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3864" y="-1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stackoverflow.com/questions/533429/&#1055;&#1072;&#1088;&#1072;&#1083;&#1083;&#1077;&#1083;&#1100;&#1085;&#1072;&#1103;-&#1086;&#1073;&#1088;&#1072;&#1073;&#1086;&#1090;&#1082;&#1072;-&#1079;&#1072;&#1087;&#1088;&#1086;&#1089;&#1086;&#1074;-&#1082;&#1083;&#1080;&#1077;&#1085;&#1090;-&#1089;&#1077;&#1088;&#1074;&#1077;&#1088;" TargetMode="External"/><Relationship Id="rId3" Type="http://schemas.openxmlformats.org/officeDocument/2006/relationships/hyperlink" Target="https://javarush.ru/groups/posts/654-klassih-socket-i-serversocket-ili-allo-server-tih-menja-slihshishjh" TargetMode="External"/><Relationship Id="rId7" Type="http://schemas.openxmlformats.org/officeDocument/2006/relationships/hyperlink" Target="http://www.quizful.net/post/java-socket-programming" TargetMode="External"/><Relationship Id="rId2" Type="http://schemas.openxmlformats.org/officeDocument/2006/relationships/hyperlink" Target="https://ru.wikipedia.org/wiki/&#1054;&#1076;&#1085;&#1086;&#1088;&#1072;&#1085;&#1075;&#1086;&#1074;&#1072;&#1103;_&#1089;&#1077;&#1090;&#1100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talks.ru/topics/19298" TargetMode="External"/><Relationship Id="rId5" Type="http://schemas.openxmlformats.org/officeDocument/2006/relationships/hyperlink" Target="https://stackoverflow.com/questions/21868956/how-to-obtain-the-actual-packet-size-byte-array-in-java-udp" TargetMode="External"/><Relationship Id="rId4" Type="http://schemas.openxmlformats.org/officeDocument/2006/relationships/hyperlink" Target="https://docs.oracle.com/javase/7/docs/api/java/net/Sock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многопользовательской игры с использованием локальной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Маняхин Михаил Владиславович</a:t>
            </a:r>
          </a:p>
          <a:p>
            <a:r>
              <a:rPr lang="ru-RU" dirty="0" smtClean="0"/>
              <a:t>Руководители: </a:t>
            </a:r>
            <a:r>
              <a:rPr lang="ru-RU" dirty="0" err="1" smtClean="0"/>
              <a:t>Вязовов</a:t>
            </a:r>
            <a:r>
              <a:rPr lang="ru-RU" dirty="0" smtClean="0"/>
              <a:t> Сергей Михайлович и</a:t>
            </a:r>
          </a:p>
          <a:p>
            <a:r>
              <a:rPr lang="ru-RU" dirty="0" err="1" smtClean="0"/>
              <a:t>Слезин</a:t>
            </a:r>
            <a:r>
              <a:rPr lang="ru-RU" dirty="0" smtClean="0"/>
              <a:t> Кирилл Анатольевич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Множество современный приложений в своих целях используют сетевые технологии</a:t>
            </a:r>
          </a:p>
          <a:p>
            <a:r>
              <a:rPr lang="ru-RU" dirty="0" smtClean="0"/>
              <a:t>Рынок полон многопользовательских игр и приложений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Разработка многопользовательской игры и внедрение в неё локальной сети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Выбрать игру для разработки</a:t>
            </a:r>
          </a:p>
          <a:p>
            <a:r>
              <a:rPr lang="ru-RU" dirty="0" smtClean="0"/>
              <a:t>Выбор подходящего типа локальной сети</a:t>
            </a:r>
          </a:p>
          <a:p>
            <a:r>
              <a:rPr lang="ru-RU" dirty="0" smtClean="0"/>
              <a:t>Разработка локальной сети и отношений пользователей внутри неё</a:t>
            </a:r>
          </a:p>
          <a:p>
            <a:r>
              <a:rPr lang="ru-RU" dirty="0" smtClean="0"/>
              <a:t>Разработка игры и внедрение в неё локальной сети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В процессе работа игра делилась на части: расстановка, стартовое меню, сеть, сама игра. При расстановке учитываются классические правила игры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928934"/>
            <a:ext cx="3929090" cy="22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В сети есть  клиент-сервер две программы, осуществляющие связь по локальной сети и общение в ней. Процесс расстановки не затрагивает работу локальной сети.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143248"/>
            <a:ext cx="546103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Создание локальной сети и её отношений трудоёмкий и увлекательный процесс</a:t>
            </a:r>
          </a:p>
          <a:p>
            <a:r>
              <a:rPr lang="ru-RU" dirty="0" smtClean="0"/>
              <a:t>Было создано полноценное многопользовательское приложение для игры по сети</a:t>
            </a:r>
          </a:p>
          <a:p>
            <a:r>
              <a:rPr lang="ru-RU" dirty="0" smtClean="0"/>
              <a:t>Получены знания работы с сетью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u="sng" dirty="0" smtClean="0">
                <a:hlinkClick r:id="rId2"/>
              </a:rPr>
              <a:t>https://ru.wikipedia.org/wiki/Одноранговая_сеть</a:t>
            </a:r>
            <a:endParaRPr lang="ru-RU" dirty="0" smtClean="0"/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ru-RU" u="sng" dirty="0" smtClean="0">
                <a:hlinkClick r:id="rId3"/>
              </a:rPr>
              <a:t>://</a:t>
            </a:r>
            <a:r>
              <a:rPr lang="en-US" u="sng" dirty="0" err="1" smtClean="0">
                <a:hlinkClick r:id="rId3"/>
              </a:rPr>
              <a:t>javarush</a:t>
            </a:r>
            <a:r>
              <a:rPr lang="ru-RU" u="sng" dirty="0" smtClean="0">
                <a:hlinkClick r:id="rId3"/>
              </a:rPr>
              <a:t>.</a:t>
            </a:r>
            <a:r>
              <a:rPr lang="en-US" u="sng" dirty="0" err="1" smtClean="0">
                <a:hlinkClick r:id="rId3"/>
              </a:rPr>
              <a:t>ru</a:t>
            </a:r>
            <a:r>
              <a:rPr lang="ru-RU" u="sng" dirty="0" smtClean="0">
                <a:hlinkClick r:id="rId3"/>
              </a:rPr>
              <a:t>/</a:t>
            </a:r>
            <a:r>
              <a:rPr lang="en-US" u="sng" dirty="0" smtClean="0">
                <a:hlinkClick r:id="rId3"/>
              </a:rPr>
              <a:t>groups</a:t>
            </a:r>
            <a:r>
              <a:rPr lang="ru-RU" u="sng" dirty="0" smtClean="0">
                <a:hlinkClick r:id="rId3"/>
              </a:rPr>
              <a:t>/</a:t>
            </a:r>
            <a:r>
              <a:rPr lang="en-US" u="sng" dirty="0" smtClean="0">
                <a:hlinkClick r:id="rId3"/>
              </a:rPr>
              <a:t>posts</a:t>
            </a:r>
            <a:r>
              <a:rPr lang="ru-RU" u="sng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ru-RU" u="sng" dirty="0" smtClean="0">
                <a:hlinkClick r:id="rId4"/>
              </a:rPr>
              <a:t>https://docs.oracle.com/javase/7/docs/api/java/net/Socket.html</a:t>
            </a:r>
            <a:endParaRPr lang="ru-RU" dirty="0" smtClean="0"/>
          </a:p>
          <a:p>
            <a:r>
              <a:rPr lang="ru-RU" u="sng" dirty="0" smtClean="0">
                <a:hlinkClick r:id="rId5"/>
              </a:rPr>
              <a:t>https://stackoverflow.com/questions/21868956/</a:t>
            </a:r>
            <a:endParaRPr lang="ru-RU" dirty="0" smtClean="0"/>
          </a:p>
          <a:p>
            <a:r>
              <a:rPr lang="ru-RU" u="sng" dirty="0" smtClean="0">
                <a:hlinkClick r:id="rId6"/>
              </a:rPr>
              <a:t>https://javatalks.ru/topics/19298</a:t>
            </a:r>
            <a:endParaRPr lang="ru-RU" dirty="0" smtClean="0"/>
          </a:p>
          <a:p>
            <a:r>
              <a:rPr lang="ru-RU" u="sng" dirty="0" smtClean="0">
                <a:hlinkClick r:id="rId7"/>
              </a:rPr>
              <a:t>http://www.quizful.net/post/java-socket-programming</a:t>
            </a:r>
            <a:endParaRPr lang="ru-RU" dirty="0" smtClean="0"/>
          </a:p>
          <a:p>
            <a:r>
              <a:rPr lang="ru-RU" u="sng" dirty="0" smtClean="0">
                <a:hlinkClick r:id="rId8"/>
              </a:rPr>
              <a:t>https://ru.stackoverflow.com/questions/533429/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</TotalTime>
  <Words>124</Words>
  <PresentationFormat>Экран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Эркер</vt:lpstr>
      <vt:lpstr>Создание многопользовательской игры с использованием локальной сети</vt:lpstr>
      <vt:lpstr>Актуальность</vt:lpstr>
      <vt:lpstr>Цель</vt:lpstr>
      <vt:lpstr>Задачи</vt:lpstr>
      <vt:lpstr>Разработка</vt:lpstr>
      <vt:lpstr>Разработка</vt:lpstr>
      <vt:lpstr>Выводы</vt:lpstr>
      <vt:lpstr>Списки использованной литературы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многопользовательской игры с использованием локальной сети</dc:title>
  <dc:creator>user</dc:creator>
  <cp:lastModifiedBy>user</cp:lastModifiedBy>
  <cp:revision>14</cp:revision>
  <dcterms:created xsi:type="dcterms:W3CDTF">2019-03-18T07:56:14Z</dcterms:created>
  <dcterms:modified xsi:type="dcterms:W3CDTF">2019-03-18T10:08:21Z</dcterms:modified>
</cp:coreProperties>
</file>