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57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168"/>
    <p:restoredTop sz="94753"/>
  </p:normalViewPr>
  <p:slideViewPr>
    <p:cSldViewPr snapToGrid="0" snapToObjects="1">
      <p:cViewPr>
        <p:scale>
          <a:sx n="120" d="100"/>
          <a:sy n="12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1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25C7-44C1-2E4C-8344-32965D745DFE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4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4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gorbarinov/" TargetMode="Externa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BLOCKCHAIN NOW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end-to-end </a:t>
            </a:r>
            <a:r>
              <a:rPr lang="en-US" dirty="0" smtClean="0"/>
              <a:t>pipeline </a:t>
            </a:r>
            <a:r>
              <a:rPr lang="en-US" dirty="0"/>
              <a:t>for the bitcoin analytics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761" y="5349875"/>
            <a:ext cx="2040478" cy="98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special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9619"/>
            <a:ext cx="105156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in Nutshell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824"/>
            <a:ext cx="3505200" cy="3524250"/>
          </a:xfrm>
        </p:spPr>
      </p:pic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in Nutshell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824"/>
            <a:ext cx="3505200" cy="3524250"/>
          </a:xfrm>
        </p:spPr>
      </p:pic>
      <p:grpSp>
        <p:nvGrpSpPr>
          <p:cNvPr id="6" name="Group 5"/>
          <p:cNvGrpSpPr/>
          <p:nvPr/>
        </p:nvGrpSpPr>
        <p:grpSpPr>
          <a:xfrm>
            <a:off x="655320" y="1690688"/>
            <a:ext cx="1042394" cy="1401675"/>
            <a:chOff x="229408" y="2657876"/>
            <a:chExt cx="1026346" cy="12888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01006" y="1690688"/>
            <a:ext cx="1042394" cy="1401675"/>
            <a:chOff x="229408" y="2657876"/>
            <a:chExt cx="1026346" cy="12888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22203" y="3080111"/>
            <a:ext cx="1042394" cy="1401675"/>
            <a:chOff x="229408" y="2657876"/>
            <a:chExt cx="1026346" cy="128887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5241" y="4635283"/>
            <a:ext cx="1042394" cy="1401675"/>
            <a:chOff x="229408" y="2657876"/>
            <a:chExt cx="1026346" cy="128887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0247" y="4635283"/>
            <a:ext cx="1042394" cy="1401675"/>
            <a:chOff x="229408" y="2657876"/>
            <a:chExt cx="1026346" cy="1288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3285" y="3233608"/>
            <a:ext cx="1042394" cy="1401675"/>
            <a:chOff x="229408" y="2657876"/>
            <a:chExt cx="1026346" cy="1288879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in Nutshell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824"/>
            <a:ext cx="3505200" cy="3524250"/>
          </a:xfrm>
        </p:spPr>
      </p:pic>
      <p:grpSp>
        <p:nvGrpSpPr>
          <p:cNvPr id="6" name="Group 5"/>
          <p:cNvGrpSpPr/>
          <p:nvPr/>
        </p:nvGrpSpPr>
        <p:grpSpPr>
          <a:xfrm>
            <a:off x="655320" y="1690688"/>
            <a:ext cx="1042394" cy="1401675"/>
            <a:chOff x="229408" y="2657876"/>
            <a:chExt cx="1026346" cy="12888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01006" y="1690688"/>
            <a:ext cx="1042394" cy="1401675"/>
            <a:chOff x="229408" y="2657876"/>
            <a:chExt cx="1026346" cy="12888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22203" y="3080111"/>
            <a:ext cx="1042394" cy="1401675"/>
            <a:chOff x="229408" y="2657876"/>
            <a:chExt cx="1026346" cy="128887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5241" y="4635283"/>
            <a:ext cx="1042394" cy="1401675"/>
            <a:chOff x="229408" y="2657876"/>
            <a:chExt cx="1026346" cy="128887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0247" y="4635283"/>
            <a:ext cx="1042394" cy="1401675"/>
            <a:chOff x="229408" y="2657876"/>
            <a:chExt cx="1026346" cy="1288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3285" y="3233608"/>
            <a:ext cx="1042394" cy="1401675"/>
            <a:chOff x="229408" y="2657876"/>
            <a:chExt cx="1026346" cy="1288879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sp>
        <p:nvSpPr>
          <p:cNvPr id="3" name="Right Brace 2"/>
          <p:cNvSpPr/>
          <p:nvPr/>
        </p:nvSpPr>
        <p:spPr>
          <a:xfrm>
            <a:off x="5227320" y="1798320"/>
            <a:ext cx="533400" cy="4099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45680" y="5543074"/>
            <a:ext cx="263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err="1" smtClean="0"/>
              <a:t>BitcoinD</a:t>
            </a:r>
            <a:r>
              <a:rPr lang="en-US" dirty="0" smtClean="0"/>
              <a:t> node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93" y="207572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603"/>
            <a:ext cx="10515600" cy="1325563"/>
          </a:xfrm>
        </p:spPr>
        <p:txBody>
          <a:bodyPr/>
          <a:lstStyle/>
          <a:p>
            <a:r>
              <a:rPr lang="en-US" dirty="0" smtClean="0"/>
              <a:t>Pipeline Overview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672539" y="1666166"/>
            <a:ext cx="9411188" cy="4781084"/>
            <a:chOff x="838200" y="1830829"/>
            <a:chExt cx="9411188" cy="4781084"/>
          </a:xfrm>
        </p:grpSpPr>
        <p:sp>
          <p:nvSpPr>
            <p:cNvPr id="6" name="Rectangle 5"/>
            <p:cNvSpPr/>
            <p:nvPr/>
          </p:nvSpPr>
          <p:spPr>
            <a:xfrm>
              <a:off x="838200" y="1852864"/>
              <a:ext cx="1623699" cy="2460754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r>
                <a:rPr lang="en-US" dirty="0" smtClean="0"/>
                <a:t>P2P Network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312406" y="1830829"/>
              <a:ext cx="3048393" cy="2504824"/>
              <a:chOff x="3109912" y="1852864"/>
              <a:chExt cx="3048393" cy="2504824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11" name="Rectangle 10"/>
              <p:cNvSpPr/>
              <p:nvPr/>
            </p:nvSpPr>
            <p:spPr>
              <a:xfrm>
                <a:off x="3109912" y="1852864"/>
                <a:ext cx="3043238" cy="25048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r>
                  <a:rPr lang="en-US" dirty="0" smtClean="0"/>
                  <a:t>Data Ingestion</a:t>
                </a:r>
                <a:endParaRPr lang="en-US" dirty="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0160" y="2258055"/>
                <a:ext cx="2088649" cy="1097880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096" y="3355934"/>
                <a:ext cx="2578209" cy="979719"/>
              </a:xfrm>
              <a:prstGeom prst="rect">
                <a:avLst/>
              </a:prstGeom>
              <a:grpFill/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7206150" y="1830829"/>
              <a:ext cx="3043238" cy="2504824"/>
              <a:chOff x="6801163" y="1852864"/>
              <a:chExt cx="3043238" cy="250482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801163" y="1852864"/>
                <a:ext cx="3043238" cy="250482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r>
                  <a:rPr lang="en-US" dirty="0" smtClean="0"/>
                  <a:t>Search</a:t>
                </a:r>
                <a:endParaRPr lang="en-US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4994" y="2724696"/>
                <a:ext cx="2710647" cy="831265"/>
              </a:xfrm>
              <a:prstGeom prst="rect">
                <a:avLst/>
              </a:prstGeom>
            </p:spPr>
          </p:pic>
        </p:grpSp>
        <p:sp>
          <p:nvSpPr>
            <p:cNvPr id="24" name="Right Arrow 23"/>
            <p:cNvSpPr/>
            <p:nvPr/>
          </p:nvSpPr>
          <p:spPr>
            <a:xfrm>
              <a:off x="2461900" y="2898012"/>
              <a:ext cx="85050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355644" y="2862960"/>
              <a:ext cx="85050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782125" y="4973730"/>
              <a:ext cx="2303779" cy="1638183"/>
              <a:chOff x="6782125" y="4973730"/>
              <a:chExt cx="2303779" cy="163818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210426" y="4973730"/>
                <a:ext cx="1447175" cy="1638183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r>
                  <a:rPr lang="en-US" dirty="0" smtClean="0"/>
                  <a:t>Processing</a:t>
                </a:r>
                <a:endParaRPr lang="en-US" dirty="0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2125" y="5384884"/>
                <a:ext cx="2303779" cy="940145"/>
              </a:xfrm>
              <a:prstGeom prst="rect">
                <a:avLst/>
              </a:prstGeom>
            </p:spPr>
          </p:pic>
        </p:grpSp>
        <p:sp>
          <p:nvSpPr>
            <p:cNvPr id="40" name="Rectangle 39"/>
            <p:cNvSpPr/>
            <p:nvPr/>
          </p:nvSpPr>
          <p:spPr>
            <a:xfrm>
              <a:off x="8854463" y="4923718"/>
              <a:ext cx="1394925" cy="1688195"/>
            </a:xfrm>
            <a:prstGeom prst="rect">
              <a:avLst/>
            </a:prstGeom>
            <a:blipFill>
              <a:blip r:embed="rId7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UI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08" y="2657876"/>
            <a:ext cx="1026346" cy="1288879"/>
            <a:chOff x="229408" y="2657876"/>
            <a:chExt cx="1026346" cy="12888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sp>
        <p:nvSpPr>
          <p:cNvPr id="8" name="Chevron 7"/>
          <p:cNvSpPr/>
          <p:nvPr/>
        </p:nvSpPr>
        <p:spPr>
          <a:xfrm>
            <a:off x="1247310" y="2816770"/>
            <a:ext cx="283486" cy="6017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72" y="2421742"/>
            <a:ext cx="1107845" cy="1107845"/>
          </a:xfrm>
          <a:prstGeom prst="rect">
            <a:avLst/>
          </a:prstGeom>
        </p:spPr>
      </p:pic>
      <p:sp>
        <p:nvSpPr>
          <p:cNvPr id="10" name="Up-Down Arrow 9"/>
          <p:cNvSpPr/>
          <p:nvPr/>
        </p:nvSpPr>
        <p:spPr>
          <a:xfrm flipH="1">
            <a:off x="8631328" y="4170990"/>
            <a:ext cx="274048" cy="63807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0219363" y="4170990"/>
            <a:ext cx="333802" cy="588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21" y="5059150"/>
            <a:ext cx="1262285" cy="126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603"/>
            <a:ext cx="10515600" cy="1325563"/>
          </a:xfrm>
        </p:spPr>
        <p:txBody>
          <a:bodyPr/>
          <a:lstStyle/>
          <a:p>
            <a:r>
              <a:rPr lang="en-US" dirty="0" smtClean="0"/>
              <a:t>Pipeline Overview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672539" y="1666166"/>
            <a:ext cx="9411188" cy="4781084"/>
            <a:chOff x="838200" y="1830829"/>
            <a:chExt cx="9411188" cy="4781084"/>
          </a:xfrm>
        </p:grpSpPr>
        <p:sp>
          <p:nvSpPr>
            <p:cNvPr id="6" name="Rectangle 5"/>
            <p:cNvSpPr/>
            <p:nvPr/>
          </p:nvSpPr>
          <p:spPr>
            <a:xfrm>
              <a:off x="838200" y="1852864"/>
              <a:ext cx="1623699" cy="2460754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r>
                <a:rPr lang="en-US" dirty="0" smtClean="0"/>
                <a:t>P2P Network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312406" y="1830829"/>
              <a:ext cx="3048393" cy="2504824"/>
              <a:chOff x="3109912" y="1852864"/>
              <a:chExt cx="3048393" cy="2504824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11" name="Rectangle 10"/>
              <p:cNvSpPr/>
              <p:nvPr/>
            </p:nvSpPr>
            <p:spPr>
              <a:xfrm>
                <a:off x="3109912" y="1852864"/>
                <a:ext cx="3043238" cy="25048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r>
                  <a:rPr lang="en-US" dirty="0" smtClean="0"/>
                  <a:t>Data Ingestion</a:t>
                </a:r>
                <a:endParaRPr lang="en-US" dirty="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0160" y="2258055"/>
                <a:ext cx="2088649" cy="1097880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096" y="3355934"/>
                <a:ext cx="2578209" cy="979719"/>
              </a:xfrm>
              <a:prstGeom prst="rect">
                <a:avLst/>
              </a:prstGeom>
              <a:grpFill/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7206150" y="1830829"/>
              <a:ext cx="3043238" cy="2504824"/>
              <a:chOff x="6801163" y="1852864"/>
              <a:chExt cx="3043238" cy="250482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801163" y="1852864"/>
                <a:ext cx="3043238" cy="250482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r>
                  <a:rPr lang="en-US" dirty="0" smtClean="0"/>
                  <a:t>Search</a:t>
                </a:r>
                <a:endParaRPr lang="en-US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4994" y="2724696"/>
                <a:ext cx="2710647" cy="831265"/>
              </a:xfrm>
              <a:prstGeom prst="rect">
                <a:avLst/>
              </a:prstGeom>
            </p:spPr>
          </p:pic>
        </p:grpSp>
        <p:sp>
          <p:nvSpPr>
            <p:cNvPr id="24" name="Right Arrow 23"/>
            <p:cNvSpPr/>
            <p:nvPr/>
          </p:nvSpPr>
          <p:spPr>
            <a:xfrm>
              <a:off x="2461900" y="2898012"/>
              <a:ext cx="85050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355644" y="2862960"/>
              <a:ext cx="85050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782125" y="4973730"/>
              <a:ext cx="2303779" cy="1638183"/>
              <a:chOff x="6782125" y="4973730"/>
              <a:chExt cx="2303779" cy="163818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210426" y="4973730"/>
                <a:ext cx="1447175" cy="1638183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r>
                  <a:rPr lang="en-US" dirty="0" smtClean="0"/>
                  <a:t>Processing</a:t>
                </a:r>
                <a:endParaRPr lang="en-US" dirty="0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2125" y="5384884"/>
                <a:ext cx="2303779" cy="940145"/>
              </a:xfrm>
              <a:prstGeom prst="rect">
                <a:avLst/>
              </a:prstGeom>
            </p:spPr>
          </p:pic>
        </p:grpSp>
        <p:sp>
          <p:nvSpPr>
            <p:cNvPr id="40" name="Rectangle 39"/>
            <p:cNvSpPr/>
            <p:nvPr/>
          </p:nvSpPr>
          <p:spPr>
            <a:xfrm>
              <a:off x="8854463" y="4923718"/>
              <a:ext cx="1394925" cy="1688195"/>
            </a:xfrm>
            <a:prstGeom prst="rect">
              <a:avLst/>
            </a:prstGeom>
            <a:blipFill>
              <a:blip r:embed="rId7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UI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08" y="2657876"/>
            <a:ext cx="1026346" cy="1288879"/>
            <a:chOff x="229408" y="2657876"/>
            <a:chExt cx="1026346" cy="12888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sp>
        <p:nvSpPr>
          <p:cNvPr id="8" name="Chevron 7"/>
          <p:cNvSpPr/>
          <p:nvPr/>
        </p:nvSpPr>
        <p:spPr>
          <a:xfrm>
            <a:off x="1247310" y="2816770"/>
            <a:ext cx="283486" cy="6017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72" y="2421742"/>
            <a:ext cx="1107845" cy="1107845"/>
          </a:xfrm>
          <a:prstGeom prst="rect">
            <a:avLst/>
          </a:prstGeom>
        </p:spPr>
      </p:pic>
      <p:sp>
        <p:nvSpPr>
          <p:cNvPr id="10" name="Up-Down Arrow 9"/>
          <p:cNvSpPr/>
          <p:nvPr/>
        </p:nvSpPr>
        <p:spPr>
          <a:xfrm flipH="1">
            <a:off x="8631328" y="4170990"/>
            <a:ext cx="274048" cy="63807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0219363" y="4170990"/>
            <a:ext cx="333802" cy="588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21" y="5059150"/>
            <a:ext cx="1262285" cy="126228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246993" y="4809067"/>
            <a:ext cx="2942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Monitoring: Kafka Manager</a:t>
            </a:r>
          </a:p>
          <a:p>
            <a:r>
              <a:rPr lang="en-US" dirty="0" err="1" smtClean="0"/>
              <a:t>Kafkacat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: Kafka, Zoo, </a:t>
            </a:r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71184" y="375449"/>
            <a:ext cx="297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Monitoring: Elastic Maven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: Elastic, Meteor</a:t>
            </a:r>
            <a:endParaRPr lang="en-US" dirty="0"/>
          </a:p>
          <a:p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 rot="5400000">
            <a:off x="5426727" y="3054562"/>
            <a:ext cx="483274" cy="30432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 rot="16200000">
            <a:off x="9252337" y="-192026"/>
            <a:ext cx="614612" cy="29684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 rot="5400000">
            <a:off x="1600063" y="3027868"/>
            <a:ext cx="483274" cy="30432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0363" y="4759055"/>
            <a:ext cx="27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: </a:t>
            </a:r>
            <a:r>
              <a:rPr lang="en-US" dirty="0" err="1" smtClean="0"/>
              <a:t>BitcoinD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" y="5238824"/>
            <a:ext cx="3554194" cy="120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Igor </a:t>
            </a:r>
            <a:r>
              <a:rPr lang="en-US" dirty="0" err="1" smtClean="0"/>
              <a:t>Barinov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74" y="1825625"/>
            <a:ext cx="1100292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MS CS Moscow State University</a:t>
            </a:r>
          </a:p>
          <a:p>
            <a:r>
              <a:rPr lang="en-US" dirty="0" smtClean="0"/>
              <a:t>Hobby:  </a:t>
            </a:r>
            <a:r>
              <a:rPr lang="en-US" dirty="0" err="1" smtClean="0"/>
              <a:t>Hackathons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barinov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http://</a:t>
            </a:r>
            <a:r>
              <a:rPr lang="en-US" sz="2400" dirty="0" err="1" smtClean="0"/>
              <a:t>www.linkedin.com</a:t>
            </a:r>
            <a:r>
              <a:rPr lang="en-US" sz="2400" dirty="0" smtClean="0"/>
              <a:t>/in/</a:t>
            </a:r>
            <a:r>
              <a:rPr lang="en-US" sz="2400" dirty="0" err="1" smtClean="0"/>
              <a:t>igorbarinov</a:t>
            </a:r>
            <a:r>
              <a:rPr lang="en-US" sz="2400" dirty="0"/>
              <a:t>/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https://github.com/igorbarinov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9603"/>
            <a:ext cx="5547360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117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BLOCKCHAIN NOW</vt:lpstr>
      <vt:lpstr>Very special database</vt:lpstr>
      <vt:lpstr>Blockchain in Nutshell 1</vt:lpstr>
      <vt:lpstr>Blockchain in Nutshell 2</vt:lpstr>
      <vt:lpstr>Blockchain in Nutshell 3</vt:lpstr>
      <vt:lpstr>Pipeline Overview</vt:lpstr>
      <vt:lpstr>Pipeline Overview</vt:lpstr>
      <vt:lpstr>Igor Barinov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IN BLOCKCHAIN</dc:title>
  <dc:creator>Igor Barinov</dc:creator>
  <cp:lastModifiedBy>Igor Barinov</cp:lastModifiedBy>
  <cp:revision>41</cp:revision>
  <dcterms:created xsi:type="dcterms:W3CDTF">2015-06-12T19:41:27Z</dcterms:created>
  <dcterms:modified xsi:type="dcterms:W3CDTF">2015-06-25T18:30:49Z</dcterms:modified>
</cp:coreProperties>
</file>