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60" r:id="rId6"/>
    <p:sldId id="257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39"/>
    <p:restoredTop sz="68298"/>
  </p:normalViewPr>
  <p:slideViewPr>
    <p:cSldViewPr snapToGrid="0" snapToObjects="1">
      <p:cViewPr>
        <p:scale>
          <a:sx n="120" d="100"/>
          <a:sy n="120" d="100"/>
        </p:scale>
        <p:origin x="-195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7CF-15E5-E346-9FDA-6C1EEA3272D4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8D238-C392-E84F-ABDD-4B2D353F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8D238-C392-E84F-ABDD-4B2D353F6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8D238-C392-E84F-ABDD-4B2D353F6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25C7-44C1-2E4C-8344-32965D745DFE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397E-9ECC-8642-A65C-8A7EA16A4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5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5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gorbarinov/" TargetMode="Externa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BLOCKCHAIN NOW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search and analytics in the blockchain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61" y="5349875"/>
            <a:ext cx="2040478" cy="982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69" y="548101"/>
            <a:ext cx="1768062" cy="17680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1969" y="2052084"/>
            <a:ext cx="976180" cy="264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special database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11" y="2381694"/>
            <a:ext cx="9448577" cy="2864644"/>
          </a:xfrm>
        </p:spPr>
      </p:pic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  <a:r>
              <a:rPr lang="en-US" dirty="0"/>
              <a:t> </a:t>
            </a:r>
            <a:r>
              <a:rPr lang="en-US" dirty="0" smtClean="0"/>
              <a:t>Data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Data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  <p:grpSp>
        <p:nvGrpSpPr>
          <p:cNvPr id="6" name="Group 5"/>
          <p:cNvGrpSpPr/>
          <p:nvPr/>
        </p:nvGrpSpPr>
        <p:grpSpPr>
          <a:xfrm>
            <a:off x="655320" y="1690688"/>
            <a:ext cx="1042394" cy="1401675"/>
            <a:chOff x="229408" y="2657876"/>
            <a:chExt cx="1026346" cy="12888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1006" y="1690688"/>
            <a:ext cx="1042394" cy="1401675"/>
            <a:chOff x="229408" y="2657876"/>
            <a:chExt cx="1026346" cy="12888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2203" y="3080111"/>
            <a:ext cx="1042394" cy="1401675"/>
            <a:chOff x="229408" y="2657876"/>
            <a:chExt cx="1026346" cy="12888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5241" y="4635283"/>
            <a:ext cx="1042394" cy="1401675"/>
            <a:chOff x="229408" y="2657876"/>
            <a:chExt cx="1026346" cy="1288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247" y="4635283"/>
            <a:ext cx="1042394" cy="1401675"/>
            <a:chOff x="229408" y="2657876"/>
            <a:chExt cx="1026346" cy="1288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85" y="3233608"/>
            <a:ext cx="1042394" cy="1401675"/>
            <a:chOff x="229408" y="2657876"/>
            <a:chExt cx="1026346" cy="1288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824"/>
            <a:ext cx="3505200" cy="3524250"/>
          </a:xfrm>
        </p:spPr>
      </p:pic>
      <p:grpSp>
        <p:nvGrpSpPr>
          <p:cNvPr id="6" name="Group 5"/>
          <p:cNvGrpSpPr/>
          <p:nvPr/>
        </p:nvGrpSpPr>
        <p:grpSpPr>
          <a:xfrm>
            <a:off x="655320" y="1690688"/>
            <a:ext cx="1042394" cy="1401675"/>
            <a:chOff x="229408" y="2657876"/>
            <a:chExt cx="1026346" cy="12888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01006" y="1690688"/>
            <a:ext cx="1042394" cy="1401675"/>
            <a:chOff x="229408" y="2657876"/>
            <a:chExt cx="1026346" cy="12888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22203" y="3080111"/>
            <a:ext cx="1042394" cy="1401675"/>
            <a:chOff x="229408" y="2657876"/>
            <a:chExt cx="1026346" cy="12888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5241" y="4635283"/>
            <a:ext cx="1042394" cy="1401675"/>
            <a:chOff x="229408" y="2657876"/>
            <a:chExt cx="1026346" cy="128887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0247" y="4635283"/>
            <a:ext cx="1042394" cy="1401675"/>
            <a:chOff x="229408" y="2657876"/>
            <a:chExt cx="1026346" cy="1288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285" y="3233608"/>
            <a:ext cx="1042394" cy="1401675"/>
            <a:chOff x="229408" y="2657876"/>
            <a:chExt cx="1026346" cy="128887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3" name="Right Brace 2"/>
          <p:cNvSpPr/>
          <p:nvPr/>
        </p:nvSpPr>
        <p:spPr>
          <a:xfrm>
            <a:off x="5227320" y="1798320"/>
            <a:ext cx="533400" cy="4099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45680" y="5543074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Platform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93" y="207572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603"/>
            <a:ext cx="10515600" cy="1325563"/>
          </a:xfrm>
        </p:spPr>
        <p:txBody>
          <a:bodyPr/>
          <a:lstStyle/>
          <a:p>
            <a:r>
              <a:rPr lang="en-US" dirty="0" smtClean="0"/>
              <a:t>Pipeline Overview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2539" y="1666166"/>
            <a:ext cx="9411188" cy="4781084"/>
            <a:chOff x="838200" y="1830829"/>
            <a:chExt cx="9411188" cy="4781084"/>
          </a:xfrm>
        </p:grpSpPr>
        <p:sp>
          <p:nvSpPr>
            <p:cNvPr id="6" name="Rectangle 5"/>
            <p:cNvSpPr/>
            <p:nvPr/>
          </p:nvSpPr>
          <p:spPr>
            <a:xfrm>
              <a:off x="838200" y="1852864"/>
              <a:ext cx="1623699" cy="246075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US" dirty="0" smtClean="0"/>
                <a:t>P2P Network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12406" y="1830829"/>
              <a:ext cx="3048393" cy="2504824"/>
              <a:chOff x="3109912" y="1852864"/>
              <a:chExt cx="3048393" cy="2504824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11" name="Rectangle 10"/>
              <p:cNvSpPr/>
              <p:nvPr/>
            </p:nvSpPr>
            <p:spPr>
              <a:xfrm>
                <a:off x="3109912" y="1852864"/>
                <a:ext cx="3043238" cy="25048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Data Ingestion</a:t>
                </a:r>
                <a:endParaRPr lang="en-US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160" y="2258055"/>
                <a:ext cx="2088649" cy="109788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96" y="3355934"/>
                <a:ext cx="2578209" cy="979719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7206150" y="1830829"/>
              <a:ext cx="3043238" cy="2504824"/>
              <a:chOff x="6801163" y="1852864"/>
              <a:chExt cx="3043238" cy="25048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01163" y="1852864"/>
                <a:ext cx="3043238" cy="2504824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94" y="2724696"/>
                <a:ext cx="2710647" cy="831265"/>
              </a:xfrm>
              <a:prstGeom prst="rect">
                <a:avLst/>
              </a:prstGeom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461900" y="2898012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55644" y="2862960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82125" y="4973730"/>
              <a:ext cx="2303779" cy="1638183"/>
              <a:chOff x="6782125" y="4973730"/>
              <a:chExt cx="2303779" cy="163818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10426" y="4973730"/>
                <a:ext cx="1447175" cy="1638183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Processing</a:t>
                </a:r>
                <a:endParaRPr lang="en-US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125" y="5384884"/>
                <a:ext cx="2303779" cy="940145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8854463" y="4923718"/>
              <a:ext cx="1394925" cy="1688195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08" y="2657876"/>
            <a:ext cx="1026346" cy="1288879"/>
            <a:chOff x="229408" y="2657876"/>
            <a:chExt cx="1026346" cy="12888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8" name="Chevron 7"/>
          <p:cNvSpPr/>
          <p:nvPr/>
        </p:nvSpPr>
        <p:spPr>
          <a:xfrm rot="10800000">
            <a:off x="1247310" y="2816770"/>
            <a:ext cx="283486" cy="6017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2" y="2421742"/>
            <a:ext cx="1107845" cy="110784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10219363" y="4170990"/>
            <a:ext cx="333802" cy="58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21" y="5059150"/>
            <a:ext cx="1262285" cy="12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603"/>
            <a:ext cx="10515600" cy="1325563"/>
          </a:xfrm>
        </p:spPr>
        <p:txBody>
          <a:bodyPr/>
          <a:lstStyle/>
          <a:p>
            <a:r>
              <a:rPr lang="en-US" dirty="0" smtClean="0"/>
              <a:t>Pipeline Overview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672539" y="1666166"/>
            <a:ext cx="9411188" cy="4781084"/>
            <a:chOff x="838200" y="1830829"/>
            <a:chExt cx="9411188" cy="4781084"/>
          </a:xfrm>
        </p:grpSpPr>
        <p:sp>
          <p:nvSpPr>
            <p:cNvPr id="6" name="Rectangle 5"/>
            <p:cNvSpPr/>
            <p:nvPr/>
          </p:nvSpPr>
          <p:spPr>
            <a:xfrm>
              <a:off x="838200" y="1852864"/>
              <a:ext cx="1623699" cy="2460754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 algn="ctr"/>
              <a:r>
                <a:rPr lang="en-US" dirty="0" smtClean="0"/>
                <a:t>P2P Network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312406" y="1830829"/>
              <a:ext cx="3048393" cy="2504824"/>
              <a:chOff x="3109912" y="1852864"/>
              <a:chExt cx="3048393" cy="2504824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11" name="Rectangle 10"/>
              <p:cNvSpPr/>
              <p:nvPr/>
            </p:nvSpPr>
            <p:spPr>
              <a:xfrm>
                <a:off x="3109912" y="1852864"/>
                <a:ext cx="3043238" cy="25048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Data Ingestion</a:t>
                </a:r>
                <a:endParaRPr lang="en-US" dirty="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0160" y="2258055"/>
                <a:ext cx="2088649" cy="109788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0096" y="3355934"/>
                <a:ext cx="2578209" cy="979719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7206150" y="1830829"/>
              <a:ext cx="3043238" cy="2504824"/>
              <a:chOff x="6801163" y="1852864"/>
              <a:chExt cx="3043238" cy="25048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801163" y="1852864"/>
                <a:ext cx="3043238" cy="2504824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Search</a:t>
                </a:r>
                <a:endParaRPr lang="en-US" dirty="0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94" y="2724696"/>
                <a:ext cx="2710647" cy="831265"/>
              </a:xfrm>
              <a:prstGeom prst="rect">
                <a:avLst/>
              </a:prstGeom>
            </p:spPr>
          </p:pic>
        </p:grpSp>
        <p:sp>
          <p:nvSpPr>
            <p:cNvPr id="24" name="Right Arrow 23"/>
            <p:cNvSpPr/>
            <p:nvPr/>
          </p:nvSpPr>
          <p:spPr>
            <a:xfrm>
              <a:off x="2461900" y="2898012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55644" y="2862960"/>
              <a:ext cx="85050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82125" y="4973730"/>
              <a:ext cx="2303779" cy="1638183"/>
              <a:chOff x="6782125" y="4973730"/>
              <a:chExt cx="2303779" cy="163818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10426" y="4973730"/>
                <a:ext cx="1447175" cy="1638183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t" anchorCtr="0"/>
              <a:lstStyle/>
              <a:p>
                <a:pPr algn="ctr"/>
                <a:r>
                  <a:rPr lang="en-US" dirty="0" smtClean="0"/>
                  <a:t>Processing</a:t>
                </a:r>
                <a:endParaRPr lang="en-US" dirty="0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2125" y="5384884"/>
                <a:ext cx="2303779" cy="940145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8854463" y="4923718"/>
              <a:ext cx="1394925" cy="1688195"/>
            </a:xfrm>
            <a:prstGeom prst="rect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UI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9408" y="2657876"/>
            <a:ext cx="1026346" cy="1288879"/>
            <a:chOff x="229408" y="2657876"/>
            <a:chExt cx="1026346" cy="12888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08" y="2657876"/>
              <a:ext cx="919547" cy="9195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9408" y="3577423"/>
              <a:ext cx="1026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Level DB</a:t>
              </a:r>
              <a:endParaRPr lang="en-US" dirty="0"/>
            </a:p>
          </p:txBody>
        </p:sp>
      </p:grpSp>
      <p:sp>
        <p:nvSpPr>
          <p:cNvPr id="8" name="Chevron 7"/>
          <p:cNvSpPr/>
          <p:nvPr/>
        </p:nvSpPr>
        <p:spPr>
          <a:xfrm rot="10800000">
            <a:off x="1247310" y="2816770"/>
            <a:ext cx="283486" cy="60175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2" y="2421742"/>
            <a:ext cx="1107845" cy="1107845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10219363" y="4170990"/>
            <a:ext cx="333802" cy="588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21" y="5059150"/>
            <a:ext cx="1262285" cy="12622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46993" y="4809067"/>
            <a:ext cx="294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Monitoring: Kafka Manager</a:t>
            </a:r>
          </a:p>
          <a:p>
            <a:r>
              <a:rPr lang="en-US" dirty="0" err="1" smtClean="0"/>
              <a:t>Kafkacat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: Kafka, Zoo, </a:t>
            </a:r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71184" y="375449"/>
            <a:ext cx="297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Monitoring: Elastic Maven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: Elastic, Meteor</a:t>
            </a:r>
            <a:endParaRPr lang="en-US" dirty="0"/>
          </a:p>
          <a:p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5400000">
            <a:off x="5426727" y="3054562"/>
            <a:ext cx="483274" cy="3043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>
            <a:off x="9252337" y="-192026"/>
            <a:ext cx="614612" cy="2968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5400000">
            <a:off x="1600063" y="3027868"/>
            <a:ext cx="483274" cy="3043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0363" y="4759055"/>
            <a:ext cx="27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: </a:t>
            </a:r>
            <a:r>
              <a:rPr lang="en-US" dirty="0" err="1" smtClean="0"/>
              <a:t>BitcoinD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" y="5238824"/>
            <a:ext cx="3554194" cy="12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Igor </a:t>
            </a:r>
            <a:r>
              <a:rPr lang="en-US" dirty="0" err="1" smtClean="0"/>
              <a:t>Barinov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74" y="1825625"/>
            <a:ext cx="110029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MS CS Moscow State University</a:t>
            </a:r>
          </a:p>
          <a:p>
            <a:r>
              <a:rPr lang="en-US" dirty="0" smtClean="0"/>
              <a:t>CTO @mobile ads startup</a:t>
            </a:r>
          </a:p>
          <a:p>
            <a:r>
              <a:rPr lang="en-US" dirty="0" smtClean="0"/>
              <a:t>Hobby:  </a:t>
            </a:r>
          </a:p>
          <a:p>
            <a:pPr lvl="1"/>
            <a:r>
              <a:rPr lang="en-US" dirty="0" err="1" smtClean="0"/>
              <a:t>Hackathons</a:t>
            </a:r>
            <a:endParaRPr lang="en-US" dirty="0" smtClean="0"/>
          </a:p>
          <a:p>
            <a:pPr lvl="1"/>
            <a:r>
              <a:rPr lang="en-US" dirty="0" smtClean="0"/>
              <a:t>MOOC</a:t>
            </a:r>
          </a:p>
          <a:p>
            <a:pPr lvl="1"/>
            <a:r>
              <a:rPr lang="en-US" dirty="0" smtClean="0"/>
              <a:t>Blood Donation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barinov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http://</a:t>
            </a:r>
            <a:r>
              <a:rPr lang="en-US" sz="2400" dirty="0" err="1" smtClean="0"/>
              <a:t>www.linkedin.com</a:t>
            </a:r>
            <a:r>
              <a:rPr lang="en-US" sz="2400" dirty="0" smtClean="0"/>
              <a:t>/in/</a:t>
            </a:r>
            <a:r>
              <a:rPr lang="en-US" sz="2400" dirty="0" err="1" smtClean="0"/>
              <a:t>igorbarinov</a:t>
            </a:r>
            <a:r>
              <a:rPr lang="en-US" sz="2400" dirty="0"/>
              <a:t>/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https://github.com/igorbarinov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79" y="365125"/>
            <a:ext cx="6200554" cy="62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</TotalTime>
  <Words>121</Words>
  <Application>Microsoft Macintosh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BLOCKCHAIN NOW</vt:lpstr>
      <vt:lpstr>Very special database</vt:lpstr>
      <vt:lpstr>Blockchain Data 1</vt:lpstr>
      <vt:lpstr>Blockchain Data 2</vt:lpstr>
      <vt:lpstr>Blockchain 3</vt:lpstr>
      <vt:lpstr>Pipeline Overview</vt:lpstr>
      <vt:lpstr>Pipeline Overview</vt:lpstr>
      <vt:lpstr>Igor Barinov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IN BLOCKCHAIN</dc:title>
  <dc:creator>Igor Barinov</dc:creator>
  <cp:lastModifiedBy>Igor Barinov</cp:lastModifiedBy>
  <cp:revision>54</cp:revision>
  <dcterms:created xsi:type="dcterms:W3CDTF">2015-06-12T19:41:27Z</dcterms:created>
  <dcterms:modified xsi:type="dcterms:W3CDTF">2015-07-01T19:04:48Z</dcterms:modified>
</cp:coreProperties>
</file>