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1"/>
    <p:restoredTop sz="95833"/>
  </p:normalViewPr>
  <p:slideViewPr>
    <p:cSldViewPr snapToGrid="0" snapToObjects="1">
      <p:cViewPr>
        <p:scale>
          <a:sx n="120" d="100"/>
          <a:sy n="120" d="100"/>
        </p:scale>
        <p:origin x="-51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7CF-15E5-E346-9FDA-6C1EEA3272D4}" type="datetimeFigureOut">
              <a:rPr lang="en-US" smtClean="0"/>
              <a:t>7/18/15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D238-C392-E84F-ABDD-4B2D353F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238-C392-E84F-ABDD-4B2D353F6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238-C392-E84F-ABDD-4B2D353F6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25C7-44C1-2E4C-8344-32965D745DFE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BLOCKCHAIN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in the bitcoin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1" y="5349875"/>
            <a:ext cx="2040478" cy="982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69" y="548101"/>
            <a:ext cx="1768062" cy="1768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1969" y="2052084"/>
            <a:ext cx="976180" cy="264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r>
              <a:rPr lang="en-US" dirty="0"/>
              <a:t> </a:t>
            </a:r>
            <a:r>
              <a:rPr lang="en-US" dirty="0" smtClean="0"/>
              <a:t>Data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Data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227320" y="1798320"/>
            <a:ext cx="533400" cy="409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45680" y="5543074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3" y="207572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6993" y="4809067"/>
            <a:ext cx="294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Kafka Manager</a:t>
            </a:r>
          </a:p>
          <a:p>
            <a:r>
              <a:rPr lang="en-US" dirty="0" err="1" smtClean="0"/>
              <a:t>Kafkacat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: Kafka, Zoo,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71184" y="375449"/>
            <a:ext cx="297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Elastic Maven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: Elastic, Meteor</a:t>
            </a:r>
            <a:endParaRPr lang="en-US" dirty="0"/>
          </a:p>
          <a:p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5400000">
            <a:off x="5426727" y="3054562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>
            <a:off x="9252337" y="-192026"/>
            <a:ext cx="614612" cy="296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1600063" y="3027868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0363" y="4759055"/>
            <a:ext cx="27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: </a:t>
            </a:r>
            <a:r>
              <a:rPr lang="en-US" dirty="0" err="1" smtClean="0"/>
              <a:t>BitcoinD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" y="5238824"/>
            <a:ext cx="3554194" cy="12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Barinov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4" y="1297172"/>
            <a:ext cx="11002926" cy="48797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MS CS Moscow State University</a:t>
            </a:r>
          </a:p>
          <a:p>
            <a:r>
              <a:rPr lang="en-US" sz="2000" dirty="0" smtClean="0"/>
              <a:t>CTO @mobile ads startup</a:t>
            </a:r>
          </a:p>
          <a:p>
            <a:r>
              <a:rPr lang="en-US" sz="2000" dirty="0" smtClean="0"/>
              <a:t>Hobbies:  </a:t>
            </a:r>
          </a:p>
          <a:p>
            <a:pPr lvl="1"/>
            <a:r>
              <a:rPr lang="en-US" sz="1800" dirty="0" err="1" smtClean="0"/>
              <a:t>Hackathons</a:t>
            </a:r>
            <a:endParaRPr lang="en-US" sz="1800" dirty="0" smtClean="0"/>
          </a:p>
          <a:p>
            <a:pPr lvl="1"/>
            <a:r>
              <a:rPr lang="en-US" sz="1800" dirty="0" smtClean="0"/>
              <a:t>Online courses</a:t>
            </a:r>
          </a:p>
          <a:p>
            <a:pPr lvl="1"/>
            <a:r>
              <a:rPr lang="en-US" sz="1800" dirty="0" smtClean="0"/>
              <a:t>Blood donation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8" y="784050"/>
            <a:ext cx="7432800" cy="5814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3" y="3507087"/>
            <a:ext cx="3333307" cy="30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107</Words>
  <Application>Microsoft Macintosh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BLOCKCHAIN NOW</vt:lpstr>
      <vt:lpstr>Blockchain Data 1</vt:lpstr>
      <vt:lpstr>Blockchain Data 2</vt:lpstr>
      <vt:lpstr>Blockchain 3</vt:lpstr>
      <vt:lpstr>Pipeline Overview</vt:lpstr>
      <vt:lpstr>Pipeline Overview</vt:lpstr>
      <vt:lpstr>Igor Barinov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IN BLOCKCHAIN</dc:title>
  <dc:creator>Igor Barinov</dc:creator>
  <cp:lastModifiedBy>Igor Barinov</cp:lastModifiedBy>
  <cp:revision>63</cp:revision>
  <dcterms:created xsi:type="dcterms:W3CDTF">2015-06-12T19:41:27Z</dcterms:created>
  <dcterms:modified xsi:type="dcterms:W3CDTF">2015-07-18T20:39:12Z</dcterms:modified>
</cp:coreProperties>
</file>