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D32-BD2B-6642-A87A-4C0DCCD93A76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268-31C2-5943-BA11-F7FD9A0B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D32-BD2B-6642-A87A-4C0DCCD93A76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268-31C2-5943-BA11-F7FD9A0B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D32-BD2B-6642-A87A-4C0DCCD93A76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268-31C2-5943-BA11-F7FD9A0B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D32-BD2B-6642-A87A-4C0DCCD93A76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268-31C2-5943-BA11-F7FD9A0B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D32-BD2B-6642-A87A-4C0DCCD93A76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268-31C2-5943-BA11-F7FD9A0B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D32-BD2B-6642-A87A-4C0DCCD93A76}" type="datetimeFigureOut">
              <a:rPr lang="en-US" smtClean="0"/>
              <a:t>7/18/15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268-31C2-5943-BA11-F7FD9A0B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D32-BD2B-6642-A87A-4C0DCCD93A76}" type="datetimeFigureOut">
              <a:rPr lang="en-US" smtClean="0"/>
              <a:t>7/18/15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268-31C2-5943-BA11-F7FD9A0B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D32-BD2B-6642-A87A-4C0DCCD93A76}" type="datetimeFigureOut">
              <a:rPr lang="en-US" smtClean="0"/>
              <a:t>7/18/15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268-31C2-5943-BA11-F7FD9A0B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D32-BD2B-6642-A87A-4C0DCCD93A76}" type="datetimeFigureOut">
              <a:rPr lang="en-US" smtClean="0"/>
              <a:t>7/18/15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268-31C2-5943-BA11-F7FD9A0B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D32-BD2B-6642-A87A-4C0DCCD93A76}" type="datetimeFigureOut">
              <a:rPr lang="en-US" smtClean="0"/>
              <a:t>7/18/15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268-31C2-5943-BA11-F7FD9A0B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D32-BD2B-6642-A87A-4C0DCCD93A76}" type="datetimeFigureOut">
              <a:rPr lang="en-US" smtClean="0"/>
              <a:t>7/18/15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0268-31C2-5943-BA11-F7FD9A0B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9D32-BD2B-6642-A87A-4C0DCCD93A76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0268-31C2-5943-BA11-F7FD9A0BF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after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36" y="1825625"/>
            <a:ext cx="8624327" cy="4351338"/>
          </a:xfrm>
        </p:spPr>
      </p:pic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1" y="2328530"/>
            <a:ext cx="967564" cy="9675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09" y="2328530"/>
            <a:ext cx="1381346" cy="973849"/>
          </a:xfrm>
          <a:prstGeom prst="rect">
            <a:avLst/>
          </a:prstGeom>
        </p:spPr>
      </p:pic>
      <p:sp>
        <p:nvSpPr>
          <p:cNvPr id="6" name="Notched Right Arrow 5"/>
          <p:cNvSpPr/>
          <p:nvPr/>
        </p:nvSpPr>
        <p:spPr>
          <a:xfrm>
            <a:off x="1871377" y="2573079"/>
            <a:ext cx="1605516" cy="4784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62193" y="3051545"/>
            <a:ext cx="70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AJAX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67709" y="3236211"/>
            <a:ext cx="138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 + HTTP</a:t>
            </a:r>
            <a:r>
              <a:rPr lang="en-US" dirty="0"/>
              <a:t> </a:t>
            </a:r>
            <a:r>
              <a:rPr lang="en-US" dirty="0" smtClean="0"/>
              <a:t>Proxy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36" y="2045233"/>
            <a:ext cx="2103179" cy="1555422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>
            <a:off x="5351778" y="2594344"/>
            <a:ext cx="1350335" cy="45720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1" y="2328530"/>
            <a:ext cx="967564" cy="9675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09" y="2328530"/>
            <a:ext cx="1381346" cy="973849"/>
          </a:xfrm>
          <a:prstGeom prst="rect">
            <a:avLst/>
          </a:prstGeom>
        </p:spPr>
      </p:pic>
      <p:sp>
        <p:nvSpPr>
          <p:cNvPr id="6" name="Notched Right Arrow 5"/>
          <p:cNvSpPr/>
          <p:nvPr/>
        </p:nvSpPr>
        <p:spPr>
          <a:xfrm>
            <a:off x="1871377" y="2573079"/>
            <a:ext cx="1605516" cy="4784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62193" y="3051545"/>
            <a:ext cx="70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AJAX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67709" y="3236211"/>
            <a:ext cx="138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 + HTTP</a:t>
            </a:r>
            <a:r>
              <a:rPr lang="en-US" dirty="0"/>
              <a:t> </a:t>
            </a:r>
            <a:r>
              <a:rPr lang="en-US" dirty="0" smtClean="0"/>
              <a:t>Proxy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36" y="2045233"/>
            <a:ext cx="2103179" cy="1555422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>
            <a:off x="5351778" y="2594344"/>
            <a:ext cx="1350335" cy="45720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23" y="4848665"/>
            <a:ext cx="2368401" cy="789467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7644291" y="3736259"/>
            <a:ext cx="424267" cy="922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68558" y="3882542"/>
            <a:ext cx="142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55" y="4280577"/>
            <a:ext cx="1902056" cy="1357555"/>
          </a:xfrm>
          <a:prstGeom prst="rect">
            <a:avLst/>
          </a:prstGeom>
        </p:spPr>
      </p:pic>
      <p:sp>
        <p:nvSpPr>
          <p:cNvPr id="22" name="Left-Up Arrow 21"/>
          <p:cNvSpPr/>
          <p:nvPr/>
        </p:nvSpPr>
        <p:spPr>
          <a:xfrm rot="5400000">
            <a:off x="1290680" y="3104685"/>
            <a:ext cx="1994804" cy="2470920"/>
          </a:xfrm>
          <a:prstGeom prst="leftUpArrow">
            <a:avLst>
              <a:gd name="adj1" fmla="val 5590"/>
              <a:gd name="adj2" fmla="val 7797"/>
              <a:gd name="adj3" fmla="val 7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45697" y="4728945"/>
            <a:ext cx="17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to channels</a:t>
            </a:r>
          </a:p>
        </p:txBody>
      </p:sp>
      <p:sp>
        <p:nvSpPr>
          <p:cNvPr id="24" name="Left Arrow 23"/>
          <p:cNvSpPr/>
          <p:nvPr/>
        </p:nvSpPr>
        <p:spPr>
          <a:xfrm>
            <a:off x="5638800" y="4991777"/>
            <a:ext cx="914400" cy="3297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532156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</a:t>
            </a:r>
          </a:p>
          <a:p>
            <a:r>
              <a:rPr lang="en-US" dirty="0"/>
              <a:t>t</a:t>
            </a:r>
            <a:r>
              <a:rPr lang="en-US" dirty="0" smtClean="0"/>
              <a:t>op(4)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Spark after dark</vt:lpstr>
      <vt:lpstr>Spark Streaming Demo</vt:lpstr>
      <vt:lpstr>Pipeline</vt:lpstr>
      <vt:lpstr>Pipeline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after dark</dc:title>
  <dc:creator>Igor Barinov</dc:creator>
  <cp:lastModifiedBy>Igor Barinov</cp:lastModifiedBy>
  <cp:revision>2</cp:revision>
  <dcterms:created xsi:type="dcterms:W3CDTF">2015-07-18T20:24:16Z</dcterms:created>
  <dcterms:modified xsi:type="dcterms:W3CDTF">2015-07-18T20:38:52Z</dcterms:modified>
</cp:coreProperties>
</file>