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53"/>
  </p:normalViewPr>
  <p:slideViewPr>
    <p:cSldViewPr snapToGrid="0" snapToObjects="1">
      <p:cViewPr varScale="1">
        <p:scale>
          <a:sx n="84" d="100"/>
          <a:sy n="8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25C7-44C1-2E4C-8344-32965D745DFE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3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BLOCKCHAIN 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smtClean="0"/>
              <a:t>pipeline </a:t>
            </a:r>
            <a:r>
              <a:rPr lang="en-US" dirty="0"/>
              <a:t>for the bitcoin analytics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1" y="5349875"/>
            <a:ext cx="2040478" cy="9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 Nutshell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 Nutshell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 Nutshell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227320" y="1798320"/>
            <a:ext cx="533400" cy="4099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45680" y="5543074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BitcoinD</a:t>
            </a:r>
            <a:r>
              <a:rPr lang="en-US" dirty="0" smtClean="0"/>
              <a:t> node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3" y="207572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 / JSON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964"/>
            <a:ext cx="7973622" cy="5129475"/>
          </a:xfr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108272" y="1666166"/>
            <a:ext cx="9975455" cy="4784135"/>
            <a:chOff x="273933" y="1830829"/>
            <a:chExt cx="9975455" cy="4784135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 flipH="1">
              <a:off x="1469233" y="4324635"/>
              <a:ext cx="361632" cy="5286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3933" y="4864309"/>
              <a:ext cx="2664846" cy="1750655"/>
              <a:chOff x="273933" y="4864309"/>
              <a:chExt cx="2664846" cy="175065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0032" y="4864309"/>
                <a:ext cx="1623699" cy="1750655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933" y="5403982"/>
                <a:ext cx="2664846" cy="1087492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027841" y="4853291"/>
              <a:ext cx="1394925" cy="1638183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Meteor</a:t>
              </a:r>
            </a:p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12" idx="2"/>
              <a:endCxn id="40" idx="0"/>
            </p:cNvCxnSpPr>
            <p:nvPr/>
          </p:nvCxnSpPr>
          <p:spPr>
            <a:xfrm flipH="1">
              <a:off x="8725304" y="4335653"/>
              <a:ext cx="2465" cy="51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33" y="5859456"/>
            <a:ext cx="1828800" cy="6217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CS Moscow State University</a:t>
            </a:r>
          </a:p>
          <a:p>
            <a:r>
              <a:rPr lang="en-US" dirty="0" smtClean="0"/>
              <a:t>Hobby:  </a:t>
            </a:r>
            <a:r>
              <a:rPr lang="en-US" dirty="0" err="1" smtClean="0"/>
              <a:t>Hackathons</a:t>
            </a:r>
            <a:r>
              <a:rPr lang="en-US" dirty="0" smtClean="0"/>
              <a:t>, Reading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9603"/>
            <a:ext cx="554736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76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BLOCKCHAIN NOW</vt:lpstr>
      <vt:lpstr>Blockchain in Nutshell 1</vt:lpstr>
      <vt:lpstr>Blockchain in Nutshell 2</vt:lpstr>
      <vt:lpstr>Blockchain in Nutshell 3</vt:lpstr>
      <vt:lpstr>Data Example / JSON</vt:lpstr>
      <vt:lpstr>Pipeline Overview</vt:lpstr>
      <vt:lpstr>About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IN BLOCKCHAIN</dc:title>
  <dc:creator>Igor Barinov</dc:creator>
  <cp:lastModifiedBy>Igor Barinov</cp:lastModifiedBy>
  <cp:revision>28</cp:revision>
  <dcterms:created xsi:type="dcterms:W3CDTF">2015-06-12T19:41:27Z</dcterms:created>
  <dcterms:modified xsi:type="dcterms:W3CDTF">2015-06-24T00:13:01Z</dcterms:modified>
</cp:coreProperties>
</file>