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4392488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по </a:t>
            </a:r>
            <a:r>
              <a:rPr lang="en-US" dirty="0" err="1"/>
              <a:t>P</a:t>
            </a:r>
            <a:r>
              <a:rPr lang="en-US" dirty="0" err="1" smtClean="0"/>
              <a:t>ygame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Игра </a:t>
            </a:r>
            <a:r>
              <a:rPr lang="ru-RU" dirty="0" smtClean="0"/>
              <a:t>– </a:t>
            </a:r>
            <a:r>
              <a:rPr lang="en-US" dirty="0" smtClean="0"/>
              <a:t>Snake(</a:t>
            </a:r>
            <a:r>
              <a:rPr lang="ru-RU" dirty="0" smtClean="0"/>
              <a:t>Змейка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1048" y="6321077"/>
            <a:ext cx="5482952" cy="536923"/>
          </a:xfrm>
        </p:spPr>
        <p:txBody>
          <a:bodyPr>
            <a:normAutofit/>
          </a:bodyPr>
          <a:lstStyle/>
          <a:p>
            <a:r>
              <a:rPr lang="ru-RU" dirty="0" err="1" smtClean="0"/>
              <a:t>Сарнычев</a:t>
            </a:r>
            <a:r>
              <a:rPr lang="ru-RU" dirty="0" smtClean="0"/>
              <a:t> С. А., Шишов В. 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4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963487"/>
          </a:xfrm>
        </p:spPr>
        <p:txBody>
          <a:bodyPr/>
          <a:lstStyle/>
          <a:p>
            <a:r>
              <a:rPr lang="ru-RU" dirty="0" smtClean="0"/>
              <a:t>Идея приложения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920880" cy="5184576"/>
          </a:xfrm>
        </p:spPr>
        <p:txBody>
          <a:bodyPr/>
          <a:lstStyle/>
          <a:p>
            <a:r>
              <a:rPr lang="ru-RU" dirty="0" smtClean="0"/>
              <a:t>Идея нашего приложения состоит в том, в чем и идеи всех игр – провести весело время. На первый взгляд простая игра, но очень интересная. Что же может быть интереснее поедания змейкой яблок. Ты ставишь свой рекорд, а в дальнейшем пытаешься его улучшить. В этом азарт змейки.</a:t>
            </a:r>
          </a:p>
        </p:txBody>
      </p:sp>
    </p:spTree>
    <p:extLst>
      <p:ext uri="{BB962C8B-B14F-4D97-AF65-F5344CB8AC3E}">
        <p14:creationId xmlns:p14="http://schemas.microsoft.com/office/powerpoint/2010/main" val="4152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приложения. Его структура.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начальном меню мы можем выбрать играть(</a:t>
            </a:r>
            <a:r>
              <a:rPr lang="en-US" dirty="0" smtClean="0"/>
              <a:t>Game)</a:t>
            </a:r>
            <a:r>
              <a:rPr lang="ru-RU" dirty="0" smtClean="0"/>
              <a:t> или выйти(</a:t>
            </a:r>
            <a:r>
              <a:rPr lang="en-US" dirty="0" smtClean="0"/>
              <a:t>Quit)</a:t>
            </a:r>
            <a:r>
              <a:rPr lang="ru-RU" dirty="0" smtClean="0"/>
              <a:t>. Если выберем </a:t>
            </a:r>
            <a:r>
              <a:rPr lang="en-US" dirty="0" smtClean="0"/>
              <a:t>Quit</a:t>
            </a:r>
            <a:r>
              <a:rPr lang="ru-RU" dirty="0" smtClean="0"/>
              <a:t> – игра свернется, а если </a:t>
            </a:r>
            <a:r>
              <a:rPr lang="en-US" dirty="0" smtClean="0"/>
              <a:t>Game</a:t>
            </a:r>
            <a:r>
              <a:rPr lang="ru-RU" dirty="0" smtClean="0"/>
              <a:t> наша змейка начинает движение, при нажатии </a:t>
            </a:r>
            <a:r>
              <a:rPr lang="ru-RU" dirty="0" smtClean="0"/>
              <a:t>клавиш</a:t>
            </a:r>
            <a:r>
              <a:rPr lang="en-US" dirty="0" smtClean="0"/>
              <a:t> W, A, </a:t>
            </a:r>
            <a:r>
              <a:rPr lang="en-US" dirty="0" smtClean="0"/>
              <a:t>S, D </a:t>
            </a:r>
            <a:r>
              <a:rPr lang="ru-RU" dirty="0" smtClean="0"/>
              <a:t>движение соответственно влево, вверх, вниз, вправо. При поедании </a:t>
            </a:r>
            <a:r>
              <a:rPr lang="en-US" dirty="0" smtClean="0"/>
              <a:t>“</a:t>
            </a:r>
            <a:r>
              <a:rPr lang="ru-RU" dirty="0" smtClean="0"/>
              <a:t>яблока</a:t>
            </a:r>
            <a:r>
              <a:rPr lang="en-US" dirty="0" smtClean="0"/>
              <a:t>” </a:t>
            </a:r>
            <a:r>
              <a:rPr lang="ru-RU" dirty="0" smtClean="0"/>
              <a:t>зачисляется в рекорд одно очко. Если же змейка столкнется с экраном или сама с собой – вы проиграли(</a:t>
            </a:r>
            <a:r>
              <a:rPr lang="en-US" dirty="0" smtClean="0"/>
              <a:t>Game over)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 это приложение мы смогли добавить различные эффекты, например звуки. Звуки при поедании яблока и при проигрыше.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3723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 нашей игры мы конечно же </a:t>
            </a:r>
            <a:r>
              <a:rPr lang="en-US" dirty="0" smtClean="0"/>
              <a:t>“</a:t>
            </a:r>
            <a:r>
              <a:rPr lang="ru-RU" dirty="0" smtClean="0"/>
              <a:t>выжали</a:t>
            </a:r>
            <a:r>
              <a:rPr lang="en-US" dirty="0" smtClean="0"/>
              <a:t>”</a:t>
            </a:r>
            <a:r>
              <a:rPr lang="ru-RU" dirty="0" smtClean="0"/>
              <a:t> не максимум. Сюда можно добавить еще многое, например</a:t>
            </a:r>
            <a:r>
              <a:rPr lang="en-US" dirty="0" smtClean="0"/>
              <a:t>:</a:t>
            </a:r>
            <a:r>
              <a:rPr lang="ru-RU" dirty="0" smtClean="0"/>
              <a:t> различные игровые уровни в которых будут отличные друг от друга локации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/>
              <a:t>у</a:t>
            </a:r>
            <a:r>
              <a:rPr lang="ru-RU" dirty="0" smtClean="0"/>
              <a:t>ровни сложности</a:t>
            </a:r>
            <a:r>
              <a:rPr lang="en-US" dirty="0" smtClean="0"/>
              <a:t>;</a:t>
            </a:r>
            <a:r>
              <a:rPr lang="ru-RU" dirty="0" smtClean="0"/>
              <a:t> в меню выбор цвета змейки</a:t>
            </a:r>
            <a:r>
              <a:rPr lang="en-US" dirty="0" smtClean="0"/>
              <a:t>;</a:t>
            </a:r>
            <a:r>
              <a:rPr lang="ru-RU" dirty="0" smtClean="0"/>
              <a:t> способность играть с другими игроками </a:t>
            </a:r>
            <a:r>
              <a:rPr lang="en-US" dirty="0" smtClean="0"/>
              <a:t>online</a:t>
            </a:r>
            <a:r>
              <a:rPr lang="ru-RU" dirty="0" smtClean="0"/>
              <a:t> и тому подобное. Можно привести еще множество примеров, но на данном этапе разработки мы довольны своими результатами и в дальнейшем попытаемся реализовать все наши планы.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83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</TotalTime>
  <Words>250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Проект по Pygame. Игра – Snake(Змейка)</vt:lpstr>
      <vt:lpstr>Идея приложения</vt:lpstr>
      <vt:lpstr>Особенности приложения. Его структура.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Pygame.Игра – Snake(Змейка)</dc:title>
  <dc:creator>владелец</dc:creator>
  <cp:lastModifiedBy>Vadim</cp:lastModifiedBy>
  <cp:revision>8</cp:revision>
  <dcterms:created xsi:type="dcterms:W3CDTF">2018-03-18T06:41:04Z</dcterms:created>
  <dcterms:modified xsi:type="dcterms:W3CDTF">2018-03-18T09:32:37Z</dcterms:modified>
</cp:coreProperties>
</file>