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9" r:id="rId4"/>
    <p:sldId id="263" r:id="rId5"/>
    <p:sldId id="280" r:id="rId6"/>
    <p:sldId id="273" r:id="rId7"/>
    <p:sldId id="281" r:id="rId8"/>
    <p:sldId id="282" r:id="rId9"/>
    <p:sldId id="290" r:id="rId10"/>
    <p:sldId id="291" r:id="rId11"/>
    <p:sldId id="283" r:id="rId12"/>
    <p:sldId id="284" r:id="rId13"/>
    <p:sldId id="285" r:id="rId14"/>
    <p:sldId id="286" r:id="rId15"/>
    <p:sldId id="287" r:id="rId16"/>
    <p:sldId id="288" r:id="rId17"/>
    <p:sldId id="289" r:id="rId18"/>
    <p:sldId id="292" r:id="rId19"/>
    <p:sldId id="293" r:id="rId20"/>
    <p:sldId id="294" r:id="rId21"/>
    <p:sldId id="295"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ato" pitchFamily="34" charset="0"/>
        <a:ea typeface="+mn-ea"/>
        <a:cs typeface="+mn-cs"/>
      </a:defRPr>
    </a:lvl1pPr>
    <a:lvl2pPr marL="457200" algn="l" rtl="0" eaLnBrk="0" fontAlgn="base" hangingPunct="0">
      <a:spcBef>
        <a:spcPct val="0"/>
      </a:spcBef>
      <a:spcAft>
        <a:spcPct val="0"/>
      </a:spcAft>
      <a:defRPr kern="1200">
        <a:solidFill>
          <a:schemeClr val="tx1"/>
        </a:solidFill>
        <a:latin typeface="Lato" pitchFamily="34" charset="0"/>
        <a:ea typeface="+mn-ea"/>
        <a:cs typeface="+mn-cs"/>
      </a:defRPr>
    </a:lvl2pPr>
    <a:lvl3pPr marL="914400" algn="l" rtl="0" eaLnBrk="0" fontAlgn="base" hangingPunct="0">
      <a:spcBef>
        <a:spcPct val="0"/>
      </a:spcBef>
      <a:spcAft>
        <a:spcPct val="0"/>
      </a:spcAft>
      <a:defRPr kern="1200">
        <a:solidFill>
          <a:schemeClr val="tx1"/>
        </a:solidFill>
        <a:latin typeface="Lato" pitchFamily="34" charset="0"/>
        <a:ea typeface="+mn-ea"/>
        <a:cs typeface="+mn-cs"/>
      </a:defRPr>
    </a:lvl3pPr>
    <a:lvl4pPr marL="1371600" algn="l" rtl="0" eaLnBrk="0" fontAlgn="base" hangingPunct="0">
      <a:spcBef>
        <a:spcPct val="0"/>
      </a:spcBef>
      <a:spcAft>
        <a:spcPct val="0"/>
      </a:spcAft>
      <a:defRPr kern="1200">
        <a:solidFill>
          <a:schemeClr val="tx1"/>
        </a:solidFill>
        <a:latin typeface="Lato" pitchFamily="34" charset="0"/>
        <a:ea typeface="+mn-ea"/>
        <a:cs typeface="+mn-cs"/>
      </a:defRPr>
    </a:lvl4pPr>
    <a:lvl5pPr marL="1828800" algn="l" rtl="0" eaLnBrk="0" fontAlgn="base" hangingPunct="0">
      <a:spcBef>
        <a:spcPct val="0"/>
      </a:spcBef>
      <a:spcAft>
        <a:spcPct val="0"/>
      </a:spcAft>
      <a:defRPr kern="1200">
        <a:solidFill>
          <a:schemeClr val="tx1"/>
        </a:solidFill>
        <a:latin typeface="Lato" pitchFamily="34" charset="0"/>
        <a:ea typeface="+mn-ea"/>
        <a:cs typeface="+mn-cs"/>
      </a:defRPr>
    </a:lvl5pPr>
    <a:lvl6pPr marL="2286000" algn="l" defTabSz="914400" rtl="0" eaLnBrk="1" latinLnBrk="0" hangingPunct="1">
      <a:defRPr kern="1200">
        <a:solidFill>
          <a:schemeClr val="tx1"/>
        </a:solidFill>
        <a:latin typeface="Lato" pitchFamily="34" charset="0"/>
        <a:ea typeface="+mn-ea"/>
        <a:cs typeface="+mn-cs"/>
      </a:defRPr>
    </a:lvl6pPr>
    <a:lvl7pPr marL="2743200" algn="l" defTabSz="914400" rtl="0" eaLnBrk="1" latinLnBrk="0" hangingPunct="1">
      <a:defRPr kern="1200">
        <a:solidFill>
          <a:schemeClr val="tx1"/>
        </a:solidFill>
        <a:latin typeface="Lato" pitchFamily="34" charset="0"/>
        <a:ea typeface="+mn-ea"/>
        <a:cs typeface="+mn-cs"/>
      </a:defRPr>
    </a:lvl7pPr>
    <a:lvl8pPr marL="3200400" algn="l" defTabSz="914400" rtl="0" eaLnBrk="1" latinLnBrk="0" hangingPunct="1">
      <a:defRPr kern="1200">
        <a:solidFill>
          <a:schemeClr val="tx1"/>
        </a:solidFill>
        <a:latin typeface="Lato" pitchFamily="34" charset="0"/>
        <a:ea typeface="+mn-ea"/>
        <a:cs typeface="+mn-cs"/>
      </a:defRPr>
    </a:lvl8pPr>
    <a:lvl9pPr marL="3657600" algn="l" defTabSz="914400" rtl="0" eaLnBrk="1" latinLnBrk="0" hangingPunct="1">
      <a:defRPr kern="1200">
        <a:solidFill>
          <a:schemeClr val="tx1"/>
        </a:solidFill>
        <a:latin typeface="Lato" pitchFamily="34" charset="0"/>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pos="576">
          <p15:clr>
            <a:srgbClr val="A4A3A4"/>
          </p15:clr>
        </p15:guide>
        <p15:guide id="4" pos="71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A35"/>
    <a:srgbClr val="01CEAF"/>
    <a:srgbClr val="2F3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8"/>
      </p:cViewPr>
      <p:guideLst>
        <p:guide pos="3840"/>
        <p:guide orient="horz" pos="2160"/>
        <p:guide pos="576"/>
        <p:guide pos="7104"/>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1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B88703C-7149-4E6D-AEC3-702E2C0B253B}"/>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Oval 2">
            <a:extLst>
              <a:ext uri="{FF2B5EF4-FFF2-40B4-BE49-F238E27FC236}">
                <a16:creationId xmlns:a16="http://schemas.microsoft.com/office/drawing/2014/main" id="{E0F8FC77-DDE5-4860-ACD9-6CBCCC0DC27D}"/>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Oval 3">
            <a:extLst>
              <a:ext uri="{FF2B5EF4-FFF2-40B4-BE49-F238E27FC236}">
                <a16:creationId xmlns:a16="http://schemas.microsoft.com/office/drawing/2014/main" id="{28F4F995-917E-4CA8-8E46-C5431906B3D7}"/>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Oval 4">
            <a:extLst>
              <a:ext uri="{FF2B5EF4-FFF2-40B4-BE49-F238E27FC236}">
                <a16:creationId xmlns:a16="http://schemas.microsoft.com/office/drawing/2014/main" id="{0A5E4163-6639-4043-9D2B-10330EEFE889}"/>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a:extLst>
              <a:ext uri="{FF2B5EF4-FFF2-40B4-BE49-F238E27FC236}">
                <a16:creationId xmlns:a16="http://schemas.microsoft.com/office/drawing/2014/main" id="{1424B592-F8F8-4F43-BA66-98AD3DE75919}"/>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A9793861-194B-471E-AADA-8D930D5DDF13}"/>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F04A1E82-9577-4201-8BCF-827E22CC960B}"/>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9" name="Freeform 5">
            <a:extLst>
              <a:ext uri="{FF2B5EF4-FFF2-40B4-BE49-F238E27FC236}">
                <a16:creationId xmlns:a16="http://schemas.microsoft.com/office/drawing/2014/main" id="{E7E2D41D-DF01-4964-8CA0-9A93F2567BE6}"/>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0" name="Freeform 6">
            <a:extLst>
              <a:ext uri="{FF2B5EF4-FFF2-40B4-BE49-F238E27FC236}">
                <a16:creationId xmlns:a16="http://schemas.microsoft.com/office/drawing/2014/main" id="{CBD93EE0-D77F-4D48-A81A-5C54E1D61512}"/>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1" name="Freeform 69">
            <a:extLst>
              <a:ext uri="{FF2B5EF4-FFF2-40B4-BE49-F238E27FC236}">
                <a16:creationId xmlns:a16="http://schemas.microsoft.com/office/drawing/2014/main" id="{1B4E6551-3AFC-44BE-AA7F-DF7BA9C1F754}"/>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2" name="Freeform 75">
            <a:extLst>
              <a:ext uri="{FF2B5EF4-FFF2-40B4-BE49-F238E27FC236}">
                <a16:creationId xmlns:a16="http://schemas.microsoft.com/office/drawing/2014/main" id="{585CD2B6-21DA-474C-B047-014C8F84D8D1}"/>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3" name="Freeform 85">
            <a:extLst>
              <a:ext uri="{FF2B5EF4-FFF2-40B4-BE49-F238E27FC236}">
                <a16:creationId xmlns:a16="http://schemas.microsoft.com/office/drawing/2014/main" id="{4FDA639F-603F-4314-9929-DAE63AF5732C}"/>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4" name="TextBox 13">
            <a:extLst>
              <a:ext uri="{FF2B5EF4-FFF2-40B4-BE49-F238E27FC236}">
                <a16:creationId xmlns:a16="http://schemas.microsoft.com/office/drawing/2014/main" id="{C08F4A28-E28F-4659-B30A-0D900D9F8B46}"/>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4170FB38-2020-4965-9EC8-CBE89ABA78D7}"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Tree>
    <p:extLst>
      <p:ext uri="{BB962C8B-B14F-4D97-AF65-F5344CB8AC3E}">
        <p14:creationId xmlns:p14="http://schemas.microsoft.com/office/powerpoint/2010/main" val="320501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48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DB55DC1-E006-4B96-A0FA-79F451527AE7}"/>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Oval 3">
            <a:extLst>
              <a:ext uri="{FF2B5EF4-FFF2-40B4-BE49-F238E27FC236}">
                <a16:creationId xmlns:a16="http://schemas.microsoft.com/office/drawing/2014/main" id="{0F485942-359A-4BC5-92F2-74EE591DB4A9}"/>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a:extLst>
              <a:ext uri="{FF2B5EF4-FFF2-40B4-BE49-F238E27FC236}">
                <a16:creationId xmlns:a16="http://schemas.microsoft.com/office/drawing/2014/main" id="{F6931006-6951-4C77-8022-60973EF6F012}"/>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DBED772F-7067-44B9-9C2F-3929840FCFA9}"/>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a:extLst>
              <a:ext uri="{FF2B5EF4-FFF2-40B4-BE49-F238E27FC236}">
                <a16:creationId xmlns:a16="http://schemas.microsoft.com/office/drawing/2014/main" id="{4670C60F-F819-4749-AF11-37A9200EECE1}"/>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a:extLst>
              <a:ext uri="{FF2B5EF4-FFF2-40B4-BE49-F238E27FC236}">
                <a16:creationId xmlns:a16="http://schemas.microsoft.com/office/drawing/2014/main" id="{540D52BE-4203-4A69-A08C-20002E322BED}"/>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132E496E-46D5-4D4D-912C-9B3BBE470FD5}"/>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11" name="Freeform 5">
            <a:extLst>
              <a:ext uri="{FF2B5EF4-FFF2-40B4-BE49-F238E27FC236}">
                <a16:creationId xmlns:a16="http://schemas.microsoft.com/office/drawing/2014/main" id="{DBB4C0CE-6AA7-413C-A854-EFF1DABB45DD}"/>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2" name="Freeform 6">
            <a:extLst>
              <a:ext uri="{FF2B5EF4-FFF2-40B4-BE49-F238E27FC236}">
                <a16:creationId xmlns:a16="http://schemas.microsoft.com/office/drawing/2014/main" id="{3581B57A-D959-45CA-9F1B-98289C094B6D}"/>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3" name="Freeform 69">
            <a:extLst>
              <a:ext uri="{FF2B5EF4-FFF2-40B4-BE49-F238E27FC236}">
                <a16:creationId xmlns:a16="http://schemas.microsoft.com/office/drawing/2014/main" id="{F49D5622-9247-477D-A150-4FACD2AA0611}"/>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4" name="Freeform 75">
            <a:extLst>
              <a:ext uri="{FF2B5EF4-FFF2-40B4-BE49-F238E27FC236}">
                <a16:creationId xmlns:a16="http://schemas.microsoft.com/office/drawing/2014/main" id="{607AE9A0-B6F3-4D10-8608-505A36F3874B}"/>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5" name="Freeform 85">
            <a:extLst>
              <a:ext uri="{FF2B5EF4-FFF2-40B4-BE49-F238E27FC236}">
                <a16:creationId xmlns:a16="http://schemas.microsoft.com/office/drawing/2014/main" id="{790D0AF7-0AD4-42E1-B9BA-E0832186EE49}"/>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6" name="TextBox 15">
            <a:extLst>
              <a:ext uri="{FF2B5EF4-FFF2-40B4-BE49-F238E27FC236}">
                <a16:creationId xmlns:a16="http://schemas.microsoft.com/office/drawing/2014/main" id="{C70076E7-4234-496D-A1C1-1D5D92BCFE30}"/>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A78CEAB1-AC52-42F9-A4FD-4B48FEA60A39}"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
        <p:nvSpPr>
          <p:cNvPr id="5" name="Picture Placeholder 4"/>
          <p:cNvSpPr>
            <a:spLocks noGrp="1"/>
          </p:cNvSpPr>
          <p:nvPr>
            <p:ph type="pic" sz="quarter" idx="10"/>
          </p:nvPr>
        </p:nvSpPr>
        <p:spPr>
          <a:xfrm>
            <a:off x="0" y="1612233"/>
            <a:ext cx="12192000" cy="2735179"/>
          </a:xfrm>
          <a:custGeom>
            <a:avLst/>
            <a:gdLst>
              <a:gd name="connsiteX0" fmla="*/ 0 w 12192000"/>
              <a:gd name="connsiteY0" fmla="*/ 0 h 2735179"/>
              <a:gd name="connsiteX1" fmla="*/ 12192000 w 12192000"/>
              <a:gd name="connsiteY1" fmla="*/ 0 h 2735179"/>
              <a:gd name="connsiteX2" fmla="*/ 12192000 w 12192000"/>
              <a:gd name="connsiteY2" fmla="*/ 2735179 h 2735179"/>
              <a:gd name="connsiteX3" fmla="*/ 0 w 12192000"/>
              <a:gd name="connsiteY3" fmla="*/ 2735179 h 2735179"/>
            </a:gdLst>
            <a:ahLst/>
            <a:cxnLst>
              <a:cxn ang="0">
                <a:pos x="connsiteX0" y="connsiteY0"/>
              </a:cxn>
              <a:cxn ang="0">
                <a:pos x="connsiteX1" y="connsiteY1"/>
              </a:cxn>
              <a:cxn ang="0">
                <a:pos x="connsiteX2" y="connsiteY2"/>
              </a:cxn>
              <a:cxn ang="0">
                <a:pos x="connsiteX3" y="connsiteY3"/>
              </a:cxn>
            </a:cxnLst>
            <a:rect l="l" t="t" r="r" b="b"/>
            <a:pathLst>
              <a:path w="12192000" h="2735179">
                <a:moveTo>
                  <a:pt x="0" y="0"/>
                </a:moveTo>
                <a:lnTo>
                  <a:pt x="12192000" y="0"/>
                </a:lnTo>
                <a:lnTo>
                  <a:pt x="12192000" y="2735179"/>
                </a:lnTo>
                <a:lnTo>
                  <a:pt x="0" y="2735179"/>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180927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D64C0F9-3D84-4D52-B82E-8C57F2871167}"/>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Oval 3">
            <a:extLst>
              <a:ext uri="{FF2B5EF4-FFF2-40B4-BE49-F238E27FC236}">
                <a16:creationId xmlns:a16="http://schemas.microsoft.com/office/drawing/2014/main" id="{5819EA3B-D24C-4AD1-9AE1-C1F8790435C7}"/>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a:extLst>
              <a:ext uri="{FF2B5EF4-FFF2-40B4-BE49-F238E27FC236}">
                <a16:creationId xmlns:a16="http://schemas.microsoft.com/office/drawing/2014/main" id="{D875D642-200D-44BD-90E5-77AE70425119}"/>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TextBox 6">
            <a:extLst>
              <a:ext uri="{FF2B5EF4-FFF2-40B4-BE49-F238E27FC236}">
                <a16:creationId xmlns:a16="http://schemas.microsoft.com/office/drawing/2014/main" id="{1625E23E-D2FE-4A7F-A3B8-29F445B1FA76}"/>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8" name="Freeform 69">
            <a:extLst>
              <a:ext uri="{FF2B5EF4-FFF2-40B4-BE49-F238E27FC236}">
                <a16:creationId xmlns:a16="http://schemas.microsoft.com/office/drawing/2014/main" id="{FCC2405F-4B8E-4726-865C-4C0F765F8043}"/>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9" name="Freeform 75">
            <a:extLst>
              <a:ext uri="{FF2B5EF4-FFF2-40B4-BE49-F238E27FC236}">
                <a16:creationId xmlns:a16="http://schemas.microsoft.com/office/drawing/2014/main" id="{B73D2A17-19D7-4E8A-9C6D-AE2DE05456AE}"/>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0" name="Freeform 85">
            <a:extLst>
              <a:ext uri="{FF2B5EF4-FFF2-40B4-BE49-F238E27FC236}">
                <a16:creationId xmlns:a16="http://schemas.microsoft.com/office/drawing/2014/main" id="{FC96FAB4-3B0E-43D1-821C-DA9945A4C2E9}"/>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5" name="Picture Placeholder 4"/>
          <p:cNvSpPr>
            <a:spLocks noGrp="1"/>
          </p:cNvSpPr>
          <p:nvPr>
            <p:ph type="pic" sz="quarter" idx="10"/>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184588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6390E9F3-8F58-40A1-830D-5E5D4E980127}"/>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1214B1A6-B717-4B8D-AF9F-CBBC9C6EAE01}"/>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val 11">
            <a:extLst>
              <a:ext uri="{FF2B5EF4-FFF2-40B4-BE49-F238E27FC236}">
                <a16:creationId xmlns:a16="http://schemas.microsoft.com/office/drawing/2014/main" id="{B499B912-53C0-44F2-8766-614BD52DD823}"/>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val 12">
            <a:extLst>
              <a:ext uri="{FF2B5EF4-FFF2-40B4-BE49-F238E27FC236}">
                <a16:creationId xmlns:a16="http://schemas.microsoft.com/office/drawing/2014/main" id="{53A7201F-0C8E-45C6-B547-260BBEC1EB8A}"/>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a:extLst>
              <a:ext uri="{FF2B5EF4-FFF2-40B4-BE49-F238E27FC236}">
                <a16:creationId xmlns:a16="http://schemas.microsoft.com/office/drawing/2014/main" id="{EB6CB046-307D-4D90-A830-9C2FE34D8B5D}"/>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a:extLst>
              <a:ext uri="{FF2B5EF4-FFF2-40B4-BE49-F238E27FC236}">
                <a16:creationId xmlns:a16="http://schemas.microsoft.com/office/drawing/2014/main" id="{CA6E216F-7CCB-4177-B359-D64CB0F37A71}"/>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TextBox 15">
            <a:extLst>
              <a:ext uri="{FF2B5EF4-FFF2-40B4-BE49-F238E27FC236}">
                <a16:creationId xmlns:a16="http://schemas.microsoft.com/office/drawing/2014/main" id="{2B53E435-2F1A-4D1F-9AF2-4E6F869D13CD}"/>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17" name="Freeform 5">
            <a:extLst>
              <a:ext uri="{FF2B5EF4-FFF2-40B4-BE49-F238E27FC236}">
                <a16:creationId xmlns:a16="http://schemas.microsoft.com/office/drawing/2014/main" id="{7D397ECF-BD08-4D5F-BE8E-012D7C46E67A}"/>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8" name="Freeform 6">
            <a:extLst>
              <a:ext uri="{FF2B5EF4-FFF2-40B4-BE49-F238E27FC236}">
                <a16:creationId xmlns:a16="http://schemas.microsoft.com/office/drawing/2014/main" id="{A341AF67-A0CD-4407-B4BF-1F33840EA0B1}"/>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9" name="Freeform 69">
            <a:extLst>
              <a:ext uri="{FF2B5EF4-FFF2-40B4-BE49-F238E27FC236}">
                <a16:creationId xmlns:a16="http://schemas.microsoft.com/office/drawing/2014/main" id="{124A5B25-242A-4599-9C9D-55865E21B172}"/>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0" name="Freeform 75">
            <a:extLst>
              <a:ext uri="{FF2B5EF4-FFF2-40B4-BE49-F238E27FC236}">
                <a16:creationId xmlns:a16="http://schemas.microsoft.com/office/drawing/2014/main" id="{F8655F3F-D90E-4F69-9DE7-BC43CEECAF2C}"/>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1" name="Freeform 85">
            <a:extLst>
              <a:ext uri="{FF2B5EF4-FFF2-40B4-BE49-F238E27FC236}">
                <a16:creationId xmlns:a16="http://schemas.microsoft.com/office/drawing/2014/main" id="{05FD179E-0436-486C-8F9E-E0EC51AF9B67}"/>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2" name="TextBox 21">
            <a:extLst>
              <a:ext uri="{FF2B5EF4-FFF2-40B4-BE49-F238E27FC236}">
                <a16:creationId xmlns:a16="http://schemas.microsoft.com/office/drawing/2014/main" id="{AEA48C5C-9EFE-4207-BF99-2C39CF09AA1F}"/>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37792107-CAB4-4607-ABBA-615F83341987}"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
        <p:nvSpPr>
          <p:cNvPr id="8" name="Picture Placeholder 7"/>
          <p:cNvSpPr>
            <a:spLocks noGrp="1"/>
          </p:cNvSpPr>
          <p:nvPr>
            <p:ph type="pic" sz="quarter" idx="10"/>
          </p:nvPr>
        </p:nvSpPr>
        <p:spPr>
          <a:xfrm>
            <a:off x="918298"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9" name="Picture Placeholder 8"/>
          <p:cNvSpPr>
            <a:spLocks noGrp="1"/>
          </p:cNvSpPr>
          <p:nvPr>
            <p:ph type="pic" sz="quarter" idx="11"/>
          </p:nvPr>
        </p:nvSpPr>
        <p:spPr>
          <a:xfrm>
            <a:off x="3637108"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10" name="Picture Placeholder 9"/>
          <p:cNvSpPr>
            <a:spLocks noGrp="1"/>
          </p:cNvSpPr>
          <p:nvPr>
            <p:ph type="pic" sz="quarter" idx="12"/>
          </p:nvPr>
        </p:nvSpPr>
        <p:spPr>
          <a:xfrm>
            <a:off x="6355917"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11" name="Picture Placeholder 10"/>
          <p:cNvSpPr>
            <a:spLocks noGrp="1"/>
          </p:cNvSpPr>
          <p:nvPr>
            <p:ph type="pic" sz="quarter" idx="13"/>
          </p:nvPr>
        </p:nvSpPr>
        <p:spPr>
          <a:xfrm>
            <a:off x="9074727"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202677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D6B4C6F-5825-4DA4-8ADF-43B288046AAE}"/>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E06D6367-1F4E-429A-8C96-E10B3BB79AEF}"/>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val 11">
            <a:extLst>
              <a:ext uri="{FF2B5EF4-FFF2-40B4-BE49-F238E27FC236}">
                <a16:creationId xmlns:a16="http://schemas.microsoft.com/office/drawing/2014/main" id="{667E06BA-5332-4E37-9E33-7BA4E34744F9}"/>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val 12">
            <a:extLst>
              <a:ext uri="{FF2B5EF4-FFF2-40B4-BE49-F238E27FC236}">
                <a16:creationId xmlns:a16="http://schemas.microsoft.com/office/drawing/2014/main" id="{22FCFF35-C3E3-4FA3-A7C8-0B6E373DE294}"/>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a:extLst>
              <a:ext uri="{FF2B5EF4-FFF2-40B4-BE49-F238E27FC236}">
                <a16:creationId xmlns:a16="http://schemas.microsoft.com/office/drawing/2014/main" id="{010B050A-2AFD-4208-8474-522C1624ECCC}"/>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a:extLst>
              <a:ext uri="{FF2B5EF4-FFF2-40B4-BE49-F238E27FC236}">
                <a16:creationId xmlns:a16="http://schemas.microsoft.com/office/drawing/2014/main" id="{70C8E9FC-4720-478E-9802-2F55D6B85B71}"/>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TextBox 15">
            <a:extLst>
              <a:ext uri="{FF2B5EF4-FFF2-40B4-BE49-F238E27FC236}">
                <a16:creationId xmlns:a16="http://schemas.microsoft.com/office/drawing/2014/main" id="{5939CCA3-58CE-4B3D-BFF9-8EAC3198C674}"/>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17" name="Freeform 5">
            <a:extLst>
              <a:ext uri="{FF2B5EF4-FFF2-40B4-BE49-F238E27FC236}">
                <a16:creationId xmlns:a16="http://schemas.microsoft.com/office/drawing/2014/main" id="{FC75E289-B4FD-4CF4-83D4-48F28A15B529}"/>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8" name="Freeform 6">
            <a:extLst>
              <a:ext uri="{FF2B5EF4-FFF2-40B4-BE49-F238E27FC236}">
                <a16:creationId xmlns:a16="http://schemas.microsoft.com/office/drawing/2014/main" id="{EF76F408-68C4-4607-B641-AC34E2E3B816}"/>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9" name="Freeform 69">
            <a:extLst>
              <a:ext uri="{FF2B5EF4-FFF2-40B4-BE49-F238E27FC236}">
                <a16:creationId xmlns:a16="http://schemas.microsoft.com/office/drawing/2014/main" id="{20CED3F7-A232-416C-AF3E-40AEEB1CE68D}"/>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0" name="Freeform 75">
            <a:extLst>
              <a:ext uri="{FF2B5EF4-FFF2-40B4-BE49-F238E27FC236}">
                <a16:creationId xmlns:a16="http://schemas.microsoft.com/office/drawing/2014/main" id="{FFCAA73C-5F09-47E9-AB68-57DA080FB608}"/>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1" name="Freeform 85">
            <a:extLst>
              <a:ext uri="{FF2B5EF4-FFF2-40B4-BE49-F238E27FC236}">
                <a16:creationId xmlns:a16="http://schemas.microsoft.com/office/drawing/2014/main" id="{FC66A40A-7D41-4C5A-A7EB-8F29AB8E164D}"/>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2" name="TextBox 21">
            <a:extLst>
              <a:ext uri="{FF2B5EF4-FFF2-40B4-BE49-F238E27FC236}">
                <a16:creationId xmlns:a16="http://schemas.microsoft.com/office/drawing/2014/main" id="{375476C7-3883-4059-BBE5-D4A0D6A1D82C}"/>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D15BFCDC-EDFE-4FE9-9FEA-3F0D334E0F3F}"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
        <p:nvSpPr>
          <p:cNvPr id="8" name="Picture Placeholder 7"/>
          <p:cNvSpPr>
            <a:spLocks noGrp="1"/>
          </p:cNvSpPr>
          <p:nvPr>
            <p:ph type="pic" sz="quarter" idx="10"/>
          </p:nvPr>
        </p:nvSpPr>
        <p:spPr>
          <a:xfrm>
            <a:off x="918298" y="1706879"/>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9" name="Picture Placeholder 8"/>
          <p:cNvSpPr>
            <a:spLocks noGrp="1"/>
          </p:cNvSpPr>
          <p:nvPr>
            <p:ph type="pic" sz="quarter" idx="11"/>
          </p:nvPr>
        </p:nvSpPr>
        <p:spPr>
          <a:xfrm>
            <a:off x="6097949" y="1706879"/>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10" name="Picture Placeholder 9"/>
          <p:cNvSpPr>
            <a:spLocks noGrp="1"/>
          </p:cNvSpPr>
          <p:nvPr>
            <p:ph type="pic" sz="quarter" idx="12"/>
          </p:nvPr>
        </p:nvSpPr>
        <p:spPr>
          <a:xfrm>
            <a:off x="3508124" y="3762103"/>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11" name="Picture Placeholder 10"/>
          <p:cNvSpPr>
            <a:spLocks noGrp="1"/>
          </p:cNvSpPr>
          <p:nvPr>
            <p:ph type="pic" sz="quarter" idx="13"/>
          </p:nvPr>
        </p:nvSpPr>
        <p:spPr>
          <a:xfrm>
            <a:off x="8687775" y="3762103"/>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309993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06E721E9-9759-4D98-BF47-962F5FC8C275}"/>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Oval 3">
            <a:extLst>
              <a:ext uri="{FF2B5EF4-FFF2-40B4-BE49-F238E27FC236}">
                <a16:creationId xmlns:a16="http://schemas.microsoft.com/office/drawing/2014/main" id="{6D68D089-6B53-4F52-B571-E3D5EC2CB013}"/>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a:extLst>
              <a:ext uri="{FF2B5EF4-FFF2-40B4-BE49-F238E27FC236}">
                <a16:creationId xmlns:a16="http://schemas.microsoft.com/office/drawing/2014/main" id="{357C55F0-FBC0-4DE2-8980-2C17E5F03706}"/>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B87C910C-D878-4A8A-9EC7-131DFE9D7CE4}"/>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a:extLst>
              <a:ext uri="{FF2B5EF4-FFF2-40B4-BE49-F238E27FC236}">
                <a16:creationId xmlns:a16="http://schemas.microsoft.com/office/drawing/2014/main" id="{035F0FEF-AB15-4158-9C77-EB379C43726A}"/>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a:extLst>
              <a:ext uri="{FF2B5EF4-FFF2-40B4-BE49-F238E27FC236}">
                <a16:creationId xmlns:a16="http://schemas.microsoft.com/office/drawing/2014/main" id="{AA7D1A71-3848-4845-915B-E5F08C4B6B21}"/>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E6086C80-4693-478D-B614-3D727F5A2AFF}"/>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11" name="Freeform 5">
            <a:extLst>
              <a:ext uri="{FF2B5EF4-FFF2-40B4-BE49-F238E27FC236}">
                <a16:creationId xmlns:a16="http://schemas.microsoft.com/office/drawing/2014/main" id="{33436513-F932-480E-A61E-5BD4A2695CBA}"/>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2" name="Freeform 6">
            <a:extLst>
              <a:ext uri="{FF2B5EF4-FFF2-40B4-BE49-F238E27FC236}">
                <a16:creationId xmlns:a16="http://schemas.microsoft.com/office/drawing/2014/main" id="{C5EEFD62-7E5C-4668-B6E9-2E7EA44E9AB8}"/>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3" name="Freeform 69">
            <a:extLst>
              <a:ext uri="{FF2B5EF4-FFF2-40B4-BE49-F238E27FC236}">
                <a16:creationId xmlns:a16="http://schemas.microsoft.com/office/drawing/2014/main" id="{5512950C-E258-46E0-9347-B0BDD0FCED66}"/>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4" name="Freeform 75">
            <a:extLst>
              <a:ext uri="{FF2B5EF4-FFF2-40B4-BE49-F238E27FC236}">
                <a16:creationId xmlns:a16="http://schemas.microsoft.com/office/drawing/2014/main" id="{4E8A9DFB-6764-48FF-8FEA-55204813020C}"/>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5" name="Freeform 85">
            <a:extLst>
              <a:ext uri="{FF2B5EF4-FFF2-40B4-BE49-F238E27FC236}">
                <a16:creationId xmlns:a16="http://schemas.microsoft.com/office/drawing/2014/main" id="{37D1CBC3-9380-4377-8389-E02FD86D3E19}"/>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6" name="TextBox 15">
            <a:extLst>
              <a:ext uri="{FF2B5EF4-FFF2-40B4-BE49-F238E27FC236}">
                <a16:creationId xmlns:a16="http://schemas.microsoft.com/office/drawing/2014/main" id="{A8D6099B-BBCA-4F00-A07C-1A4B00DF1F5E}"/>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C0083105-4041-4E35-BDDD-74D28CEE43AD}"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
        <p:nvSpPr>
          <p:cNvPr id="5" name="Picture Placeholder 4"/>
          <p:cNvSpPr>
            <a:spLocks noGrp="1"/>
          </p:cNvSpPr>
          <p:nvPr>
            <p:ph type="pic" sz="quarter" idx="10"/>
          </p:nvPr>
        </p:nvSpPr>
        <p:spPr>
          <a:xfrm>
            <a:off x="1118752" y="1917215"/>
            <a:ext cx="4760037" cy="2678153"/>
          </a:xfrm>
          <a:custGeom>
            <a:avLst/>
            <a:gdLst>
              <a:gd name="connsiteX0" fmla="*/ 0 w 4760037"/>
              <a:gd name="connsiteY0" fmla="*/ 0 h 2678153"/>
              <a:gd name="connsiteX1" fmla="*/ 4760037 w 4760037"/>
              <a:gd name="connsiteY1" fmla="*/ 0 h 2678153"/>
              <a:gd name="connsiteX2" fmla="*/ 4760037 w 4760037"/>
              <a:gd name="connsiteY2" fmla="*/ 2678153 h 2678153"/>
              <a:gd name="connsiteX3" fmla="*/ 0 w 4760037"/>
              <a:gd name="connsiteY3" fmla="*/ 2678153 h 2678153"/>
            </a:gdLst>
            <a:ahLst/>
            <a:cxnLst>
              <a:cxn ang="0">
                <a:pos x="connsiteX0" y="connsiteY0"/>
              </a:cxn>
              <a:cxn ang="0">
                <a:pos x="connsiteX1" y="connsiteY1"/>
              </a:cxn>
              <a:cxn ang="0">
                <a:pos x="connsiteX2" y="connsiteY2"/>
              </a:cxn>
              <a:cxn ang="0">
                <a:pos x="connsiteX3" y="connsiteY3"/>
              </a:cxn>
            </a:cxnLst>
            <a:rect l="l" t="t" r="r" b="b"/>
            <a:pathLst>
              <a:path w="4760037" h="2678153">
                <a:moveTo>
                  <a:pt x="0" y="0"/>
                </a:moveTo>
                <a:lnTo>
                  <a:pt x="4760037" y="0"/>
                </a:lnTo>
                <a:lnTo>
                  <a:pt x="4760037" y="2678153"/>
                </a:lnTo>
                <a:lnTo>
                  <a:pt x="0" y="2678153"/>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1542578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736" r:id="rId2"/>
    <p:sldLayoutId id="2147483735" r:id="rId3"/>
    <p:sldLayoutId id="2147483737" r:id="rId4"/>
    <p:sldLayoutId id="2147483738" r:id="rId5"/>
    <p:sldLayoutId id="2147483739" r:id="rId6"/>
    <p:sldLayoutId id="2147483740" r:id="rId7"/>
    <p:sldLayoutId id="2147483741" r:id="rId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Lato Black" panose="020F0502020204030203" pitchFamily="34" charset="0"/>
        </a:defRPr>
      </a:lvl2pPr>
      <a:lvl3pPr algn="l" rtl="0" eaLnBrk="0" fontAlgn="base" hangingPunct="0">
        <a:lnSpc>
          <a:spcPct val="90000"/>
        </a:lnSpc>
        <a:spcBef>
          <a:spcPct val="0"/>
        </a:spcBef>
        <a:spcAft>
          <a:spcPct val="0"/>
        </a:spcAft>
        <a:defRPr sz="4400">
          <a:solidFill>
            <a:schemeClr val="tx1"/>
          </a:solidFill>
          <a:latin typeface="Lato Black" panose="020F0502020204030203" pitchFamily="34" charset="0"/>
        </a:defRPr>
      </a:lvl3pPr>
      <a:lvl4pPr algn="l" rtl="0" eaLnBrk="0" fontAlgn="base" hangingPunct="0">
        <a:lnSpc>
          <a:spcPct val="90000"/>
        </a:lnSpc>
        <a:spcBef>
          <a:spcPct val="0"/>
        </a:spcBef>
        <a:spcAft>
          <a:spcPct val="0"/>
        </a:spcAft>
        <a:defRPr sz="4400">
          <a:solidFill>
            <a:schemeClr val="tx1"/>
          </a:solidFill>
          <a:latin typeface="Lato Black" panose="020F0502020204030203" pitchFamily="34" charset="0"/>
        </a:defRPr>
      </a:lvl4pPr>
      <a:lvl5pPr algn="l" rtl="0" eaLnBrk="0" fontAlgn="base" hangingPunct="0">
        <a:lnSpc>
          <a:spcPct val="90000"/>
        </a:lnSpc>
        <a:spcBef>
          <a:spcPct val="0"/>
        </a:spcBef>
        <a:spcAft>
          <a:spcPct val="0"/>
        </a:spcAft>
        <a:defRPr sz="4400">
          <a:solidFill>
            <a:schemeClr val="tx1"/>
          </a:solidFill>
          <a:latin typeface="Lato Black" panose="020F0502020204030203" pitchFamily="34" charset="0"/>
        </a:defRPr>
      </a:lvl5pPr>
      <a:lvl6pPr marL="457200" algn="l" rtl="0" fontAlgn="base">
        <a:lnSpc>
          <a:spcPct val="90000"/>
        </a:lnSpc>
        <a:spcBef>
          <a:spcPct val="0"/>
        </a:spcBef>
        <a:spcAft>
          <a:spcPct val="0"/>
        </a:spcAft>
        <a:defRPr sz="4400">
          <a:solidFill>
            <a:schemeClr val="tx1"/>
          </a:solidFill>
          <a:latin typeface="Lato Black" panose="020F0502020204030203" pitchFamily="34" charset="0"/>
        </a:defRPr>
      </a:lvl6pPr>
      <a:lvl7pPr marL="914400" algn="l" rtl="0" fontAlgn="base">
        <a:lnSpc>
          <a:spcPct val="90000"/>
        </a:lnSpc>
        <a:spcBef>
          <a:spcPct val="0"/>
        </a:spcBef>
        <a:spcAft>
          <a:spcPct val="0"/>
        </a:spcAft>
        <a:defRPr sz="4400">
          <a:solidFill>
            <a:schemeClr val="tx1"/>
          </a:solidFill>
          <a:latin typeface="Lato Black" panose="020F0502020204030203" pitchFamily="34" charset="0"/>
        </a:defRPr>
      </a:lvl7pPr>
      <a:lvl8pPr marL="1371600" algn="l" rtl="0" fontAlgn="base">
        <a:lnSpc>
          <a:spcPct val="90000"/>
        </a:lnSpc>
        <a:spcBef>
          <a:spcPct val="0"/>
        </a:spcBef>
        <a:spcAft>
          <a:spcPct val="0"/>
        </a:spcAft>
        <a:defRPr sz="4400">
          <a:solidFill>
            <a:schemeClr val="tx1"/>
          </a:solidFill>
          <a:latin typeface="Lato Black" panose="020F0502020204030203" pitchFamily="34" charset="0"/>
        </a:defRPr>
      </a:lvl8pPr>
      <a:lvl9pPr marL="1828800" algn="l" rtl="0" fontAlgn="base">
        <a:lnSpc>
          <a:spcPct val="90000"/>
        </a:lnSpc>
        <a:spcBef>
          <a:spcPct val="0"/>
        </a:spcBef>
        <a:spcAft>
          <a:spcPct val="0"/>
        </a:spcAft>
        <a:defRPr sz="4400">
          <a:solidFill>
            <a:schemeClr val="tx1"/>
          </a:solidFill>
          <a:latin typeface="Lato Black" panose="020F0502020204030203"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95AA81A-B453-4288-BACE-CD24A6B01A55}"/>
              </a:ext>
            </a:extLst>
          </p:cNvPr>
          <p:cNvSpPr txBox="1">
            <a:spLocks noChangeArrowheads="1"/>
          </p:cNvSpPr>
          <p:nvPr/>
        </p:nvSpPr>
        <p:spPr bwMode="auto">
          <a:xfrm>
            <a:off x="1328509" y="2573338"/>
            <a:ext cx="953498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algn="ctr" eaLnBrk="1" hangingPunct="1"/>
            <a:r>
              <a:rPr lang="en-US" altLang="en-US" sz="5400">
                <a:solidFill>
                  <a:schemeClr val="bg1"/>
                </a:solidFill>
                <a:latin typeface="Lato Black" pitchFamily="34" charset="0"/>
                <a:cs typeface="Lato Black" pitchFamily="34" charset="0"/>
              </a:rPr>
              <a:t>AUTOMATION WITH </a:t>
            </a:r>
            <a:r>
              <a:rPr lang="en-US" altLang="en-US" sz="5400" dirty="0">
                <a:solidFill>
                  <a:schemeClr val="bg1"/>
                </a:solidFill>
                <a:latin typeface="Lato Black" pitchFamily="34" charset="0"/>
                <a:cs typeface="Lato Black" pitchFamily="34" charset="0"/>
              </a:rPr>
              <a:t>ALEXA</a:t>
            </a:r>
          </a:p>
        </p:txBody>
      </p:sp>
      <p:sp>
        <p:nvSpPr>
          <p:cNvPr id="19" name="TextBox 18">
            <a:extLst>
              <a:ext uri="{FF2B5EF4-FFF2-40B4-BE49-F238E27FC236}">
                <a16:creationId xmlns:a16="http://schemas.microsoft.com/office/drawing/2014/main" id="{93D6B358-3823-45D5-BCB1-445E36020A0A}"/>
              </a:ext>
            </a:extLst>
          </p:cNvPr>
          <p:cNvSpPr txBox="1">
            <a:spLocks noChangeArrowheads="1"/>
          </p:cNvSpPr>
          <p:nvPr/>
        </p:nvSpPr>
        <p:spPr bwMode="auto">
          <a:xfrm>
            <a:off x="4495800" y="3381375"/>
            <a:ext cx="32004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algn="ctr" eaLnBrk="1" hangingPunct="1">
              <a:lnSpc>
                <a:spcPct val="150000"/>
              </a:lnSpc>
            </a:pPr>
            <a:r>
              <a:rPr lang="en-US" altLang="en-US" b="1">
                <a:solidFill>
                  <a:schemeClr val="bg1"/>
                </a:solidFill>
                <a:cs typeface="Lato Black" pitchFamily="34" charset="0"/>
              </a:rPr>
              <a:t>- Under the guidance of :</a:t>
            </a:r>
          </a:p>
          <a:p>
            <a:pPr algn="ctr" eaLnBrk="1" hangingPunct="1">
              <a:lnSpc>
                <a:spcPct val="150000"/>
              </a:lnSpc>
            </a:pPr>
            <a:r>
              <a:rPr lang="en-US" altLang="en-US" b="1">
                <a:solidFill>
                  <a:schemeClr val="bg1"/>
                </a:solidFill>
                <a:cs typeface="Lato Black" pitchFamily="34" charset="0"/>
              </a:rPr>
              <a:t>Mr. M. Reddy Kedhareswar  -</a:t>
            </a:r>
          </a:p>
        </p:txBody>
      </p:sp>
      <p:cxnSp>
        <p:nvCxnSpPr>
          <p:cNvPr id="20" name="Straight Connector 19">
            <a:extLst>
              <a:ext uri="{FF2B5EF4-FFF2-40B4-BE49-F238E27FC236}">
                <a16:creationId xmlns:a16="http://schemas.microsoft.com/office/drawing/2014/main" id="{8205788F-FBCB-4684-A37C-43A19DC4CDB9}"/>
              </a:ext>
            </a:extLst>
          </p:cNvPr>
          <p:cNvCxnSpPr/>
          <p:nvPr/>
        </p:nvCxnSpPr>
        <p:spPr>
          <a:xfrm>
            <a:off x="5546725" y="4465638"/>
            <a:ext cx="914400"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outVertical)">
                                      <p:cBhvr>
                                        <p:cTn id="13" dur="500"/>
                                        <p:tgtEl>
                                          <p:spTgt spid="19"/>
                                        </p:tgtEl>
                                      </p:cBhvr>
                                    </p:animEffect>
                                  </p:childTnLst>
                                </p:cTn>
                              </p:par>
                            </p:childTnLst>
                          </p:cTn>
                        </p:par>
                        <p:par>
                          <p:cTn id="14" fill="hold" nodeType="afterGroup">
                            <p:stCondLst>
                              <p:cond delay="1500"/>
                            </p:stCondLst>
                            <p:childTnLst>
                              <p:par>
                                <p:cTn id="15" presetID="16" presetClass="entr" presetSubtype="2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339F5B-D5CF-4582-892C-EB24CA2672C9}"/>
              </a:ext>
            </a:extLst>
          </p:cNvPr>
          <p:cNvSpPr>
            <a:spLocks noChangeArrowheads="1"/>
          </p:cNvSpPr>
          <p:nvPr/>
        </p:nvSpPr>
        <p:spPr bwMode="auto">
          <a:xfrm>
            <a:off x="833438" y="2235200"/>
            <a:ext cx="3735387"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Cloud Fire store is the service provided by Firebase specifically for client applications and which is deeply integrated with other firebase products including Google’s cloud functions serverless platform </a:t>
            </a:r>
          </a:p>
        </p:txBody>
      </p:sp>
      <p:sp>
        <p:nvSpPr>
          <p:cNvPr id="6" name="TextBox 5">
            <a:extLst>
              <a:ext uri="{FF2B5EF4-FFF2-40B4-BE49-F238E27FC236}">
                <a16:creationId xmlns:a16="http://schemas.microsoft.com/office/drawing/2014/main" id="{4C09835E-8527-47A2-B0AE-8AC6D30E8139}"/>
              </a:ext>
            </a:extLst>
          </p:cNvPr>
          <p:cNvSpPr txBox="1">
            <a:spLocks noChangeArrowheads="1"/>
          </p:cNvSpPr>
          <p:nvPr/>
        </p:nvSpPr>
        <p:spPr bwMode="auto">
          <a:xfrm>
            <a:off x="833438" y="1881188"/>
            <a:ext cx="2519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Cloud Fire store?</a:t>
            </a:r>
          </a:p>
        </p:txBody>
      </p:sp>
      <p:sp>
        <p:nvSpPr>
          <p:cNvPr id="9" name="Rectangle 8">
            <a:extLst>
              <a:ext uri="{FF2B5EF4-FFF2-40B4-BE49-F238E27FC236}">
                <a16:creationId xmlns:a16="http://schemas.microsoft.com/office/drawing/2014/main" id="{86D59FB5-55A8-4D18-9779-1AD6A8A242E1}"/>
              </a:ext>
            </a:extLst>
          </p:cNvPr>
          <p:cNvSpPr>
            <a:spLocks noChangeArrowheads="1"/>
          </p:cNvSpPr>
          <p:nvPr/>
        </p:nvSpPr>
        <p:spPr bwMode="auto">
          <a:xfrm>
            <a:off x="833438" y="3429000"/>
            <a:ext cx="3735387" cy="2986088"/>
          </a:xfrm>
          <a:prstGeom prst="rect">
            <a:avLst/>
          </a:prstGeom>
          <a:noFill/>
          <a:ln>
            <a:noFill/>
          </a:ln>
        </p:spPr>
        <p:txBody>
          <a:bodyPr>
            <a:spAutoFit/>
          </a:bodyPr>
          <a:lstStyle>
            <a:lvl1pPr marL="171450" indent="-171450">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eaLnBrk="0" fontAlgn="base" hangingPunct="0">
              <a:spcBef>
                <a:spcPct val="0"/>
              </a:spcBef>
              <a:spcAft>
                <a:spcPct val="0"/>
              </a:spcAft>
              <a:defRPr>
                <a:solidFill>
                  <a:schemeClr val="tx1"/>
                </a:solidFill>
                <a:latin typeface="Lato" panose="020F0502020204030203" pitchFamily="34" charset="0"/>
              </a:defRPr>
            </a:lvl6pPr>
            <a:lvl7pPr marL="2971800" indent="-228600" eaLnBrk="0" fontAlgn="base" hangingPunct="0">
              <a:spcBef>
                <a:spcPct val="0"/>
              </a:spcBef>
              <a:spcAft>
                <a:spcPct val="0"/>
              </a:spcAft>
              <a:defRPr>
                <a:solidFill>
                  <a:schemeClr val="tx1"/>
                </a:solidFill>
                <a:latin typeface="Lato" panose="020F0502020204030203" pitchFamily="34" charset="0"/>
              </a:defRPr>
            </a:lvl7pPr>
            <a:lvl8pPr marL="3429000" indent="-228600" eaLnBrk="0" fontAlgn="base" hangingPunct="0">
              <a:spcBef>
                <a:spcPct val="0"/>
              </a:spcBef>
              <a:spcAft>
                <a:spcPct val="0"/>
              </a:spcAft>
              <a:defRPr>
                <a:solidFill>
                  <a:schemeClr val="tx1"/>
                </a:solidFill>
                <a:latin typeface="Lato" panose="020F0502020204030203" pitchFamily="34" charset="0"/>
              </a:defRPr>
            </a:lvl8pPr>
            <a:lvl9pPr marL="3886200" indent="-228600" eaLnBrk="0" fontAlgn="base" hangingPunct="0">
              <a:spcBef>
                <a:spcPct val="0"/>
              </a:spcBef>
              <a:spcAft>
                <a:spcPct val="0"/>
              </a:spcAft>
              <a:defRPr>
                <a:solidFill>
                  <a:schemeClr val="tx1"/>
                </a:solidFill>
                <a:latin typeface="Lato" panose="020F0502020204030203" pitchFamily="34" charset="0"/>
              </a:defRPr>
            </a:lvl9pPr>
          </a:lstStyle>
          <a:p>
            <a:pPr marL="0" indent="0" eaLnBrk="1" hangingPunct="1">
              <a:lnSpc>
                <a:spcPct val="130000"/>
              </a:lnSpc>
              <a:defRPr/>
            </a:pPr>
            <a:r>
              <a:rPr lang="en-US" altLang="en-US" sz="1400" b="1" dirty="0">
                <a:solidFill>
                  <a:schemeClr val="bg1"/>
                </a:solidFill>
              </a:rPr>
              <a:t>Documents and Collections :</a:t>
            </a:r>
          </a:p>
          <a:p>
            <a:pPr eaLnBrk="1" hangingPunct="1">
              <a:lnSpc>
                <a:spcPct val="130000"/>
              </a:lnSpc>
              <a:buFont typeface="Arial" panose="020B0604020202020204" pitchFamily="34" charset="0"/>
              <a:buChar char="•"/>
              <a:defRPr/>
            </a:pPr>
            <a:r>
              <a:rPr lang="en-US" altLang="en-US" sz="1200" b="1" dirty="0">
                <a:solidFill>
                  <a:schemeClr val="bg1"/>
                </a:solidFill>
              </a:rPr>
              <a:t>Cloud Fire store uses “Document and Collection” based structure to store the data and it does not contain any rows and tables.</a:t>
            </a:r>
          </a:p>
          <a:p>
            <a:pPr eaLnBrk="1" hangingPunct="1">
              <a:lnSpc>
                <a:spcPct val="130000"/>
              </a:lnSpc>
              <a:buFont typeface="Arial" panose="020B0604020202020204" pitchFamily="34" charset="0"/>
              <a:buChar char="•"/>
              <a:defRPr/>
            </a:pPr>
            <a:r>
              <a:rPr lang="en-US" altLang="en-US" sz="1200" b="1" dirty="0">
                <a:solidFill>
                  <a:schemeClr val="bg1"/>
                </a:solidFill>
              </a:rPr>
              <a:t>Data will be stored in documents that are organized into collections. Document supports key-value pairs (field can be any primitive data type ex: int, string etc.), complex and nested objects (called maps).</a:t>
            </a:r>
          </a:p>
          <a:p>
            <a:pPr eaLnBrk="1" hangingPunct="1">
              <a:lnSpc>
                <a:spcPct val="130000"/>
              </a:lnSpc>
              <a:buFont typeface="Arial" panose="020B0604020202020204" pitchFamily="34" charset="0"/>
              <a:buChar char="•"/>
              <a:defRPr/>
            </a:pPr>
            <a:r>
              <a:rPr lang="en-US" altLang="en-US" sz="1200" b="1" dirty="0">
                <a:solidFill>
                  <a:schemeClr val="bg1"/>
                </a:solidFill>
              </a:rPr>
              <a:t>All documents must be stored in collections and we can create sub-collections in documents depending on your data model</a:t>
            </a:r>
          </a:p>
        </p:txBody>
      </p:sp>
      <p:sp>
        <p:nvSpPr>
          <p:cNvPr id="14" name="TextBox 13">
            <a:extLst>
              <a:ext uri="{FF2B5EF4-FFF2-40B4-BE49-F238E27FC236}">
                <a16:creationId xmlns:a16="http://schemas.microsoft.com/office/drawing/2014/main" id="{9D462997-ECD6-4D33-A963-5CA42FB9A4D7}"/>
              </a:ext>
            </a:extLst>
          </p:cNvPr>
          <p:cNvSpPr txBox="1">
            <a:spLocks noChangeArrowheads="1"/>
          </p:cNvSpPr>
          <p:nvPr/>
        </p:nvSpPr>
        <p:spPr bwMode="auto">
          <a:xfrm>
            <a:off x="833438" y="357188"/>
            <a:ext cx="5746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Firebase — Cloud Firestore</a:t>
            </a:r>
          </a:p>
        </p:txBody>
      </p:sp>
      <p:cxnSp>
        <p:nvCxnSpPr>
          <p:cNvPr id="15" name="Straight Connector 14">
            <a:extLst>
              <a:ext uri="{FF2B5EF4-FFF2-40B4-BE49-F238E27FC236}">
                <a16:creationId xmlns:a16="http://schemas.microsoft.com/office/drawing/2014/main" id="{FCA3DCB6-7AAD-40BA-AE54-8EAF8DCA0967}"/>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E1A0AB4-038B-4DCE-A302-DE22D9E8E192}"/>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6392" name="Picture 2">
            <a:extLst>
              <a:ext uri="{FF2B5EF4-FFF2-40B4-BE49-F238E27FC236}">
                <a16:creationId xmlns:a16="http://schemas.microsoft.com/office/drawing/2014/main" id="{B84B728F-4335-479E-B338-15580E3C6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0" y="2219325"/>
            <a:ext cx="61626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9C5F07-4CEE-404A-9992-7D1B08975AAD}"/>
              </a:ext>
            </a:extLst>
          </p:cNvPr>
          <p:cNvSpPr>
            <a:spLocks noChangeArrowheads="1"/>
          </p:cNvSpPr>
          <p:nvPr/>
        </p:nvSpPr>
        <p:spPr bwMode="auto">
          <a:xfrm>
            <a:off x="833438" y="2235200"/>
            <a:ext cx="37353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Flask is like snorkeling whereas Django is scuba diving. Flask is light and easy whereas Django is capable of preparing you to enter deeper waters.</a:t>
            </a:r>
          </a:p>
        </p:txBody>
      </p:sp>
      <p:sp>
        <p:nvSpPr>
          <p:cNvPr id="6" name="TextBox 5">
            <a:extLst>
              <a:ext uri="{FF2B5EF4-FFF2-40B4-BE49-F238E27FC236}">
                <a16:creationId xmlns:a16="http://schemas.microsoft.com/office/drawing/2014/main" id="{5DEA72FC-8B63-429F-B26A-2E8C7358B201}"/>
              </a:ext>
            </a:extLst>
          </p:cNvPr>
          <p:cNvSpPr txBox="1">
            <a:spLocks noChangeArrowheads="1"/>
          </p:cNvSpPr>
          <p:nvPr/>
        </p:nvSpPr>
        <p:spPr bwMode="auto">
          <a:xfrm>
            <a:off x="833438" y="1881188"/>
            <a:ext cx="1522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Flask?</a:t>
            </a:r>
          </a:p>
        </p:txBody>
      </p:sp>
      <p:sp>
        <p:nvSpPr>
          <p:cNvPr id="7" name="Rectangle 6">
            <a:extLst>
              <a:ext uri="{FF2B5EF4-FFF2-40B4-BE49-F238E27FC236}">
                <a16:creationId xmlns:a16="http://schemas.microsoft.com/office/drawing/2014/main" id="{8D0DBBC5-DC8F-44CA-AF92-559B1E853899}"/>
              </a:ext>
            </a:extLst>
          </p:cNvPr>
          <p:cNvSpPr>
            <a:spLocks noChangeArrowheads="1"/>
          </p:cNvSpPr>
          <p:nvPr/>
        </p:nvSpPr>
        <p:spPr bwMode="auto">
          <a:xfrm>
            <a:off x="803275" y="3608388"/>
            <a:ext cx="373538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b="1">
                <a:solidFill>
                  <a:schemeClr val="bg1"/>
                </a:solidFill>
              </a:rPr>
              <a:t>LOGIC:</a:t>
            </a:r>
            <a:r>
              <a:rPr lang="en-US" altLang="en-US" sz="1200">
                <a:solidFill>
                  <a:schemeClr val="bg1"/>
                </a:solidFill>
              </a:rPr>
              <a:t> ‘main.py’ imports the Flask module, creates a web server, creates an instance of the Flask class — your new web application!</a:t>
            </a:r>
          </a:p>
        </p:txBody>
      </p:sp>
      <p:sp>
        <p:nvSpPr>
          <p:cNvPr id="8" name="TextBox 7">
            <a:extLst>
              <a:ext uri="{FF2B5EF4-FFF2-40B4-BE49-F238E27FC236}">
                <a16:creationId xmlns:a16="http://schemas.microsoft.com/office/drawing/2014/main" id="{573C6A84-00B8-40C1-BCD4-5F9888B5C8AD}"/>
              </a:ext>
            </a:extLst>
          </p:cNvPr>
          <p:cNvSpPr txBox="1">
            <a:spLocks noChangeArrowheads="1"/>
          </p:cNvSpPr>
          <p:nvPr/>
        </p:nvSpPr>
        <p:spPr bwMode="auto">
          <a:xfrm>
            <a:off x="803275" y="3249613"/>
            <a:ext cx="17097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flask do’s?</a:t>
            </a:r>
          </a:p>
        </p:txBody>
      </p:sp>
      <p:sp>
        <p:nvSpPr>
          <p:cNvPr id="9" name="Rectangle 8">
            <a:extLst>
              <a:ext uri="{FF2B5EF4-FFF2-40B4-BE49-F238E27FC236}">
                <a16:creationId xmlns:a16="http://schemas.microsoft.com/office/drawing/2014/main" id="{63CE2E6B-AC19-43D3-8EF7-AFC3C51115C9}"/>
              </a:ext>
            </a:extLst>
          </p:cNvPr>
          <p:cNvSpPr>
            <a:spLocks noChangeArrowheads="1"/>
          </p:cNvSpPr>
          <p:nvPr/>
        </p:nvSpPr>
        <p:spPr bwMode="auto">
          <a:xfrm>
            <a:off x="803275" y="4949825"/>
            <a:ext cx="373538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b="1">
                <a:solidFill>
                  <a:schemeClr val="bg1"/>
                </a:solidFill>
              </a:rPr>
              <a:t>DATABASE: </a:t>
            </a:r>
            <a:r>
              <a:rPr lang="en-US" altLang="en-US" sz="1200">
                <a:solidFill>
                  <a:schemeClr val="bg1"/>
                </a:solidFill>
              </a:rPr>
              <a:t>Flask does not support databases natively, but there are a number of Flask extensions such as Flask-SQL Alchemy.</a:t>
            </a:r>
          </a:p>
        </p:txBody>
      </p:sp>
      <p:sp>
        <p:nvSpPr>
          <p:cNvPr id="14" name="TextBox 13">
            <a:extLst>
              <a:ext uri="{FF2B5EF4-FFF2-40B4-BE49-F238E27FC236}">
                <a16:creationId xmlns:a16="http://schemas.microsoft.com/office/drawing/2014/main" id="{1EEF8027-44D0-49EB-B0D1-FA7CF1819A53}"/>
              </a:ext>
            </a:extLst>
          </p:cNvPr>
          <p:cNvSpPr txBox="1">
            <a:spLocks noChangeArrowheads="1"/>
          </p:cNvSpPr>
          <p:nvPr/>
        </p:nvSpPr>
        <p:spPr bwMode="auto">
          <a:xfrm>
            <a:off x="833438" y="357188"/>
            <a:ext cx="1598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FLASK</a:t>
            </a:r>
          </a:p>
        </p:txBody>
      </p:sp>
      <p:cxnSp>
        <p:nvCxnSpPr>
          <p:cNvPr id="15" name="Straight Connector 14">
            <a:extLst>
              <a:ext uri="{FF2B5EF4-FFF2-40B4-BE49-F238E27FC236}">
                <a16:creationId xmlns:a16="http://schemas.microsoft.com/office/drawing/2014/main" id="{F7D16066-E9FB-488F-83E2-AC1E1EF71C5E}"/>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EF4A7D5-53D8-4BDF-A0CB-7273F2F12574}"/>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4" name="Rectangle 23">
            <a:extLst>
              <a:ext uri="{FF2B5EF4-FFF2-40B4-BE49-F238E27FC236}">
                <a16:creationId xmlns:a16="http://schemas.microsoft.com/office/drawing/2014/main" id="{DC82D820-31A2-432D-B701-8F1C8F7BAD0E}"/>
              </a:ext>
            </a:extLst>
          </p:cNvPr>
          <p:cNvSpPr>
            <a:spLocks noChangeArrowheads="1"/>
          </p:cNvSpPr>
          <p:nvPr/>
        </p:nvSpPr>
        <p:spPr bwMode="auto">
          <a:xfrm>
            <a:off x="803275" y="4397375"/>
            <a:ext cx="373538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b="1">
                <a:solidFill>
                  <a:schemeClr val="bg1"/>
                </a:solidFill>
              </a:rPr>
              <a:t>DESIGN</a:t>
            </a:r>
            <a:r>
              <a:rPr lang="en-US" altLang="en-US" sz="1200">
                <a:solidFill>
                  <a:schemeClr val="bg1"/>
                </a:solidFill>
              </a:rPr>
              <a:t>: The Flask Framework looks for HTML files in a folder called templates.</a:t>
            </a:r>
          </a:p>
        </p:txBody>
      </p:sp>
      <p:pic>
        <p:nvPicPr>
          <p:cNvPr id="10" name="Picture Placeholder 9">
            <a:extLst>
              <a:ext uri="{FF2B5EF4-FFF2-40B4-BE49-F238E27FC236}">
                <a16:creationId xmlns:a16="http://schemas.microsoft.com/office/drawing/2014/main" id="{1CED25F9-EB86-416B-A71E-D23146FC7F1E}"/>
              </a:ext>
            </a:extLst>
          </p:cNvPr>
          <p:cNvPicPr>
            <a:picLocks noGrp="1" noChangeAspect="1"/>
          </p:cNvPicPr>
          <p:nvPr>
            <p:ph type="pic" sz="quarter" idx="10"/>
          </p:nvPr>
        </p:nvPicPr>
        <p:blipFill>
          <a:blip r:embed="rId2"/>
          <a:stretch>
            <a:fillRect/>
          </a:stretch>
        </p:blipFill>
        <p:spPr>
          <a:xfrm>
            <a:off x="5101371" y="2367806"/>
            <a:ext cx="6850062" cy="2979395"/>
          </a:xfr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nodeType="afterGroup">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8DD882-9195-4B94-850D-FA1AA6D15320}"/>
              </a:ext>
            </a:extLst>
          </p:cNvPr>
          <p:cNvSpPr>
            <a:spLocks noChangeArrowheads="1"/>
          </p:cNvSpPr>
          <p:nvPr/>
        </p:nvSpPr>
        <p:spPr bwMode="auto">
          <a:xfrm>
            <a:off x="833438" y="2235200"/>
            <a:ext cx="37353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Interpreted high-level object-oriented dynamically-typed scripting language.</a:t>
            </a:r>
          </a:p>
        </p:txBody>
      </p:sp>
      <p:sp>
        <p:nvSpPr>
          <p:cNvPr id="6" name="TextBox 5">
            <a:extLst>
              <a:ext uri="{FF2B5EF4-FFF2-40B4-BE49-F238E27FC236}">
                <a16:creationId xmlns:a16="http://schemas.microsoft.com/office/drawing/2014/main" id="{F5DDF3AA-CF8C-492E-B2E3-B1D152CA140B}"/>
              </a:ext>
            </a:extLst>
          </p:cNvPr>
          <p:cNvSpPr txBox="1">
            <a:spLocks noChangeArrowheads="1"/>
          </p:cNvSpPr>
          <p:nvPr/>
        </p:nvSpPr>
        <p:spPr bwMode="auto">
          <a:xfrm>
            <a:off x="833438" y="1881188"/>
            <a:ext cx="1641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Python?</a:t>
            </a:r>
          </a:p>
        </p:txBody>
      </p:sp>
      <p:sp>
        <p:nvSpPr>
          <p:cNvPr id="7" name="Rectangle 6">
            <a:extLst>
              <a:ext uri="{FF2B5EF4-FFF2-40B4-BE49-F238E27FC236}">
                <a16:creationId xmlns:a16="http://schemas.microsoft.com/office/drawing/2014/main" id="{B6AEC84A-8797-4CA0-8043-F2AA24352750}"/>
              </a:ext>
            </a:extLst>
          </p:cNvPr>
          <p:cNvSpPr>
            <a:spLocks noChangeArrowheads="1"/>
          </p:cNvSpPr>
          <p:nvPr/>
        </p:nvSpPr>
        <p:spPr bwMode="auto">
          <a:xfrm>
            <a:off x="833438" y="3435350"/>
            <a:ext cx="373538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Python is the most popular language due to the fact that it’s easier to code and understand it.</a:t>
            </a:r>
          </a:p>
          <a:p>
            <a:pPr eaLnBrk="1" hangingPunct="1">
              <a:lnSpc>
                <a:spcPct val="130000"/>
              </a:lnSpc>
            </a:pPr>
            <a:r>
              <a:rPr lang="en-US" altLang="en-US" sz="1200">
                <a:solidFill>
                  <a:schemeClr val="bg1"/>
                </a:solidFill>
              </a:rPr>
              <a:t>Python is object oriented programming language and can be used to write functional code too.</a:t>
            </a:r>
          </a:p>
          <a:p>
            <a:pPr eaLnBrk="1" hangingPunct="1">
              <a:lnSpc>
                <a:spcPct val="130000"/>
              </a:lnSpc>
            </a:pPr>
            <a:r>
              <a:rPr lang="en-US" altLang="en-US" sz="1200">
                <a:solidFill>
                  <a:schemeClr val="bg1"/>
                </a:solidFill>
              </a:rPr>
              <a:t>It is a suitable language that bridges the gaps between business and developers.</a:t>
            </a:r>
          </a:p>
        </p:txBody>
      </p:sp>
      <p:sp>
        <p:nvSpPr>
          <p:cNvPr id="8" name="TextBox 7">
            <a:extLst>
              <a:ext uri="{FF2B5EF4-FFF2-40B4-BE49-F238E27FC236}">
                <a16:creationId xmlns:a16="http://schemas.microsoft.com/office/drawing/2014/main" id="{A075F00F-8E79-4CA0-87BF-A90E182316A4}"/>
              </a:ext>
            </a:extLst>
          </p:cNvPr>
          <p:cNvSpPr txBox="1">
            <a:spLocks noChangeArrowheads="1"/>
          </p:cNvSpPr>
          <p:nvPr/>
        </p:nvSpPr>
        <p:spPr bwMode="auto">
          <a:xfrm>
            <a:off x="844550" y="3000375"/>
            <a:ext cx="1446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Why Python?</a:t>
            </a:r>
          </a:p>
        </p:txBody>
      </p:sp>
      <p:sp>
        <p:nvSpPr>
          <p:cNvPr id="9" name="Rectangle 8">
            <a:extLst>
              <a:ext uri="{FF2B5EF4-FFF2-40B4-BE49-F238E27FC236}">
                <a16:creationId xmlns:a16="http://schemas.microsoft.com/office/drawing/2014/main" id="{7B22B329-1E2B-451D-AABF-CAA7AA2D8D11}"/>
              </a:ext>
            </a:extLst>
          </p:cNvPr>
          <p:cNvSpPr>
            <a:spLocks noChangeArrowheads="1"/>
          </p:cNvSpPr>
          <p:nvPr/>
        </p:nvSpPr>
        <p:spPr bwMode="auto">
          <a:xfrm>
            <a:off x="803275" y="5405438"/>
            <a:ext cx="37353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Python is slower than C++, C#, Java. This is due to the lack of Just In Time optimizers in Python.</a:t>
            </a:r>
          </a:p>
        </p:txBody>
      </p:sp>
      <p:sp>
        <p:nvSpPr>
          <p:cNvPr id="10" name="TextBox 9">
            <a:extLst>
              <a:ext uri="{FF2B5EF4-FFF2-40B4-BE49-F238E27FC236}">
                <a16:creationId xmlns:a16="http://schemas.microsoft.com/office/drawing/2014/main" id="{89EFE52B-6614-47CB-9633-B033E84D6D7A}"/>
              </a:ext>
            </a:extLst>
          </p:cNvPr>
          <p:cNvSpPr txBox="1">
            <a:spLocks noChangeArrowheads="1"/>
          </p:cNvSpPr>
          <p:nvPr/>
        </p:nvSpPr>
        <p:spPr bwMode="auto">
          <a:xfrm>
            <a:off x="820738" y="5038725"/>
            <a:ext cx="1849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Why Not Python?</a:t>
            </a:r>
          </a:p>
        </p:txBody>
      </p:sp>
      <p:sp>
        <p:nvSpPr>
          <p:cNvPr id="14" name="TextBox 13">
            <a:extLst>
              <a:ext uri="{FF2B5EF4-FFF2-40B4-BE49-F238E27FC236}">
                <a16:creationId xmlns:a16="http://schemas.microsoft.com/office/drawing/2014/main" id="{1D74F10F-9C2F-4CAA-8747-C9478DF7578B}"/>
              </a:ext>
            </a:extLst>
          </p:cNvPr>
          <p:cNvSpPr txBox="1">
            <a:spLocks noChangeArrowheads="1"/>
          </p:cNvSpPr>
          <p:nvPr/>
        </p:nvSpPr>
        <p:spPr bwMode="auto">
          <a:xfrm>
            <a:off x="833438" y="357188"/>
            <a:ext cx="1670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python</a:t>
            </a:r>
          </a:p>
        </p:txBody>
      </p:sp>
      <p:cxnSp>
        <p:nvCxnSpPr>
          <p:cNvPr id="15" name="Straight Connector 14">
            <a:extLst>
              <a:ext uri="{FF2B5EF4-FFF2-40B4-BE49-F238E27FC236}">
                <a16:creationId xmlns:a16="http://schemas.microsoft.com/office/drawing/2014/main" id="{107606A6-A7D2-44B4-82D4-D17AC7382D5E}"/>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F03400E-D54B-445D-A0A6-598BD802DEA0}"/>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8443" name="Picture 24">
            <a:extLst>
              <a:ext uri="{FF2B5EF4-FFF2-40B4-BE49-F238E27FC236}">
                <a16:creationId xmlns:a16="http://schemas.microsoft.com/office/drawing/2014/main" id="{14BC6811-1D10-48A9-B394-43D9A7874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13" y="2178050"/>
            <a:ext cx="46005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F86901-4DC2-4FE7-A4E1-91B79A58A0EB}"/>
              </a:ext>
            </a:extLst>
          </p:cNvPr>
          <p:cNvSpPr>
            <a:spLocks noChangeArrowheads="1"/>
          </p:cNvSpPr>
          <p:nvPr/>
        </p:nvSpPr>
        <p:spPr bwMode="auto">
          <a:xfrm>
            <a:off x="833438" y="2235200"/>
            <a:ext cx="3735387"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Ngrok” is a useful tool for anybody who is doing server side development. It streamlines the process of debugging server side code on your local machine and also helps to run your sever locally and have access to it from anywhere else.</a:t>
            </a:r>
          </a:p>
        </p:txBody>
      </p:sp>
      <p:sp>
        <p:nvSpPr>
          <p:cNvPr id="6" name="TextBox 5">
            <a:extLst>
              <a:ext uri="{FF2B5EF4-FFF2-40B4-BE49-F238E27FC236}">
                <a16:creationId xmlns:a16="http://schemas.microsoft.com/office/drawing/2014/main" id="{DB8DF344-08F5-49F1-A511-570EA7F3F710}"/>
              </a:ext>
            </a:extLst>
          </p:cNvPr>
          <p:cNvSpPr txBox="1">
            <a:spLocks noChangeArrowheads="1"/>
          </p:cNvSpPr>
          <p:nvPr/>
        </p:nvSpPr>
        <p:spPr bwMode="auto">
          <a:xfrm>
            <a:off x="833438" y="1881188"/>
            <a:ext cx="1622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Ngrok?</a:t>
            </a:r>
          </a:p>
        </p:txBody>
      </p:sp>
      <p:sp>
        <p:nvSpPr>
          <p:cNvPr id="7" name="Rectangle 6">
            <a:extLst>
              <a:ext uri="{FF2B5EF4-FFF2-40B4-BE49-F238E27FC236}">
                <a16:creationId xmlns:a16="http://schemas.microsoft.com/office/drawing/2014/main" id="{2BDB45FC-A9D5-46B3-9449-5558FE4DB57F}"/>
              </a:ext>
            </a:extLst>
          </p:cNvPr>
          <p:cNvSpPr>
            <a:spLocks noChangeArrowheads="1"/>
          </p:cNvSpPr>
          <p:nvPr/>
        </p:nvSpPr>
        <p:spPr bwMode="auto">
          <a:xfrm>
            <a:off x="820738" y="3937000"/>
            <a:ext cx="37353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You download and run a program on your machine and provide it the port of a network service, usually a web server.</a:t>
            </a:r>
          </a:p>
        </p:txBody>
      </p:sp>
      <p:sp>
        <p:nvSpPr>
          <p:cNvPr id="8" name="TextBox 7">
            <a:extLst>
              <a:ext uri="{FF2B5EF4-FFF2-40B4-BE49-F238E27FC236}">
                <a16:creationId xmlns:a16="http://schemas.microsoft.com/office/drawing/2014/main" id="{0262A798-6384-454E-96C9-F1D488056A89}"/>
              </a:ext>
            </a:extLst>
          </p:cNvPr>
          <p:cNvSpPr txBox="1">
            <a:spLocks noChangeArrowheads="1"/>
          </p:cNvSpPr>
          <p:nvPr/>
        </p:nvSpPr>
        <p:spPr bwMode="auto">
          <a:xfrm>
            <a:off x="833438" y="3546475"/>
            <a:ext cx="15255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How it works?</a:t>
            </a:r>
          </a:p>
        </p:txBody>
      </p:sp>
      <p:sp>
        <p:nvSpPr>
          <p:cNvPr id="9" name="Rectangle 8">
            <a:extLst>
              <a:ext uri="{FF2B5EF4-FFF2-40B4-BE49-F238E27FC236}">
                <a16:creationId xmlns:a16="http://schemas.microsoft.com/office/drawing/2014/main" id="{BBC9E7DD-6171-4ABB-81C2-24EF0A92868A}"/>
              </a:ext>
            </a:extLst>
          </p:cNvPr>
          <p:cNvSpPr>
            <a:spLocks noChangeArrowheads="1"/>
          </p:cNvSpPr>
          <p:nvPr/>
        </p:nvSpPr>
        <p:spPr bwMode="auto">
          <a:xfrm>
            <a:off x="820738" y="5195888"/>
            <a:ext cx="37353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a:buFont typeface="Arial" panose="020B0604020202020204" pitchFamily="34" charset="0"/>
              <a:buChar char="•"/>
            </a:pPr>
            <a:r>
              <a:rPr lang="en-US" altLang="en-US" sz="1200" b="1">
                <a:solidFill>
                  <a:schemeClr val="bg1"/>
                </a:solidFill>
              </a:rPr>
              <a:t>Demoing web sites without deploying</a:t>
            </a:r>
          </a:p>
          <a:p>
            <a:pPr>
              <a:buFont typeface="Arial" panose="020B0604020202020204" pitchFamily="34" charset="0"/>
              <a:buChar char="•"/>
            </a:pPr>
            <a:r>
              <a:rPr lang="en-US" altLang="en-US" sz="1200" b="1">
                <a:solidFill>
                  <a:schemeClr val="bg1"/>
                </a:solidFill>
              </a:rPr>
              <a:t>Building webhook consumers on your dev machine</a:t>
            </a:r>
          </a:p>
          <a:p>
            <a:pPr>
              <a:buFont typeface="Arial" panose="020B0604020202020204" pitchFamily="34" charset="0"/>
              <a:buChar char="•"/>
            </a:pPr>
            <a:r>
              <a:rPr lang="en-US" altLang="en-US" sz="1200" b="1">
                <a:solidFill>
                  <a:schemeClr val="bg1"/>
                </a:solidFill>
              </a:rPr>
              <a:t>Testing mobile apps connected to your locally running backend</a:t>
            </a:r>
          </a:p>
        </p:txBody>
      </p:sp>
      <p:sp>
        <p:nvSpPr>
          <p:cNvPr id="10" name="TextBox 9">
            <a:extLst>
              <a:ext uri="{FF2B5EF4-FFF2-40B4-BE49-F238E27FC236}">
                <a16:creationId xmlns:a16="http://schemas.microsoft.com/office/drawing/2014/main" id="{CC754E4F-B4BC-4A72-9891-35A9D466263D}"/>
              </a:ext>
            </a:extLst>
          </p:cNvPr>
          <p:cNvSpPr txBox="1">
            <a:spLocks noChangeArrowheads="1"/>
          </p:cNvSpPr>
          <p:nvPr/>
        </p:nvSpPr>
        <p:spPr bwMode="auto">
          <a:xfrm>
            <a:off x="820738" y="4814888"/>
            <a:ext cx="1952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it's good for?</a:t>
            </a:r>
          </a:p>
        </p:txBody>
      </p:sp>
      <p:sp>
        <p:nvSpPr>
          <p:cNvPr id="14" name="TextBox 13">
            <a:extLst>
              <a:ext uri="{FF2B5EF4-FFF2-40B4-BE49-F238E27FC236}">
                <a16:creationId xmlns:a16="http://schemas.microsoft.com/office/drawing/2014/main" id="{5AA4C813-1855-40B5-9D50-ACACDAF6D6F2}"/>
              </a:ext>
            </a:extLst>
          </p:cNvPr>
          <p:cNvSpPr txBox="1">
            <a:spLocks noChangeArrowheads="1"/>
          </p:cNvSpPr>
          <p:nvPr/>
        </p:nvSpPr>
        <p:spPr bwMode="auto">
          <a:xfrm>
            <a:off x="833438" y="357188"/>
            <a:ext cx="1492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Ngrok</a:t>
            </a:r>
          </a:p>
        </p:txBody>
      </p:sp>
      <p:cxnSp>
        <p:nvCxnSpPr>
          <p:cNvPr id="15" name="Straight Connector 14">
            <a:extLst>
              <a:ext uri="{FF2B5EF4-FFF2-40B4-BE49-F238E27FC236}">
                <a16:creationId xmlns:a16="http://schemas.microsoft.com/office/drawing/2014/main" id="{607B8DAB-9BBA-40EF-8B3A-8A0C827D4902}"/>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EF5F2-A8CB-487B-B3E4-3769646B3745}"/>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9" name="Picture Placeholder 18">
            <a:extLst>
              <a:ext uri="{FF2B5EF4-FFF2-40B4-BE49-F238E27FC236}">
                <a16:creationId xmlns:a16="http://schemas.microsoft.com/office/drawing/2014/main" id="{FD5654E4-0177-490D-A018-70F850278AC2}"/>
              </a:ext>
            </a:extLst>
          </p:cNvPr>
          <p:cNvPicPr>
            <a:picLocks noGrp="1" noChangeAspect="1"/>
          </p:cNvPicPr>
          <p:nvPr>
            <p:ph type="pic" sz="quarter" idx="10"/>
          </p:nvPr>
        </p:nvPicPr>
        <p:blipFill>
          <a:blip r:embed="rId2"/>
          <a:stretch>
            <a:fillRect/>
          </a:stretch>
        </p:blipFill>
        <p:spPr>
          <a:xfrm>
            <a:off x="4895556" y="1356563"/>
            <a:ext cx="7079677" cy="4719785"/>
          </a:xfr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a:extLst>
              <a:ext uri="{FF2B5EF4-FFF2-40B4-BE49-F238E27FC236}">
                <a16:creationId xmlns:a16="http://schemas.microsoft.com/office/drawing/2014/main" id="{A448542B-E16E-4803-B8BE-69A1C8AC3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12">
            <a:extLst>
              <a:ext uri="{FF2B5EF4-FFF2-40B4-BE49-F238E27FC236}">
                <a16:creationId xmlns:a16="http://schemas.microsoft.com/office/drawing/2014/main" id="{6576B6B2-A910-415C-8CDE-722BF1F1D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713" y="1463675"/>
            <a:ext cx="6653212"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A5B051FF-AC2A-48D1-A85C-37A3F6B9470F}"/>
              </a:ext>
            </a:extLst>
          </p:cNvPr>
          <p:cNvSpPr txBox="1">
            <a:spLocks noChangeArrowheads="1"/>
          </p:cNvSpPr>
          <p:nvPr/>
        </p:nvSpPr>
        <p:spPr bwMode="auto">
          <a:xfrm>
            <a:off x="833438" y="357188"/>
            <a:ext cx="2311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USE CASE</a:t>
            </a:r>
          </a:p>
        </p:txBody>
      </p:sp>
      <p:cxnSp>
        <p:nvCxnSpPr>
          <p:cNvPr id="20" name="Straight Connector 19">
            <a:extLst>
              <a:ext uri="{FF2B5EF4-FFF2-40B4-BE49-F238E27FC236}">
                <a16:creationId xmlns:a16="http://schemas.microsoft.com/office/drawing/2014/main" id="{56DF0F2A-8B1B-4466-84C9-50DCB486F9B9}"/>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0486" name="TextBox 16">
            <a:extLst>
              <a:ext uri="{FF2B5EF4-FFF2-40B4-BE49-F238E27FC236}">
                <a16:creationId xmlns:a16="http://schemas.microsoft.com/office/drawing/2014/main" id="{A8B717D2-83D1-40A1-B340-C3DF836E916D}"/>
              </a:ext>
            </a:extLst>
          </p:cNvPr>
          <p:cNvSpPr txBox="1">
            <a:spLocks noChangeArrowheads="1"/>
          </p:cNvSpPr>
          <p:nvPr/>
        </p:nvSpPr>
        <p:spPr bwMode="auto">
          <a:xfrm>
            <a:off x="833438" y="2239963"/>
            <a:ext cx="3963987"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t>
            </a:r>
            <a:endParaRPr lang="en-IN" altLang="en-US" sz="160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a:extLst>
              <a:ext uri="{FF2B5EF4-FFF2-40B4-BE49-F238E27FC236}">
                <a16:creationId xmlns:a16="http://schemas.microsoft.com/office/drawing/2014/main" id="{1E3443BE-704F-4BC5-901E-C19B2D858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9629BD80-3E38-4EF6-973D-C26E553BE772}"/>
              </a:ext>
            </a:extLst>
          </p:cNvPr>
          <p:cNvSpPr txBox="1">
            <a:spLocks noChangeArrowheads="1"/>
          </p:cNvSpPr>
          <p:nvPr/>
        </p:nvSpPr>
        <p:spPr bwMode="auto">
          <a:xfrm>
            <a:off x="833438" y="357188"/>
            <a:ext cx="3910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CLASS DIAGRAM</a:t>
            </a:r>
          </a:p>
        </p:txBody>
      </p:sp>
      <p:cxnSp>
        <p:nvCxnSpPr>
          <p:cNvPr id="20" name="Straight Connector 19">
            <a:extLst>
              <a:ext uri="{FF2B5EF4-FFF2-40B4-BE49-F238E27FC236}">
                <a16:creationId xmlns:a16="http://schemas.microsoft.com/office/drawing/2014/main" id="{17F549B0-14D4-423F-8896-AA9938A67BD6}"/>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1509" name="TextBox 16">
            <a:extLst>
              <a:ext uri="{FF2B5EF4-FFF2-40B4-BE49-F238E27FC236}">
                <a16:creationId xmlns:a16="http://schemas.microsoft.com/office/drawing/2014/main" id="{D1027F0C-A7D7-4C73-BDBB-75398708E3DC}"/>
              </a:ext>
            </a:extLst>
          </p:cNvPr>
          <p:cNvSpPr txBox="1">
            <a:spLocks noChangeArrowheads="1"/>
          </p:cNvSpPr>
          <p:nvPr/>
        </p:nvSpPr>
        <p:spPr bwMode="auto">
          <a:xfrm>
            <a:off x="833438" y="2239963"/>
            <a:ext cx="39639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altLang="en-US" sz="1600">
              <a:solidFill>
                <a:schemeClr val="bg1"/>
              </a:solidFill>
            </a:endParaRPr>
          </a:p>
        </p:txBody>
      </p:sp>
      <p:pic>
        <p:nvPicPr>
          <p:cNvPr id="21510" name="Picture 5">
            <a:extLst>
              <a:ext uri="{FF2B5EF4-FFF2-40B4-BE49-F238E27FC236}">
                <a16:creationId xmlns:a16="http://schemas.microsoft.com/office/drawing/2014/main" id="{82073FB5-F33D-41F2-B9B9-691A470A3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73200"/>
            <a:ext cx="49625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a:extLst>
              <a:ext uri="{FF2B5EF4-FFF2-40B4-BE49-F238E27FC236}">
                <a16:creationId xmlns:a16="http://schemas.microsoft.com/office/drawing/2014/main" id="{57C83652-6139-4840-A025-97E8C8A40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F1679A89-2FDD-4BB2-A58C-4A4C8651D9E1}"/>
              </a:ext>
            </a:extLst>
          </p:cNvPr>
          <p:cNvSpPr txBox="1">
            <a:spLocks noChangeArrowheads="1"/>
          </p:cNvSpPr>
          <p:nvPr/>
        </p:nvSpPr>
        <p:spPr bwMode="auto">
          <a:xfrm>
            <a:off x="833438" y="357188"/>
            <a:ext cx="49577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SEQUENCE DIAGRAM</a:t>
            </a:r>
          </a:p>
        </p:txBody>
      </p:sp>
      <p:cxnSp>
        <p:nvCxnSpPr>
          <p:cNvPr id="20" name="Straight Connector 19">
            <a:extLst>
              <a:ext uri="{FF2B5EF4-FFF2-40B4-BE49-F238E27FC236}">
                <a16:creationId xmlns:a16="http://schemas.microsoft.com/office/drawing/2014/main" id="{A28FBBD2-8D1A-49DF-8B3C-A9DBF368E2DD}"/>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2533" name="TextBox 16">
            <a:extLst>
              <a:ext uri="{FF2B5EF4-FFF2-40B4-BE49-F238E27FC236}">
                <a16:creationId xmlns:a16="http://schemas.microsoft.com/office/drawing/2014/main" id="{C488A9AF-B63B-452E-AD60-2CBAB1D070DB}"/>
              </a:ext>
            </a:extLst>
          </p:cNvPr>
          <p:cNvSpPr txBox="1">
            <a:spLocks noChangeArrowheads="1"/>
          </p:cNvSpPr>
          <p:nvPr/>
        </p:nvSpPr>
        <p:spPr bwMode="auto">
          <a:xfrm>
            <a:off x="833438" y="2239963"/>
            <a:ext cx="39639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endParaRPr lang="en-IN" altLang="en-US" sz="1600">
              <a:solidFill>
                <a:schemeClr val="bg1"/>
              </a:solidFill>
            </a:endParaRPr>
          </a:p>
        </p:txBody>
      </p:sp>
      <p:pic>
        <p:nvPicPr>
          <p:cNvPr id="22534" name="Picture 4">
            <a:extLst>
              <a:ext uri="{FF2B5EF4-FFF2-40B4-BE49-F238E27FC236}">
                <a16:creationId xmlns:a16="http://schemas.microsoft.com/office/drawing/2014/main" id="{528AC0B7-D07F-41A3-9B44-DBE985196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1028700"/>
            <a:ext cx="7399337"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a:extLst>
              <a:ext uri="{FF2B5EF4-FFF2-40B4-BE49-F238E27FC236}">
                <a16:creationId xmlns:a16="http://schemas.microsoft.com/office/drawing/2014/main" id="{BE64EDB0-B85A-435C-A5FE-F1B07D143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E6B1BBFC-AE28-428D-858F-41280F44CF9A}"/>
              </a:ext>
            </a:extLst>
          </p:cNvPr>
          <p:cNvSpPr txBox="1">
            <a:spLocks noChangeArrowheads="1"/>
          </p:cNvSpPr>
          <p:nvPr/>
        </p:nvSpPr>
        <p:spPr bwMode="auto">
          <a:xfrm>
            <a:off x="833438" y="357188"/>
            <a:ext cx="568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COMPONENT  DIAGRAM</a:t>
            </a:r>
          </a:p>
        </p:txBody>
      </p:sp>
      <p:cxnSp>
        <p:nvCxnSpPr>
          <p:cNvPr id="20" name="Straight Connector 19">
            <a:extLst>
              <a:ext uri="{FF2B5EF4-FFF2-40B4-BE49-F238E27FC236}">
                <a16:creationId xmlns:a16="http://schemas.microsoft.com/office/drawing/2014/main" id="{C47E505A-784C-4995-8BAE-E208058D2E1B}"/>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3557" name="TextBox 16">
            <a:extLst>
              <a:ext uri="{FF2B5EF4-FFF2-40B4-BE49-F238E27FC236}">
                <a16:creationId xmlns:a16="http://schemas.microsoft.com/office/drawing/2014/main" id="{436F60B6-A17E-4AA9-A79F-66C6BEFCEB2B}"/>
              </a:ext>
            </a:extLst>
          </p:cNvPr>
          <p:cNvSpPr txBox="1">
            <a:spLocks noChangeArrowheads="1"/>
          </p:cNvSpPr>
          <p:nvPr/>
        </p:nvSpPr>
        <p:spPr bwMode="auto">
          <a:xfrm>
            <a:off x="833438" y="2239963"/>
            <a:ext cx="39639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Component diagrams are used to describe the physical artifacts of a system. This artifact includes files, executables, libraries etc. So the purpose of this diagram is different, Component diagrams are used during the implementation phase of an application. But it is prepared well in advance to visualize the implementation details. </a:t>
            </a:r>
            <a:endParaRPr lang="en-IN" altLang="en-US" sz="1600">
              <a:solidFill>
                <a:schemeClr val="bg1"/>
              </a:solidFill>
            </a:endParaRPr>
          </a:p>
        </p:txBody>
      </p:sp>
      <p:pic>
        <p:nvPicPr>
          <p:cNvPr id="23558" name="Picture 6">
            <a:extLst>
              <a:ext uri="{FF2B5EF4-FFF2-40B4-BE49-F238E27FC236}">
                <a16:creationId xmlns:a16="http://schemas.microsoft.com/office/drawing/2014/main" id="{1D51284C-FED1-4CA2-ADD1-153CE95BA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38" y="1527175"/>
            <a:ext cx="7294562"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id="{13CAD3EC-12B6-4968-912C-C590812EB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F86C2A26-E8DB-4C05-93C9-A6682A3F9D64}"/>
              </a:ext>
            </a:extLst>
          </p:cNvPr>
          <p:cNvSpPr txBox="1">
            <a:spLocks noChangeArrowheads="1"/>
          </p:cNvSpPr>
          <p:nvPr/>
        </p:nvSpPr>
        <p:spPr bwMode="auto">
          <a:xfrm>
            <a:off x="833438" y="357188"/>
            <a:ext cx="5815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DEPLOYMENT  DIAGRAM</a:t>
            </a:r>
          </a:p>
        </p:txBody>
      </p:sp>
      <p:cxnSp>
        <p:nvCxnSpPr>
          <p:cNvPr id="20" name="Straight Connector 19">
            <a:extLst>
              <a:ext uri="{FF2B5EF4-FFF2-40B4-BE49-F238E27FC236}">
                <a16:creationId xmlns:a16="http://schemas.microsoft.com/office/drawing/2014/main" id="{61D8817E-5725-4A3C-B214-F566ABDA50CE}"/>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4581" name="TextBox 16">
            <a:extLst>
              <a:ext uri="{FF2B5EF4-FFF2-40B4-BE49-F238E27FC236}">
                <a16:creationId xmlns:a16="http://schemas.microsoft.com/office/drawing/2014/main" id="{CE6EC1EB-1EF9-4E7C-9F8D-49D33B0143EE}"/>
              </a:ext>
            </a:extLst>
          </p:cNvPr>
          <p:cNvSpPr txBox="1">
            <a:spLocks noChangeArrowheads="1"/>
          </p:cNvSpPr>
          <p:nvPr/>
        </p:nvSpPr>
        <p:spPr bwMode="auto">
          <a:xfrm>
            <a:off x="833438" y="2239963"/>
            <a:ext cx="39639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altLang="en-US" sz="1600">
              <a:solidFill>
                <a:schemeClr val="bg1"/>
              </a:solidFill>
            </a:endParaRPr>
          </a:p>
        </p:txBody>
      </p:sp>
      <p:pic>
        <p:nvPicPr>
          <p:cNvPr id="24582" name="Picture 2">
            <a:extLst>
              <a:ext uri="{FF2B5EF4-FFF2-40B4-BE49-F238E27FC236}">
                <a16:creationId xmlns:a16="http://schemas.microsoft.com/office/drawing/2014/main" id="{8B73A37B-AA84-4AEA-B859-8C7DEE8C2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213" y="1276350"/>
            <a:ext cx="6956425"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a:extLst>
              <a:ext uri="{FF2B5EF4-FFF2-40B4-BE49-F238E27FC236}">
                <a16:creationId xmlns:a16="http://schemas.microsoft.com/office/drawing/2014/main" id="{7E1799F0-D881-48FD-BDA4-5816C97D1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37BFEA45-BE17-46BB-BDFA-D207F3933AC8}"/>
              </a:ext>
            </a:extLst>
          </p:cNvPr>
          <p:cNvSpPr txBox="1">
            <a:spLocks noChangeArrowheads="1"/>
          </p:cNvSpPr>
          <p:nvPr/>
        </p:nvSpPr>
        <p:spPr bwMode="auto">
          <a:xfrm>
            <a:off x="833438" y="357188"/>
            <a:ext cx="434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ACTIVITY  DIAGRAM</a:t>
            </a:r>
          </a:p>
        </p:txBody>
      </p:sp>
      <p:cxnSp>
        <p:nvCxnSpPr>
          <p:cNvPr id="20" name="Straight Connector 19">
            <a:extLst>
              <a:ext uri="{FF2B5EF4-FFF2-40B4-BE49-F238E27FC236}">
                <a16:creationId xmlns:a16="http://schemas.microsoft.com/office/drawing/2014/main" id="{B27DC51C-C6E4-43BE-ACDD-F73FF467982C}"/>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5605" name="TextBox 16">
            <a:extLst>
              <a:ext uri="{FF2B5EF4-FFF2-40B4-BE49-F238E27FC236}">
                <a16:creationId xmlns:a16="http://schemas.microsoft.com/office/drawing/2014/main" id="{5B4F8F3C-5DE3-4CE7-B1F6-242EDC67B1AA}"/>
              </a:ext>
            </a:extLst>
          </p:cNvPr>
          <p:cNvSpPr txBox="1">
            <a:spLocks noChangeArrowheads="1"/>
          </p:cNvSpPr>
          <p:nvPr/>
        </p:nvSpPr>
        <p:spPr bwMode="auto">
          <a:xfrm>
            <a:off x="833438" y="2239963"/>
            <a:ext cx="39639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 </a:t>
            </a:r>
            <a:endParaRPr lang="en-IN" altLang="en-US" sz="1600">
              <a:solidFill>
                <a:schemeClr val="bg1"/>
              </a:solidFill>
            </a:endParaRPr>
          </a:p>
        </p:txBody>
      </p:sp>
      <p:pic>
        <p:nvPicPr>
          <p:cNvPr id="25606" name="Picture 2">
            <a:extLst>
              <a:ext uri="{FF2B5EF4-FFF2-40B4-BE49-F238E27FC236}">
                <a16:creationId xmlns:a16="http://schemas.microsoft.com/office/drawing/2014/main" id="{3CA39846-9B96-469A-96C5-954FF30D0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888" y="179388"/>
            <a:ext cx="2327275" cy="649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86059E-DB95-45BC-984D-D79E4238456C}"/>
              </a:ext>
            </a:extLst>
          </p:cNvPr>
          <p:cNvSpPr txBox="1">
            <a:spLocks noChangeArrowheads="1"/>
          </p:cNvSpPr>
          <p:nvPr/>
        </p:nvSpPr>
        <p:spPr bwMode="auto">
          <a:xfrm>
            <a:off x="833438" y="357188"/>
            <a:ext cx="34940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Meet Our Team</a:t>
            </a:r>
          </a:p>
        </p:txBody>
      </p:sp>
      <p:cxnSp>
        <p:nvCxnSpPr>
          <p:cNvPr id="5" name="Straight Connector 4">
            <a:extLst>
              <a:ext uri="{FF2B5EF4-FFF2-40B4-BE49-F238E27FC236}">
                <a16:creationId xmlns:a16="http://schemas.microsoft.com/office/drawing/2014/main" id="{CE3902A4-CEE1-480F-ADC1-4C32A3A764C4}"/>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ED65AF5-982B-4CAD-9E9A-BC610C00BF27}"/>
              </a:ext>
            </a:extLst>
          </p:cNvPr>
          <p:cNvSpPr>
            <a:spLocks noChangeArrowheads="1"/>
          </p:cNvSpPr>
          <p:nvPr/>
        </p:nvSpPr>
        <p:spPr bwMode="auto">
          <a:xfrm>
            <a:off x="2941638" y="2008188"/>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163G1A0558.</a:t>
            </a:r>
          </a:p>
        </p:txBody>
      </p:sp>
      <p:sp>
        <p:nvSpPr>
          <p:cNvPr id="12" name="TextBox 11">
            <a:extLst>
              <a:ext uri="{FF2B5EF4-FFF2-40B4-BE49-F238E27FC236}">
                <a16:creationId xmlns:a16="http://schemas.microsoft.com/office/drawing/2014/main" id="{8A093168-2AF4-44BF-889F-DAF01FC50D24}"/>
              </a:ext>
            </a:extLst>
          </p:cNvPr>
          <p:cNvSpPr txBox="1">
            <a:spLocks noChangeArrowheads="1"/>
          </p:cNvSpPr>
          <p:nvPr/>
        </p:nvSpPr>
        <p:spPr bwMode="auto">
          <a:xfrm>
            <a:off x="1381125" y="1943100"/>
            <a:ext cx="156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K.S. Neelofer</a:t>
            </a:r>
          </a:p>
        </p:txBody>
      </p:sp>
      <p:sp>
        <p:nvSpPr>
          <p:cNvPr id="8198" name="Picture Placeholder 8">
            <a:extLst>
              <a:ext uri="{FF2B5EF4-FFF2-40B4-BE49-F238E27FC236}">
                <a16:creationId xmlns:a16="http://schemas.microsoft.com/office/drawing/2014/main" id="{B5E3C844-39DC-429B-AD64-72A251E5D8BA}"/>
              </a:ext>
            </a:extLst>
          </p:cNvPr>
          <p:cNvSpPr>
            <a:spLocks/>
          </p:cNvSpPr>
          <p:nvPr/>
        </p:nvSpPr>
        <p:spPr bwMode="auto">
          <a:xfrm>
            <a:off x="11274425" y="1876425"/>
            <a:ext cx="2205038" cy="2205038"/>
          </a:xfrm>
          <a:custGeom>
            <a:avLst/>
            <a:gdLst>
              <a:gd name="T0" fmla="*/ 0 w 2203704"/>
              <a:gd name="T1" fmla="*/ 0 h 2203704"/>
              <a:gd name="T2" fmla="*/ 2210382 w 2203704"/>
              <a:gd name="T3" fmla="*/ 0 h 2203704"/>
              <a:gd name="T4" fmla="*/ 2210382 w 2203704"/>
              <a:gd name="T5" fmla="*/ 2210382 h 2203704"/>
              <a:gd name="T6" fmla="*/ 0 w 2203704"/>
              <a:gd name="T7" fmla="*/ 2210382 h 2203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3704" h="2203704">
                <a:moveTo>
                  <a:pt x="0" y="0"/>
                </a:moveTo>
                <a:lnTo>
                  <a:pt x="2203704" y="0"/>
                </a:lnTo>
                <a:lnTo>
                  <a:pt x="2203704" y="2203704"/>
                </a:lnTo>
                <a:lnTo>
                  <a:pt x="0" y="220370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Rectangle 45">
            <a:extLst>
              <a:ext uri="{FF2B5EF4-FFF2-40B4-BE49-F238E27FC236}">
                <a16:creationId xmlns:a16="http://schemas.microsoft.com/office/drawing/2014/main" id="{B2C8EFE2-BBC2-4DDB-AFD4-C97805690E8C}"/>
              </a:ext>
            </a:extLst>
          </p:cNvPr>
          <p:cNvSpPr>
            <a:spLocks noChangeArrowheads="1"/>
          </p:cNvSpPr>
          <p:nvPr/>
        </p:nvSpPr>
        <p:spPr bwMode="auto">
          <a:xfrm>
            <a:off x="2941638" y="2441575"/>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163G1A0559.</a:t>
            </a:r>
          </a:p>
        </p:txBody>
      </p:sp>
      <p:sp>
        <p:nvSpPr>
          <p:cNvPr id="47" name="TextBox 46">
            <a:extLst>
              <a:ext uri="{FF2B5EF4-FFF2-40B4-BE49-F238E27FC236}">
                <a16:creationId xmlns:a16="http://schemas.microsoft.com/office/drawing/2014/main" id="{03BB4DAB-7086-46B1-8355-29D5B2725B98}"/>
              </a:ext>
            </a:extLst>
          </p:cNvPr>
          <p:cNvSpPr txBox="1">
            <a:spLocks noChangeArrowheads="1"/>
          </p:cNvSpPr>
          <p:nvPr/>
        </p:nvSpPr>
        <p:spPr bwMode="auto">
          <a:xfrm>
            <a:off x="1381125" y="2376488"/>
            <a:ext cx="1611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K.S. Nowreen</a:t>
            </a:r>
          </a:p>
        </p:txBody>
      </p:sp>
      <p:sp>
        <p:nvSpPr>
          <p:cNvPr id="48" name="Rectangle 47">
            <a:extLst>
              <a:ext uri="{FF2B5EF4-FFF2-40B4-BE49-F238E27FC236}">
                <a16:creationId xmlns:a16="http://schemas.microsoft.com/office/drawing/2014/main" id="{0448974C-102F-4434-B61B-D4E3460C6467}"/>
              </a:ext>
            </a:extLst>
          </p:cNvPr>
          <p:cNvSpPr>
            <a:spLocks noChangeArrowheads="1"/>
          </p:cNvSpPr>
          <p:nvPr/>
        </p:nvSpPr>
        <p:spPr bwMode="auto">
          <a:xfrm>
            <a:off x="2941638" y="2874963"/>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163G1A0505.</a:t>
            </a:r>
          </a:p>
        </p:txBody>
      </p:sp>
      <p:sp>
        <p:nvSpPr>
          <p:cNvPr id="49" name="TextBox 48">
            <a:extLst>
              <a:ext uri="{FF2B5EF4-FFF2-40B4-BE49-F238E27FC236}">
                <a16:creationId xmlns:a16="http://schemas.microsoft.com/office/drawing/2014/main" id="{A4984211-4595-44EE-965D-C2303F4C6DF6}"/>
              </a:ext>
            </a:extLst>
          </p:cNvPr>
          <p:cNvSpPr txBox="1">
            <a:spLocks noChangeArrowheads="1"/>
          </p:cNvSpPr>
          <p:nvPr/>
        </p:nvSpPr>
        <p:spPr bwMode="auto">
          <a:xfrm>
            <a:off x="1381125" y="2809875"/>
            <a:ext cx="1123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A. Bhanu</a:t>
            </a:r>
          </a:p>
        </p:txBody>
      </p:sp>
      <p:sp>
        <p:nvSpPr>
          <p:cNvPr id="50" name="Rectangle 49">
            <a:extLst>
              <a:ext uri="{FF2B5EF4-FFF2-40B4-BE49-F238E27FC236}">
                <a16:creationId xmlns:a16="http://schemas.microsoft.com/office/drawing/2014/main" id="{36231EFF-1D29-414D-9D43-6944B6E4A892}"/>
              </a:ext>
            </a:extLst>
          </p:cNvPr>
          <p:cNvSpPr>
            <a:spLocks noChangeArrowheads="1"/>
          </p:cNvSpPr>
          <p:nvPr/>
        </p:nvSpPr>
        <p:spPr bwMode="auto">
          <a:xfrm>
            <a:off x="2941638" y="3308350"/>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163G1A0521.</a:t>
            </a:r>
          </a:p>
        </p:txBody>
      </p:sp>
      <p:sp>
        <p:nvSpPr>
          <p:cNvPr id="51" name="TextBox 50">
            <a:extLst>
              <a:ext uri="{FF2B5EF4-FFF2-40B4-BE49-F238E27FC236}">
                <a16:creationId xmlns:a16="http://schemas.microsoft.com/office/drawing/2014/main" id="{BB8A3068-9F08-4190-AE88-27DC2120638D}"/>
              </a:ext>
            </a:extLst>
          </p:cNvPr>
          <p:cNvSpPr txBox="1">
            <a:spLocks noChangeArrowheads="1"/>
          </p:cNvSpPr>
          <p:nvPr/>
        </p:nvSpPr>
        <p:spPr bwMode="auto">
          <a:xfrm>
            <a:off x="1381125" y="3243263"/>
            <a:ext cx="1155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A. Kumar</a:t>
            </a:r>
          </a:p>
        </p:txBody>
      </p:sp>
      <p:sp>
        <p:nvSpPr>
          <p:cNvPr id="52" name="Rectangle 51">
            <a:extLst>
              <a:ext uri="{FF2B5EF4-FFF2-40B4-BE49-F238E27FC236}">
                <a16:creationId xmlns:a16="http://schemas.microsoft.com/office/drawing/2014/main" id="{6F233E38-03C3-471E-8A69-02757D7B6A7B}"/>
              </a:ext>
            </a:extLst>
          </p:cNvPr>
          <p:cNvSpPr>
            <a:spLocks noChangeArrowheads="1"/>
          </p:cNvSpPr>
          <p:nvPr/>
        </p:nvSpPr>
        <p:spPr bwMode="auto">
          <a:xfrm>
            <a:off x="2941638" y="3741738"/>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163G1A0548.</a:t>
            </a:r>
          </a:p>
        </p:txBody>
      </p:sp>
      <p:sp>
        <p:nvSpPr>
          <p:cNvPr id="53" name="TextBox 52">
            <a:extLst>
              <a:ext uri="{FF2B5EF4-FFF2-40B4-BE49-F238E27FC236}">
                <a16:creationId xmlns:a16="http://schemas.microsoft.com/office/drawing/2014/main" id="{7F74A327-4CD9-4F7E-818B-9A5E99D44CDA}"/>
              </a:ext>
            </a:extLst>
          </p:cNvPr>
          <p:cNvSpPr txBox="1">
            <a:spLocks noChangeArrowheads="1"/>
          </p:cNvSpPr>
          <p:nvPr/>
        </p:nvSpPr>
        <p:spPr bwMode="auto">
          <a:xfrm>
            <a:off x="1381125" y="3676650"/>
            <a:ext cx="1258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M. Ranjith</a:t>
            </a:r>
          </a:p>
        </p:txBody>
      </p:sp>
      <p:sp>
        <p:nvSpPr>
          <p:cNvPr id="2" name="Rectangle 1">
            <a:extLst>
              <a:ext uri="{FF2B5EF4-FFF2-40B4-BE49-F238E27FC236}">
                <a16:creationId xmlns:a16="http://schemas.microsoft.com/office/drawing/2014/main" id="{D5B7EA72-B49F-4A92-B3A1-139198630E31}"/>
              </a:ext>
            </a:extLst>
          </p:cNvPr>
          <p:cNvSpPr/>
          <p:nvPr/>
        </p:nvSpPr>
        <p:spPr>
          <a:xfrm>
            <a:off x="833438" y="6199188"/>
            <a:ext cx="2024062" cy="60325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ppt_y</p:attrName>
                                        </p:attrNameLst>
                                      </p:cBhvr>
                                      <p:tavLst>
                                        <p:tav tm="0">
                                          <p:val>
                                            <p:strVal val="#ppt_y+#ppt_h*1.125000"/>
                                          </p:val>
                                        </p:tav>
                                        <p:tav tm="100000">
                                          <p:val>
                                            <p:strVal val="#ppt_y"/>
                                          </p:val>
                                        </p:tav>
                                      </p:tavLst>
                                    </p:anim>
                                    <p:animEffect transition="in" filter="wipe(up)">
                                      <p:cBhvr>
                                        <p:cTn id="18" dur="500"/>
                                        <p:tgtEl>
                                          <p:spTgt spid="12"/>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500"/>
                                        <p:tgtEl>
                                          <p:spTgt spid="47"/>
                                        </p:tgtEl>
                                        <p:attrNameLst>
                                          <p:attrName>ppt_y</p:attrName>
                                        </p:attrNameLst>
                                      </p:cBhvr>
                                      <p:tavLst>
                                        <p:tav tm="0">
                                          <p:val>
                                            <p:strVal val="#ppt_y+#ppt_h*1.125000"/>
                                          </p:val>
                                        </p:tav>
                                        <p:tav tm="100000">
                                          <p:val>
                                            <p:strVal val="#ppt_y"/>
                                          </p:val>
                                        </p:tav>
                                      </p:tavLst>
                                    </p:anim>
                                    <p:animEffect transition="in" filter="wipe(up)">
                                      <p:cBhvr>
                                        <p:cTn id="27" dur="500"/>
                                        <p:tgtEl>
                                          <p:spTgt spid="47"/>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p:tgtEl>
                                          <p:spTgt spid="49"/>
                                        </p:tgtEl>
                                        <p:attrNameLst>
                                          <p:attrName>ppt_y</p:attrName>
                                        </p:attrNameLst>
                                      </p:cBhvr>
                                      <p:tavLst>
                                        <p:tav tm="0">
                                          <p:val>
                                            <p:strVal val="#ppt_y+#ppt_h*1.125000"/>
                                          </p:val>
                                        </p:tav>
                                        <p:tav tm="100000">
                                          <p:val>
                                            <p:strVal val="#ppt_y"/>
                                          </p:val>
                                        </p:tav>
                                      </p:tavLst>
                                    </p:anim>
                                    <p:animEffect transition="in" filter="wipe(up)">
                                      <p:cBhvr>
                                        <p:cTn id="36" dur="500"/>
                                        <p:tgtEl>
                                          <p:spTgt spid="49"/>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par>
                          <p:cTn id="41" fill="hold" nodeType="afterGroup">
                            <p:stCondLst>
                              <p:cond delay="4500"/>
                            </p:stCondLst>
                            <p:childTnLst>
                              <p:par>
                                <p:cTn id="42" presetID="12" presetClass="entr" presetSubtype="4" fill="hold" grpId="0" nodeType="afterEffect">
                                  <p:stCondLst>
                                    <p:cond delay="0"/>
                                  </p:stCondLst>
                                  <p:childTnLst>
                                    <p:set>
                                      <p:cBhvr>
                                        <p:cTn id="43" dur="1" fill="hold">
                                          <p:stCondLst>
                                            <p:cond delay="0"/>
                                          </p:stCondLst>
                                        </p:cTn>
                                        <p:tgtEl>
                                          <p:spTgt spid="51"/>
                                        </p:tgtEl>
                                        <p:attrNameLst>
                                          <p:attrName>style.visibility</p:attrName>
                                        </p:attrNameLst>
                                      </p:cBhvr>
                                      <p:to>
                                        <p:strVal val="visible"/>
                                      </p:to>
                                    </p:set>
                                    <p:anim calcmode="lin" valueType="num">
                                      <p:cBhvr additive="base">
                                        <p:cTn id="44" dur="500"/>
                                        <p:tgtEl>
                                          <p:spTgt spid="51"/>
                                        </p:tgtEl>
                                        <p:attrNameLst>
                                          <p:attrName>ppt_y</p:attrName>
                                        </p:attrNameLst>
                                      </p:cBhvr>
                                      <p:tavLst>
                                        <p:tav tm="0">
                                          <p:val>
                                            <p:strVal val="#ppt_y+#ppt_h*1.125000"/>
                                          </p:val>
                                        </p:tav>
                                        <p:tav tm="100000">
                                          <p:val>
                                            <p:strVal val="#ppt_y"/>
                                          </p:val>
                                        </p:tav>
                                      </p:tavLst>
                                    </p:anim>
                                    <p:animEffect transition="in" filter="wipe(up)">
                                      <p:cBhvr>
                                        <p:cTn id="45" dur="500"/>
                                        <p:tgtEl>
                                          <p:spTgt spid="51"/>
                                        </p:tgtEl>
                                      </p:cBhvr>
                                    </p:animEffect>
                                  </p:childTnLst>
                                </p:cTn>
                              </p:par>
                            </p:childTnLst>
                          </p:cTn>
                        </p:par>
                        <p:par>
                          <p:cTn id="46" fill="hold" nodeType="afterGroup">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childTnLst>
                          </p:cTn>
                        </p:par>
                        <p:par>
                          <p:cTn id="50" fill="hold" nodeType="afterGroup">
                            <p:stCondLst>
                              <p:cond delay="5500"/>
                            </p:stCondLst>
                            <p:childTnLst>
                              <p:par>
                                <p:cTn id="51" presetID="12" presetClass="entr" presetSubtype="4" fill="hold" grpId="0" nodeType="after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additive="base">
                                        <p:cTn id="53" dur="500"/>
                                        <p:tgtEl>
                                          <p:spTgt spid="53"/>
                                        </p:tgtEl>
                                        <p:attrNameLst>
                                          <p:attrName>ppt_y</p:attrName>
                                        </p:attrNameLst>
                                      </p:cBhvr>
                                      <p:tavLst>
                                        <p:tav tm="0">
                                          <p:val>
                                            <p:strVal val="#ppt_y+#ppt_h*1.125000"/>
                                          </p:val>
                                        </p:tav>
                                        <p:tav tm="100000">
                                          <p:val>
                                            <p:strVal val="#ppt_y"/>
                                          </p:val>
                                        </p:tav>
                                      </p:tavLst>
                                    </p:anim>
                                    <p:animEffect transition="in" filter="wipe(up)">
                                      <p:cBhvr>
                                        <p:cTn id="54" dur="500"/>
                                        <p:tgtEl>
                                          <p:spTgt spid="53"/>
                                        </p:tgtEl>
                                      </p:cBhvr>
                                    </p:animEffect>
                                  </p:childTnLst>
                                </p:cTn>
                              </p:par>
                            </p:childTnLst>
                          </p:cTn>
                        </p:par>
                        <p:par>
                          <p:cTn id="55" fill="hold" nodeType="afterGroup">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46" grpId="0"/>
      <p:bldP spid="47" grpId="0"/>
      <p:bldP spid="48" grpId="0"/>
      <p:bldP spid="49" grpId="0"/>
      <p:bldP spid="50" grpId="0"/>
      <p:bldP spid="51" grpId="0"/>
      <p:bldP spid="52"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a:extLst>
              <a:ext uri="{FF2B5EF4-FFF2-40B4-BE49-F238E27FC236}">
                <a16:creationId xmlns:a16="http://schemas.microsoft.com/office/drawing/2014/main" id="{DA15DBD4-204D-4366-9B3B-5086EE79E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C756A36E-F3B5-4302-A0B1-CE95FB8C76DF}"/>
              </a:ext>
            </a:extLst>
          </p:cNvPr>
          <p:cNvSpPr txBox="1">
            <a:spLocks noChangeArrowheads="1"/>
          </p:cNvSpPr>
          <p:nvPr/>
        </p:nvSpPr>
        <p:spPr bwMode="auto">
          <a:xfrm>
            <a:off x="833438" y="357188"/>
            <a:ext cx="5219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STATE CHART  DIAGRAM</a:t>
            </a:r>
          </a:p>
        </p:txBody>
      </p:sp>
      <p:cxnSp>
        <p:nvCxnSpPr>
          <p:cNvPr id="20" name="Straight Connector 19">
            <a:extLst>
              <a:ext uri="{FF2B5EF4-FFF2-40B4-BE49-F238E27FC236}">
                <a16:creationId xmlns:a16="http://schemas.microsoft.com/office/drawing/2014/main" id="{EB5E732E-F2F2-4590-ACDF-3A478F68120B}"/>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6629" name="TextBox 16">
            <a:extLst>
              <a:ext uri="{FF2B5EF4-FFF2-40B4-BE49-F238E27FC236}">
                <a16:creationId xmlns:a16="http://schemas.microsoft.com/office/drawing/2014/main" id="{71D60134-A5FE-4F85-B3E5-F4F259E6C514}"/>
              </a:ext>
            </a:extLst>
          </p:cNvPr>
          <p:cNvSpPr txBox="1">
            <a:spLocks noChangeArrowheads="1"/>
          </p:cNvSpPr>
          <p:nvPr/>
        </p:nvSpPr>
        <p:spPr bwMode="auto">
          <a:xfrm>
            <a:off x="833438" y="2239963"/>
            <a:ext cx="39639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 state diagram is a type of diagram used in computer science and related fields to describe the behavior of systems. State diagrams require that the system described is composed of a finite number of states; sometimes, this is indeed the case, while at other times this is a reasonable abstraction</a:t>
            </a:r>
            <a:endParaRPr lang="en-IN" altLang="en-US" sz="1600">
              <a:solidFill>
                <a:schemeClr val="bg1"/>
              </a:solidFill>
            </a:endParaRPr>
          </a:p>
        </p:txBody>
      </p:sp>
      <p:pic>
        <p:nvPicPr>
          <p:cNvPr id="26630" name="Picture 3">
            <a:extLst>
              <a:ext uri="{FF2B5EF4-FFF2-40B4-BE49-F238E27FC236}">
                <a16:creationId xmlns:a16="http://schemas.microsoft.com/office/drawing/2014/main" id="{3194ECE1-9428-4AD8-BA54-10C2A80AF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1503363"/>
            <a:ext cx="72199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a:extLst>
              <a:ext uri="{FF2B5EF4-FFF2-40B4-BE49-F238E27FC236}">
                <a16:creationId xmlns:a16="http://schemas.microsoft.com/office/drawing/2014/main" id="{301A543A-598D-405E-9E09-F1AD37FEF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3F278B87-B84F-4DAA-96E9-61E327D8A3AA}"/>
              </a:ext>
            </a:extLst>
          </p:cNvPr>
          <p:cNvSpPr txBox="1">
            <a:spLocks noChangeArrowheads="1"/>
          </p:cNvSpPr>
          <p:nvPr/>
        </p:nvSpPr>
        <p:spPr bwMode="auto">
          <a:xfrm>
            <a:off x="833438" y="357188"/>
            <a:ext cx="5942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COLLABORATION DIAGRAM</a:t>
            </a:r>
          </a:p>
        </p:txBody>
      </p:sp>
      <p:cxnSp>
        <p:nvCxnSpPr>
          <p:cNvPr id="20" name="Straight Connector 19">
            <a:extLst>
              <a:ext uri="{FF2B5EF4-FFF2-40B4-BE49-F238E27FC236}">
                <a16:creationId xmlns:a16="http://schemas.microsoft.com/office/drawing/2014/main" id="{23088528-6870-4673-BC30-B3BF76F746B7}"/>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7653" name="TextBox 16">
            <a:extLst>
              <a:ext uri="{FF2B5EF4-FFF2-40B4-BE49-F238E27FC236}">
                <a16:creationId xmlns:a16="http://schemas.microsoft.com/office/drawing/2014/main" id="{A4A7F8DB-E52B-45AC-A675-6710FC5A6FE1}"/>
              </a:ext>
            </a:extLst>
          </p:cNvPr>
          <p:cNvSpPr txBox="1">
            <a:spLocks noChangeArrowheads="1"/>
          </p:cNvSpPr>
          <p:nvPr/>
        </p:nvSpPr>
        <p:spPr bwMode="auto">
          <a:xfrm>
            <a:off x="833438" y="2239963"/>
            <a:ext cx="3963987"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endParaRPr lang="en-IN" altLang="en-US" sz="1600">
              <a:solidFill>
                <a:schemeClr val="bg1"/>
              </a:solidFill>
            </a:endParaRPr>
          </a:p>
        </p:txBody>
      </p:sp>
      <p:pic>
        <p:nvPicPr>
          <p:cNvPr id="27654" name="Picture 2">
            <a:extLst>
              <a:ext uri="{FF2B5EF4-FFF2-40B4-BE49-F238E27FC236}">
                <a16:creationId xmlns:a16="http://schemas.microsoft.com/office/drawing/2014/main" id="{DBD1508B-4DBD-43AD-8F9F-C26729D3B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425" y="1971675"/>
            <a:ext cx="73818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ECD1A-FEEA-4B9D-85A0-E6FAA908D201}"/>
              </a:ext>
            </a:extLst>
          </p:cNvPr>
          <p:cNvSpPr txBox="1">
            <a:spLocks noChangeArrowheads="1"/>
          </p:cNvSpPr>
          <p:nvPr/>
        </p:nvSpPr>
        <p:spPr bwMode="auto">
          <a:xfrm>
            <a:off x="833438" y="357188"/>
            <a:ext cx="38782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Project Summary	</a:t>
            </a:r>
          </a:p>
        </p:txBody>
      </p:sp>
      <p:cxnSp>
        <p:nvCxnSpPr>
          <p:cNvPr id="5" name="Straight Connector 4">
            <a:extLst>
              <a:ext uri="{FF2B5EF4-FFF2-40B4-BE49-F238E27FC236}">
                <a16:creationId xmlns:a16="http://schemas.microsoft.com/office/drawing/2014/main" id="{AB09132F-660A-4B96-9713-5982BD93D50D}"/>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B66DF23-9E49-47F2-A9F3-4323BD2E03CE}"/>
              </a:ext>
            </a:extLst>
          </p:cNvPr>
          <p:cNvSpPr>
            <a:spLocks noChangeArrowheads="1"/>
          </p:cNvSpPr>
          <p:nvPr/>
        </p:nvSpPr>
        <p:spPr bwMode="auto">
          <a:xfrm>
            <a:off x="833438" y="2651125"/>
            <a:ext cx="504983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The idea behind the project title is to develop a Automation system which is controlled by the Alexa.</a:t>
            </a:r>
          </a:p>
          <a:p>
            <a:pPr eaLnBrk="1" hangingPunct="1">
              <a:lnSpc>
                <a:spcPct val="130000"/>
              </a:lnSpc>
            </a:pPr>
            <a:r>
              <a:rPr lang="en-US" altLang="en-US" sz="1200">
                <a:solidFill>
                  <a:schemeClr val="bg1"/>
                </a:solidFill>
              </a:rPr>
              <a:t>This is a set of useful feature that helps to save time and energy in any task on computer </a:t>
            </a:r>
          </a:p>
        </p:txBody>
      </p:sp>
      <p:sp>
        <p:nvSpPr>
          <p:cNvPr id="59" name="TextBox 58">
            <a:extLst>
              <a:ext uri="{FF2B5EF4-FFF2-40B4-BE49-F238E27FC236}">
                <a16:creationId xmlns:a16="http://schemas.microsoft.com/office/drawing/2014/main" id="{0E2069AA-6418-479D-82BD-89E4B1759919}"/>
              </a:ext>
            </a:extLst>
          </p:cNvPr>
          <p:cNvSpPr txBox="1">
            <a:spLocks noChangeArrowheads="1"/>
          </p:cNvSpPr>
          <p:nvPr/>
        </p:nvSpPr>
        <p:spPr bwMode="auto">
          <a:xfrm>
            <a:off x="833438" y="2268538"/>
            <a:ext cx="1293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Automation</a:t>
            </a:r>
          </a:p>
        </p:txBody>
      </p:sp>
      <p:sp>
        <p:nvSpPr>
          <p:cNvPr id="60" name="Rectangle 59">
            <a:extLst>
              <a:ext uri="{FF2B5EF4-FFF2-40B4-BE49-F238E27FC236}">
                <a16:creationId xmlns:a16="http://schemas.microsoft.com/office/drawing/2014/main" id="{65C98417-7346-4A21-AC86-9FF08471E0DB}"/>
              </a:ext>
            </a:extLst>
          </p:cNvPr>
          <p:cNvSpPr/>
          <p:nvPr/>
        </p:nvSpPr>
        <p:spPr>
          <a:xfrm>
            <a:off x="917575" y="6373813"/>
            <a:ext cx="2024063" cy="4841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p:tgtEl>
                                          <p:spTgt spid="59"/>
                                        </p:tgtEl>
                                        <p:attrNameLst>
                                          <p:attrName>ppt_y</p:attrName>
                                        </p:attrNameLst>
                                      </p:cBhvr>
                                      <p:tavLst>
                                        <p:tav tm="0">
                                          <p:val>
                                            <p:strVal val="#ppt_y+#ppt_h*1.125000"/>
                                          </p:val>
                                        </p:tav>
                                        <p:tav tm="100000">
                                          <p:val>
                                            <p:strVal val="#ppt_y"/>
                                          </p:val>
                                        </p:tav>
                                      </p:tavLst>
                                    </p:anim>
                                    <p:animEffect transition="in" filter="wipe(up)">
                                      <p:cBhvr>
                                        <p:cTn id="18" dur="500"/>
                                        <p:tgtEl>
                                          <p:spTgt spid="59"/>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FC6BD1-064E-4302-91DD-445B0823C32C}"/>
              </a:ext>
            </a:extLst>
          </p:cNvPr>
          <p:cNvSpPr>
            <a:spLocks noChangeArrowheads="1"/>
          </p:cNvSpPr>
          <p:nvPr/>
        </p:nvSpPr>
        <p:spPr bwMode="auto">
          <a:xfrm>
            <a:off x="833438" y="2235200"/>
            <a:ext cx="37353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Automating the Website Login Process Using Selenium.</a:t>
            </a:r>
          </a:p>
        </p:txBody>
      </p:sp>
      <p:sp>
        <p:nvSpPr>
          <p:cNvPr id="6" name="TextBox 5">
            <a:extLst>
              <a:ext uri="{FF2B5EF4-FFF2-40B4-BE49-F238E27FC236}">
                <a16:creationId xmlns:a16="http://schemas.microsoft.com/office/drawing/2014/main" id="{B4E8A12F-1803-410E-A5E5-5D77D49DD4D3}"/>
              </a:ext>
            </a:extLst>
          </p:cNvPr>
          <p:cNvSpPr txBox="1">
            <a:spLocks noChangeArrowheads="1"/>
          </p:cNvSpPr>
          <p:nvPr/>
        </p:nvSpPr>
        <p:spPr bwMode="auto">
          <a:xfrm>
            <a:off x="833438" y="1881188"/>
            <a:ext cx="146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Login Process</a:t>
            </a:r>
          </a:p>
        </p:txBody>
      </p:sp>
      <p:sp>
        <p:nvSpPr>
          <p:cNvPr id="7" name="Rectangle 6">
            <a:extLst>
              <a:ext uri="{FF2B5EF4-FFF2-40B4-BE49-F238E27FC236}">
                <a16:creationId xmlns:a16="http://schemas.microsoft.com/office/drawing/2014/main" id="{DDF2FCC7-01C1-4C3C-A9B6-7A4276D9CA8E}"/>
              </a:ext>
            </a:extLst>
          </p:cNvPr>
          <p:cNvSpPr>
            <a:spLocks noChangeArrowheads="1"/>
          </p:cNvSpPr>
          <p:nvPr/>
        </p:nvSpPr>
        <p:spPr bwMode="auto">
          <a:xfrm>
            <a:off x="833438" y="3671888"/>
            <a:ext cx="3735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Automatic File Backup.</a:t>
            </a:r>
          </a:p>
        </p:txBody>
      </p:sp>
      <p:sp>
        <p:nvSpPr>
          <p:cNvPr id="8" name="TextBox 7">
            <a:extLst>
              <a:ext uri="{FF2B5EF4-FFF2-40B4-BE49-F238E27FC236}">
                <a16:creationId xmlns:a16="http://schemas.microsoft.com/office/drawing/2014/main" id="{28DEB87F-8CB4-4BC3-87C3-A9DD4E5C3341}"/>
              </a:ext>
            </a:extLst>
          </p:cNvPr>
          <p:cNvSpPr txBox="1">
            <a:spLocks noChangeArrowheads="1"/>
          </p:cNvSpPr>
          <p:nvPr/>
        </p:nvSpPr>
        <p:spPr bwMode="auto">
          <a:xfrm>
            <a:off x="833438" y="3317875"/>
            <a:ext cx="877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Backup</a:t>
            </a:r>
          </a:p>
        </p:txBody>
      </p:sp>
      <p:sp>
        <p:nvSpPr>
          <p:cNvPr id="9" name="Rectangle 8">
            <a:extLst>
              <a:ext uri="{FF2B5EF4-FFF2-40B4-BE49-F238E27FC236}">
                <a16:creationId xmlns:a16="http://schemas.microsoft.com/office/drawing/2014/main" id="{C20414E0-35D1-45B9-AD25-F2D72D321C92}"/>
              </a:ext>
            </a:extLst>
          </p:cNvPr>
          <p:cNvSpPr>
            <a:spLocks noChangeArrowheads="1"/>
          </p:cNvSpPr>
          <p:nvPr/>
        </p:nvSpPr>
        <p:spPr bwMode="auto">
          <a:xfrm>
            <a:off x="833438" y="5108575"/>
            <a:ext cx="3735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SoapUI is automation tool for test API and services.</a:t>
            </a:r>
          </a:p>
        </p:txBody>
      </p:sp>
      <p:sp>
        <p:nvSpPr>
          <p:cNvPr id="10" name="TextBox 9">
            <a:extLst>
              <a:ext uri="{FF2B5EF4-FFF2-40B4-BE49-F238E27FC236}">
                <a16:creationId xmlns:a16="http://schemas.microsoft.com/office/drawing/2014/main" id="{6AFBCB74-D4D0-45C6-9D19-E1C7477B61AB}"/>
              </a:ext>
            </a:extLst>
          </p:cNvPr>
          <p:cNvSpPr txBox="1">
            <a:spLocks noChangeArrowheads="1"/>
          </p:cNvSpPr>
          <p:nvPr/>
        </p:nvSpPr>
        <p:spPr bwMode="auto">
          <a:xfrm>
            <a:off x="833438" y="4754563"/>
            <a:ext cx="858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SoapUI</a:t>
            </a:r>
          </a:p>
        </p:txBody>
      </p:sp>
      <p:sp>
        <p:nvSpPr>
          <p:cNvPr id="14" name="TextBox 13">
            <a:extLst>
              <a:ext uri="{FF2B5EF4-FFF2-40B4-BE49-F238E27FC236}">
                <a16:creationId xmlns:a16="http://schemas.microsoft.com/office/drawing/2014/main" id="{F0E876B8-1BD8-40A4-931B-BA78C0679053}"/>
              </a:ext>
            </a:extLst>
          </p:cNvPr>
          <p:cNvSpPr txBox="1">
            <a:spLocks noChangeArrowheads="1"/>
          </p:cNvSpPr>
          <p:nvPr/>
        </p:nvSpPr>
        <p:spPr bwMode="auto">
          <a:xfrm>
            <a:off x="833438" y="357188"/>
            <a:ext cx="2686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Automation</a:t>
            </a:r>
          </a:p>
        </p:txBody>
      </p:sp>
      <p:cxnSp>
        <p:nvCxnSpPr>
          <p:cNvPr id="15" name="Straight Connector 14">
            <a:extLst>
              <a:ext uri="{FF2B5EF4-FFF2-40B4-BE49-F238E27FC236}">
                <a16:creationId xmlns:a16="http://schemas.microsoft.com/office/drawing/2014/main" id="{8E4252AA-F8E0-4607-BE09-2824FE92A970}"/>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pic>
        <p:nvPicPr>
          <p:cNvPr id="12" name="Picture Placeholder 11">
            <a:extLst>
              <a:ext uri="{FF2B5EF4-FFF2-40B4-BE49-F238E27FC236}">
                <a16:creationId xmlns:a16="http://schemas.microsoft.com/office/drawing/2014/main" id="{FC8E5041-4302-4C94-8522-32C536E45FEC}"/>
              </a:ext>
            </a:extLst>
          </p:cNvPr>
          <p:cNvPicPr preferRelativeResize="0">
            <a:picLocks noGrp="1"/>
          </p:cNvPicPr>
          <p:nvPr>
            <p:ph type="pic" sz="quarter" idx="10"/>
          </p:nvPr>
        </p:nvPicPr>
        <p:blipFill>
          <a:blip r:embed="rId2"/>
          <a:stretch>
            <a:fillRect/>
          </a:stretch>
        </p:blipFill>
        <p:spPr bwMode="auto">
          <a:xfrm>
            <a:off x="5883965" y="2037386"/>
            <a:ext cx="6096000" cy="3376337"/>
          </a:xfrm>
          <a:custGeom>
            <a:avLst/>
            <a:gdLst>
              <a:gd name="T0" fmla="*/ 0 w 6096000"/>
              <a:gd name="T1" fmla="*/ 0 h 6858000"/>
              <a:gd name="T2" fmla="*/ 6096000 w 6096000"/>
              <a:gd name="T3" fmla="*/ 0 h 6858000"/>
              <a:gd name="T4" fmla="*/ 6096000 w 6096000"/>
              <a:gd name="T5" fmla="*/ 6858000 h 6858000"/>
              <a:gd name="T6" fmla="*/ 0 w 6096000"/>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96000" h="6858000">
                <a:moveTo>
                  <a:pt x="0" y="0"/>
                </a:moveTo>
                <a:lnTo>
                  <a:pt x="6096000" y="0"/>
                </a:lnTo>
                <a:lnTo>
                  <a:pt x="6096000" y="6858000"/>
                </a:lnTo>
                <a:lnTo>
                  <a:pt x="0" y="6858000"/>
                </a:lnTo>
                <a:lnTo>
                  <a:pt x="0" y="0"/>
                </a:lnTo>
                <a:close/>
              </a:path>
            </a:pathLst>
          </a:custGeom>
        </p:spPr>
      </p:pic>
      <p:sp>
        <p:nvSpPr>
          <p:cNvPr id="11" name="Rectangle 10">
            <a:extLst>
              <a:ext uri="{FF2B5EF4-FFF2-40B4-BE49-F238E27FC236}">
                <a16:creationId xmlns:a16="http://schemas.microsoft.com/office/drawing/2014/main" id="{5567D47D-B5BB-4393-85AF-6C5AF417DFBB}"/>
              </a:ext>
            </a:extLst>
          </p:cNvPr>
          <p:cNvSpPr/>
          <p:nvPr/>
        </p:nvSpPr>
        <p:spPr>
          <a:xfrm>
            <a:off x="822325" y="6243638"/>
            <a:ext cx="2022475" cy="60325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175C9E6-5456-4494-BA34-9921A7C6B7FB}"/>
              </a:ext>
            </a:extLst>
          </p:cNvPr>
          <p:cNvSpPr txBox="1">
            <a:spLocks noChangeArrowheads="1"/>
          </p:cNvSpPr>
          <p:nvPr/>
        </p:nvSpPr>
        <p:spPr bwMode="auto">
          <a:xfrm>
            <a:off x="833438" y="357188"/>
            <a:ext cx="2816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Architecture</a:t>
            </a:r>
          </a:p>
        </p:txBody>
      </p:sp>
      <p:cxnSp>
        <p:nvCxnSpPr>
          <p:cNvPr id="15" name="Straight Connector 14">
            <a:extLst>
              <a:ext uri="{FF2B5EF4-FFF2-40B4-BE49-F238E27FC236}">
                <a16:creationId xmlns:a16="http://schemas.microsoft.com/office/drawing/2014/main" id="{4048B326-4696-404E-968F-2C57620413E7}"/>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5D0310D-6E09-40F5-8CC2-FC0B90177293}"/>
              </a:ext>
            </a:extLst>
          </p:cNvPr>
          <p:cNvSpPr/>
          <p:nvPr/>
        </p:nvSpPr>
        <p:spPr>
          <a:xfrm>
            <a:off x="822325" y="6243638"/>
            <a:ext cx="2022475" cy="60325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5" name="Picture Placeholder 4">
            <a:extLst>
              <a:ext uri="{FF2B5EF4-FFF2-40B4-BE49-F238E27FC236}">
                <a16:creationId xmlns:a16="http://schemas.microsoft.com/office/drawing/2014/main" id="{58DC7AAE-6973-4B6F-9CE5-79B3874EB25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33562" y="1300598"/>
            <a:ext cx="8692328" cy="5200214"/>
          </a:xfr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B4E273-2F0E-44D2-BA3F-BF5E3F958F92}"/>
              </a:ext>
            </a:extLst>
          </p:cNvPr>
          <p:cNvSpPr txBox="1">
            <a:spLocks noChangeArrowheads="1"/>
          </p:cNvSpPr>
          <p:nvPr/>
        </p:nvSpPr>
        <p:spPr bwMode="auto">
          <a:xfrm>
            <a:off x="833438" y="357188"/>
            <a:ext cx="4864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Architecture overview</a:t>
            </a:r>
          </a:p>
        </p:txBody>
      </p:sp>
      <p:cxnSp>
        <p:nvCxnSpPr>
          <p:cNvPr id="5" name="Straight Connector 4">
            <a:extLst>
              <a:ext uri="{FF2B5EF4-FFF2-40B4-BE49-F238E27FC236}">
                <a16:creationId xmlns:a16="http://schemas.microsoft.com/office/drawing/2014/main" id="{6A39E95A-0333-4202-BA21-2441867E8BB7}"/>
              </a:ext>
            </a:extLst>
          </p:cNvPr>
          <p:cNvCxnSpPr>
            <a:cxnSpLocks/>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BD16A46D-17F5-46D9-9E0D-4BC19AAF9DD9}"/>
              </a:ext>
            </a:extLst>
          </p:cNvPr>
          <p:cNvGrpSpPr>
            <a:grpSpLocks/>
          </p:cNvGrpSpPr>
          <p:nvPr/>
        </p:nvGrpSpPr>
        <p:grpSpPr bwMode="auto">
          <a:xfrm>
            <a:off x="917575" y="3762375"/>
            <a:ext cx="2590800" cy="2054225"/>
            <a:chOff x="918298" y="3762103"/>
            <a:chExt cx="2589826" cy="2055224"/>
          </a:xfrm>
        </p:grpSpPr>
        <p:sp>
          <p:nvSpPr>
            <p:cNvPr id="7" name="Rectangle 6">
              <a:extLst>
                <a:ext uri="{FF2B5EF4-FFF2-40B4-BE49-F238E27FC236}">
                  <a16:creationId xmlns:a16="http://schemas.microsoft.com/office/drawing/2014/main" id="{EE9DA52D-0148-4978-84E4-F8FD026F1884}"/>
                </a:ext>
              </a:extLst>
            </p:cNvPr>
            <p:cNvSpPr/>
            <p:nvPr/>
          </p:nvSpPr>
          <p:spPr>
            <a:xfrm>
              <a:off x="918298" y="3762103"/>
              <a:ext cx="2589826" cy="20552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2314" name="Group 14">
              <a:extLst>
                <a:ext uri="{FF2B5EF4-FFF2-40B4-BE49-F238E27FC236}">
                  <a16:creationId xmlns:a16="http://schemas.microsoft.com/office/drawing/2014/main" id="{9013E253-BDFF-4055-9DF9-D286A953AEDB}"/>
                </a:ext>
              </a:extLst>
            </p:cNvPr>
            <p:cNvGrpSpPr>
              <a:grpSpLocks/>
            </p:cNvGrpSpPr>
            <p:nvPr/>
          </p:nvGrpSpPr>
          <p:grpSpPr bwMode="auto">
            <a:xfrm>
              <a:off x="1347108" y="4107203"/>
              <a:ext cx="1732207" cy="1578455"/>
              <a:chOff x="914400" y="1842372"/>
              <a:chExt cx="1732207" cy="1578455"/>
            </a:xfrm>
          </p:grpSpPr>
          <p:sp>
            <p:nvSpPr>
              <p:cNvPr id="12315" name="Rectangle 15">
                <a:extLst>
                  <a:ext uri="{FF2B5EF4-FFF2-40B4-BE49-F238E27FC236}">
                    <a16:creationId xmlns:a16="http://schemas.microsoft.com/office/drawing/2014/main" id="{5AEB17C5-E481-4F57-A7B6-0C797DF6EE79}"/>
                  </a:ext>
                </a:extLst>
              </p:cNvPr>
              <p:cNvSpPr>
                <a:spLocks noChangeArrowheads="1"/>
              </p:cNvSpPr>
              <p:nvPr/>
            </p:nvSpPr>
            <p:spPr bwMode="auto">
              <a:xfrm>
                <a:off x="914401" y="2154800"/>
                <a:ext cx="1732206" cy="12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Alexa is Amazon’s cloud-based voice assistant that enables the functioning of the Amazon Echo.</a:t>
                </a:r>
              </a:p>
            </p:txBody>
          </p:sp>
          <p:sp>
            <p:nvSpPr>
              <p:cNvPr id="12316" name="TextBox 16">
                <a:extLst>
                  <a:ext uri="{FF2B5EF4-FFF2-40B4-BE49-F238E27FC236}">
                    <a16:creationId xmlns:a16="http://schemas.microsoft.com/office/drawing/2014/main" id="{E201BC9A-AC78-4377-AEAC-310637C64D72}"/>
                  </a:ext>
                </a:extLst>
              </p:cNvPr>
              <p:cNvSpPr txBox="1">
                <a:spLocks noChangeArrowheads="1"/>
              </p:cNvSpPr>
              <p:nvPr/>
            </p:nvSpPr>
            <p:spPr bwMode="auto">
              <a:xfrm>
                <a:off x="914400" y="1842372"/>
                <a:ext cx="841581" cy="3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ALEXA</a:t>
                </a:r>
              </a:p>
            </p:txBody>
          </p:sp>
        </p:grpSp>
      </p:grpSp>
      <p:grpSp>
        <p:nvGrpSpPr>
          <p:cNvPr id="55" name="Group 54">
            <a:extLst>
              <a:ext uri="{FF2B5EF4-FFF2-40B4-BE49-F238E27FC236}">
                <a16:creationId xmlns:a16="http://schemas.microsoft.com/office/drawing/2014/main" id="{93B2162E-7DB7-481A-B018-0DE450349E14}"/>
              </a:ext>
            </a:extLst>
          </p:cNvPr>
          <p:cNvGrpSpPr>
            <a:grpSpLocks/>
          </p:cNvGrpSpPr>
          <p:nvPr/>
        </p:nvGrpSpPr>
        <p:grpSpPr bwMode="auto">
          <a:xfrm>
            <a:off x="3508375" y="1706563"/>
            <a:ext cx="2589213" cy="2055812"/>
            <a:chOff x="3508124" y="1706879"/>
            <a:chExt cx="2589826" cy="2055224"/>
          </a:xfrm>
        </p:grpSpPr>
        <p:sp>
          <p:nvSpPr>
            <p:cNvPr id="28" name="Rectangle 27">
              <a:extLst>
                <a:ext uri="{FF2B5EF4-FFF2-40B4-BE49-F238E27FC236}">
                  <a16:creationId xmlns:a16="http://schemas.microsoft.com/office/drawing/2014/main" id="{BC9073A7-8782-4D08-8DE1-C3C0A24E0257}"/>
                </a:ext>
              </a:extLst>
            </p:cNvPr>
            <p:cNvSpPr/>
            <p:nvPr/>
          </p:nvSpPr>
          <p:spPr>
            <a:xfrm>
              <a:off x="3508124" y="1706879"/>
              <a:ext cx="2589826" cy="205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2310" name="Group 36">
              <a:extLst>
                <a:ext uri="{FF2B5EF4-FFF2-40B4-BE49-F238E27FC236}">
                  <a16:creationId xmlns:a16="http://schemas.microsoft.com/office/drawing/2014/main" id="{6E2733EC-5C8B-4672-A4D3-FE511F2426DE}"/>
                </a:ext>
              </a:extLst>
            </p:cNvPr>
            <p:cNvGrpSpPr>
              <a:grpSpLocks/>
            </p:cNvGrpSpPr>
            <p:nvPr/>
          </p:nvGrpSpPr>
          <p:grpSpPr bwMode="auto">
            <a:xfrm>
              <a:off x="3936932" y="1894742"/>
              <a:ext cx="1732207" cy="1831560"/>
              <a:chOff x="914399" y="1685135"/>
              <a:chExt cx="1732207" cy="1831560"/>
            </a:xfrm>
          </p:grpSpPr>
          <p:sp>
            <p:nvSpPr>
              <p:cNvPr id="12311" name="Rectangle 37">
                <a:extLst>
                  <a:ext uri="{FF2B5EF4-FFF2-40B4-BE49-F238E27FC236}">
                    <a16:creationId xmlns:a16="http://schemas.microsoft.com/office/drawing/2014/main" id="{BE1728B6-8B3D-4D48-AADC-F7C8B5CFD6F9}"/>
                  </a:ext>
                </a:extLst>
              </p:cNvPr>
              <p:cNvSpPr>
                <a:spLocks noChangeArrowheads="1"/>
              </p:cNvSpPr>
              <p:nvPr/>
            </p:nvSpPr>
            <p:spPr bwMode="auto">
              <a:xfrm>
                <a:off x="914400" y="2011649"/>
                <a:ext cx="1732206" cy="1505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AWS Lambda is an event-driven, serverless computing platform provided by Amazon as a part of Amazon Web Services.</a:t>
                </a:r>
              </a:p>
            </p:txBody>
          </p:sp>
          <p:sp>
            <p:nvSpPr>
              <p:cNvPr id="12312" name="TextBox 38">
                <a:extLst>
                  <a:ext uri="{FF2B5EF4-FFF2-40B4-BE49-F238E27FC236}">
                    <a16:creationId xmlns:a16="http://schemas.microsoft.com/office/drawing/2014/main" id="{3CFD6F5B-AA8E-4EDB-A57A-5075AE50554B}"/>
                  </a:ext>
                </a:extLst>
              </p:cNvPr>
              <p:cNvSpPr txBox="1">
                <a:spLocks noChangeArrowheads="1"/>
              </p:cNvSpPr>
              <p:nvPr/>
            </p:nvSpPr>
            <p:spPr bwMode="auto">
              <a:xfrm>
                <a:off x="914399" y="1685135"/>
                <a:ext cx="1600497" cy="33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AWS LAMBDA</a:t>
                </a:r>
              </a:p>
            </p:txBody>
          </p:sp>
        </p:grpSp>
      </p:grpSp>
      <p:grpSp>
        <p:nvGrpSpPr>
          <p:cNvPr id="57" name="Group 56">
            <a:extLst>
              <a:ext uri="{FF2B5EF4-FFF2-40B4-BE49-F238E27FC236}">
                <a16:creationId xmlns:a16="http://schemas.microsoft.com/office/drawing/2014/main" id="{54DF40B2-6227-47F1-90EB-10206E0EC618}"/>
              </a:ext>
            </a:extLst>
          </p:cNvPr>
          <p:cNvGrpSpPr>
            <a:grpSpLocks/>
          </p:cNvGrpSpPr>
          <p:nvPr/>
        </p:nvGrpSpPr>
        <p:grpSpPr bwMode="auto">
          <a:xfrm>
            <a:off x="8688388" y="1706563"/>
            <a:ext cx="2589212" cy="2055812"/>
            <a:chOff x="8687775" y="1706879"/>
            <a:chExt cx="2589826" cy="2055224"/>
          </a:xfrm>
        </p:grpSpPr>
        <p:sp>
          <p:nvSpPr>
            <p:cNvPr id="34" name="Rectangle 33">
              <a:extLst>
                <a:ext uri="{FF2B5EF4-FFF2-40B4-BE49-F238E27FC236}">
                  <a16:creationId xmlns:a16="http://schemas.microsoft.com/office/drawing/2014/main" id="{C76C31B5-60A1-4AA1-90D6-2CF2BA784F7D}"/>
                </a:ext>
              </a:extLst>
            </p:cNvPr>
            <p:cNvSpPr/>
            <p:nvPr/>
          </p:nvSpPr>
          <p:spPr>
            <a:xfrm>
              <a:off x="8687775" y="1706879"/>
              <a:ext cx="2589826" cy="20552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2306" name="Group 39">
              <a:extLst>
                <a:ext uri="{FF2B5EF4-FFF2-40B4-BE49-F238E27FC236}">
                  <a16:creationId xmlns:a16="http://schemas.microsoft.com/office/drawing/2014/main" id="{92ACEED9-BB82-4C3D-9009-00E13EDE01C9}"/>
                </a:ext>
              </a:extLst>
            </p:cNvPr>
            <p:cNvGrpSpPr>
              <a:grpSpLocks/>
            </p:cNvGrpSpPr>
            <p:nvPr/>
          </p:nvGrpSpPr>
          <p:grpSpPr bwMode="auto">
            <a:xfrm>
              <a:off x="9116584" y="2051979"/>
              <a:ext cx="1732207" cy="1577477"/>
              <a:chOff x="914400" y="1842372"/>
              <a:chExt cx="1732207" cy="1577477"/>
            </a:xfrm>
          </p:grpSpPr>
          <p:sp>
            <p:nvSpPr>
              <p:cNvPr id="12307" name="Rectangle 40">
                <a:extLst>
                  <a:ext uri="{FF2B5EF4-FFF2-40B4-BE49-F238E27FC236}">
                    <a16:creationId xmlns:a16="http://schemas.microsoft.com/office/drawing/2014/main" id="{99479204-4AD3-4A19-B531-69096362CE3D}"/>
                  </a:ext>
                </a:extLst>
              </p:cNvPr>
              <p:cNvSpPr>
                <a:spLocks noChangeArrowheads="1"/>
              </p:cNvSpPr>
              <p:nvPr/>
            </p:nvSpPr>
            <p:spPr bwMode="auto">
              <a:xfrm>
                <a:off x="914401" y="2154800"/>
                <a:ext cx="1732206" cy="126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Python is an interpreted, high-level, general-purpose programming language.</a:t>
                </a:r>
              </a:p>
            </p:txBody>
          </p:sp>
          <p:sp>
            <p:nvSpPr>
              <p:cNvPr id="12308" name="TextBox 41">
                <a:extLst>
                  <a:ext uri="{FF2B5EF4-FFF2-40B4-BE49-F238E27FC236}">
                    <a16:creationId xmlns:a16="http://schemas.microsoft.com/office/drawing/2014/main" id="{580CC1FD-E1CD-40EA-B389-11A5FF0C05EE}"/>
                  </a:ext>
                </a:extLst>
              </p:cNvPr>
              <p:cNvSpPr txBox="1">
                <a:spLocks noChangeArrowheads="1"/>
              </p:cNvSpPr>
              <p:nvPr/>
            </p:nvSpPr>
            <p:spPr bwMode="auto">
              <a:xfrm>
                <a:off x="914400" y="1842372"/>
                <a:ext cx="904630" cy="33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Python </a:t>
                </a:r>
              </a:p>
            </p:txBody>
          </p:sp>
        </p:grpSp>
      </p:grpSp>
      <p:grpSp>
        <p:nvGrpSpPr>
          <p:cNvPr id="56" name="Group 55">
            <a:extLst>
              <a:ext uri="{FF2B5EF4-FFF2-40B4-BE49-F238E27FC236}">
                <a16:creationId xmlns:a16="http://schemas.microsoft.com/office/drawing/2014/main" id="{91FD8EA8-70B1-4274-AD94-B2C1F52E294A}"/>
              </a:ext>
            </a:extLst>
          </p:cNvPr>
          <p:cNvGrpSpPr>
            <a:grpSpLocks/>
          </p:cNvGrpSpPr>
          <p:nvPr/>
        </p:nvGrpSpPr>
        <p:grpSpPr bwMode="auto">
          <a:xfrm>
            <a:off x="6097588" y="3762375"/>
            <a:ext cx="2590800" cy="2054225"/>
            <a:chOff x="6097949" y="3762103"/>
            <a:chExt cx="2589826" cy="2055224"/>
          </a:xfrm>
        </p:grpSpPr>
        <p:sp>
          <p:nvSpPr>
            <p:cNvPr id="32" name="Rectangle 31">
              <a:extLst>
                <a:ext uri="{FF2B5EF4-FFF2-40B4-BE49-F238E27FC236}">
                  <a16:creationId xmlns:a16="http://schemas.microsoft.com/office/drawing/2014/main" id="{682076B2-D5A4-4EA2-A1C1-7FFBF99DD7EE}"/>
                </a:ext>
              </a:extLst>
            </p:cNvPr>
            <p:cNvSpPr/>
            <p:nvPr/>
          </p:nvSpPr>
          <p:spPr>
            <a:xfrm>
              <a:off x="6097949" y="3762103"/>
              <a:ext cx="2589826" cy="20552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2302" name="Group 42">
              <a:extLst>
                <a:ext uri="{FF2B5EF4-FFF2-40B4-BE49-F238E27FC236}">
                  <a16:creationId xmlns:a16="http://schemas.microsoft.com/office/drawing/2014/main" id="{F6ECCE84-B267-491C-8747-F68869FC912A}"/>
                </a:ext>
              </a:extLst>
            </p:cNvPr>
            <p:cNvGrpSpPr>
              <a:grpSpLocks/>
            </p:cNvGrpSpPr>
            <p:nvPr/>
          </p:nvGrpSpPr>
          <p:grpSpPr bwMode="auto">
            <a:xfrm>
              <a:off x="6526759" y="4107203"/>
              <a:ext cx="1732207" cy="1578454"/>
              <a:chOff x="914400" y="1842372"/>
              <a:chExt cx="1732207" cy="1578454"/>
            </a:xfrm>
          </p:grpSpPr>
          <p:sp>
            <p:nvSpPr>
              <p:cNvPr id="12303" name="Rectangle 43">
                <a:extLst>
                  <a:ext uri="{FF2B5EF4-FFF2-40B4-BE49-F238E27FC236}">
                    <a16:creationId xmlns:a16="http://schemas.microsoft.com/office/drawing/2014/main" id="{DD90EF6C-5D59-45F6-8570-1CA5F91161E3}"/>
                  </a:ext>
                </a:extLst>
              </p:cNvPr>
              <p:cNvSpPr>
                <a:spLocks noChangeArrowheads="1"/>
              </p:cNvSpPr>
              <p:nvPr/>
            </p:nvSpPr>
            <p:spPr bwMode="auto">
              <a:xfrm>
                <a:off x="914401" y="2154800"/>
                <a:ext cx="1732206" cy="126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Heroku is a cloud platform as a service supporting several programming languages.</a:t>
                </a:r>
              </a:p>
            </p:txBody>
          </p:sp>
          <p:sp>
            <p:nvSpPr>
              <p:cNvPr id="12304" name="TextBox 44">
                <a:extLst>
                  <a:ext uri="{FF2B5EF4-FFF2-40B4-BE49-F238E27FC236}">
                    <a16:creationId xmlns:a16="http://schemas.microsoft.com/office/drawing/2014/main" id="{F37A67EB-AE89-4330-9D2A-6B96C3C42CE3}"/>
                  </a:ext>
                </a:extLst>
              </p:cNvPr>
              <p:cNvSpPr txBox="1">
                <a:spLocks noChangeArrowheads="1"/>
              </p:cNvSpPr>
              <p:nvPr/>
            </p:nvSpPr>
            <p:spPr bwMode="auto">
              <a:xfrm>
                <a:off x="914400" y="1842372"/>
                <a:ext cx="860809" cy="3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rPr>
                  <a:t>Heroku</a:t>
                </a:r>
                <a:endParaRPr lang="en-US" altLang="en-US" sz="1600">
                  <a:solidFill>
                    <a:schemeClr val="bg1"/>
                  </a:solidFill>
                  <a:latin typeface="Lato Black" pitchFamily="34" charset="0"/>
                  <a:cs typeface="Lato Black" pitchFamily="34" charset="0"/>
                </a:endParaRPr>
              </a:p>
            </p:txBody>
          </p:sp>
        </p:grpSp>
      </p:grpSp>
      <p:pic>
        <p:nvPicPr>
          <p:cNvPr id="21" name="Picture Placeholder 20">
            <a:extLst>
              <a:ext uri="{FF2B5EF4-FFF2-40B4-BE49-F238E27FC236}">
                <a16:creationId xmlns:a16="http://schemas.microsoft.com/office/drawing/2014/main" id="{F0A39322-1873-4513-A2A7-9BC32AF370A7}"/>
              </a:ext>
            </a:extLst>
          </p:cNvPr>
          <p:cNvPicPr>
            <a:picLocks noGrp="1" noChangeAspect="1"/>
          </p:cNvPicPr>
          <p:nvPr>
            <p:ph type="pic" sz="quarter" idx="10"/>
          </p:nvPr>
        </p:nvPicPr>
        <p:blipFill>
          <a:blip r:embed="rId2"/>
          <a:srcRect l="2796" r="2796"/>
          <a:stretch>
            <a:fillRect/>
          </a:stretch>
        </p:blipFill>
        <p:spPr/>
      </p:pic>
      <p:pic>
        <p:nvPicPr>
          <p:cNvPr id="25" name="Picture Placeholder 24">
            <a:extLst>
              <a:ext uri="{FF2B5EF4-FFF2-40B4-BE49-F238E27FC236}">
                <a16:creationId xmlns:a16="http://schemas.microsoft.com/office/drawing/2014/main" id="{DC3AFED8-88A8-4C78-AAF4-08A58E9CEAB7}"/>
              </a:ext>
            </a:extLst>
          </p:cNvPr>
          <p:cNvPicPr>
            <a:picLocks noGrp="1" noChangeAspect="1"/>
          </p:cNvPicPr>
          <p:nvPr>
            <p:ph type="pic" sz="quarter" idx="12"/>
          </p:nvPr>
        </p:nvPicPr>
        <p:blipFill>
          <a:blip r:embed="rId3"/>
          <a:stretch>
            <a:fillRect/>
          </a:stretch>
        </p:blipFill>
        <p:spPr>
          <a:xfrm>
            <a:off x="3503613" y="3814621"/>
            <a:ext cx="2613180" cy="2001979"/>
          </a:xfrm>
        </p:spPr>
      </p:pic>
      <p:pic>
        <p:nvPicPr>
          <p:cNvPr id="30" name="Picture Placeholder 29">
            <a:extLst>
              <a:ext uri="{FF2B5EF4-FFF2-40B4-BE49-F238E27FC236}">
                <a16:creationId xmlns:a16="http://schemas.microsoft.com/office/drawing/2014/main" id="{2334369D-E008-474E-AB3F-2C4EADC93284}"/>
              </a:ext>
            </a:extLst>
          </p:cNvPr>
          <p:cNvPicPr>
            <a:picLocks noGrp="1" noChangeAspect="1"/>
          </p:cNvPicPr>
          <p:nvPr>
            <p:ph type="pic" sz="quarter" idx="11"/>
          </p:nvPr>
        </p:nvPicPr>
        <p:blipFill>
          <a:blip r:embed="rId4"/>
          <a:stretch>
            <a:fillRect/>
          </a:stretch>
        </p:blipFill>
        <p:spPr>
          <a:xfrm>
            <a:off x="6372666" y="1706563"/>
            <a:ext cx="2030051" cy="2030051"/>
          </a:xfrm>
        </p:spPr>
      </p:pic>
      <p:pic>
        <p:nvPicPr>
          <p:cNvPr id="43" name="Picture Placeholder 42">
            <a:extLst>
              <a:ext uri="{FF2B5EF4-FFF2-40B4-BE49-F238E27FC236}">
                <a16:creationId xmlns:a16="http://schemas.microsoft.com/office/drawing/2014/main" id="{E599D0DC-F09E-4B02-B9E1-C9873F5C97E2}"/>
              </a:ext>
            </a:extLst>
          </p:cNvPr>
          <p:cNvPicPr>
            <a:picLocks noGrp="1" noChangeAspect="1"/>
          </p:cNvPicPr>
          <p:nvPr>
            <p:ph type="pic" sz="quarter" idx="13"/>
          </p:nvPr>
        </p:nvPicPr>
        <p:blipFill>
          <a:blip r:embed="rId5"/>
          <a:srcRect l="99" r="99"/>
          <a:stretch>
            <a:fillRect/>
          </a:stretch>
        </p:blipFill>
        <p:spPr/>
      </p:pic>
      <p:sp>
        <p:nvSpPr>
          <p:cNvPr id="64" name="Rectangle 63">
            <a:extLst>
              <a:ext uri="{FF2B5EF4-FFF2-40B4-BE49-F238E27FC236}">
                <a16:creationId xmlns:a16="http://schemas.microsoft.com/office/drawing/2014/main" id="{951E98FD-769B-45B1-96B1-3B4CB7E29451}"/>
              </a:ext>
            </a:extLst>
          </p:cNvPr>
          <p:cNvSpPr/>
          <p:nvPr/>
        </p:nvSpPr>
        <p:spPr>
          <a:xfrm>
            <a:off x="822325" y="6243638"/>
            <a:ext cx="2022475" cy="60325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nodeType="afterGroup">
                            <p:stCondLst>
                              <p:cond delay="1500"/>
                            </p:stCondLst>
                            <p:childTnLst>
                              <p:par>
                                <p:cTn id="15" presetID="12" presetClass="entr" presetSubtype="4"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500"/>
                                        <p:tgtEl>
                                          <p:spTgt spid="54"/>
                                        </p:tgtEl>
                                        <p:attrNameLst>
                                          <p:attrName>ppt_y</p:attrName>
                                        </p:attrNameLst>
                                      </p:cBhvr>
                                      <p:tavLst>
                                        <p:tav tm="0">
                                          <p:val>
                                            <p:strVal val="#ppt_y+#ppt_h*1.125000"/>
                                          </p:val>
                                        </p:tav>
                                        <p:tav tm="100000">
                                          <p:val>
                                            <p:strVal val="#ppt_y"/>
                                          </p:val>
                                        </p:tav>
                                      </p:tavLst>
                                    </p:anim>
                                    <p:animEffect transition="in" filter="wipe(up)">
                                      <p:cBhvr>
                                        <p:cTn id="18" dur="500"/>
                                        <p:tgtEl>
                                          <p:spTgt spid="54"/>
                                        </p:tgtEl>
                                      </p:cBhvr>
                                    </p:animEffect>
                                  </p:childTnLst>
                                </p:cTn>
                              </p:par>
                            </p:childTnLst>
                          </p:cTn>
                        </p:par>
                        <p:par>
                          <p:cTn id="19" fill="hold" nodeType="afterGroup">
                            <p:stCondLst>
                              <p:cond delay="2000"/>
                            </p:stCondLst>
                            <p:childTnLst>
                              <p:par>
                                <p:cTn id="20" presetID="12" presetClass="entr" presetSubtype="1"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additive="base">
                                        <p:cTn id="22" dur="500"/>
                                        <p:tgtEl>
                                          <p:spTgt spid="55"/>
                                        </p:tgtEl>
                                        <p:attrNameLst>
                                          <p:attrName>ppt_y</p:attrName>
                                        </p:attrNameLst>
                                      </p:cBhvr>
                                      <p:tavLst>
                                        <p:tav tm="0">
                                          <p:val>
                                            <p:strVal val="#ppt_y-#ppt_h*1.125000"/>
                                          </p:val>
                                        </p:tav>
                                        <p:tav tm="100000">
                                          <p:val>
                                            <p:strVal val="#ppt_y"/>
                                          </p:val>
                                        </p:tav>
                                      </p:tavLst>
                                    </p:anim>
                                    <p:animEffect transition="in" filter="wipe(down)">
                                      <p:cBhvr>
                                        <p:cTn id="23" dur="500"/>
                                        <p:tgtEl>
                                          <p:spTgt spid="55"/>
                                        </p:tgtEl>
                                      </p:cBhvr>
                                    </p:animEffect>
                                  </p:childTnLst>
                                </p:cTn>
                              </p:par>
                            </p:childTnLst>
                          </p:cTn>
                        </p:par>
                        <p:par>
                          <p:cTn id="24" fill="hold" nodeType="afterGroup">
                            <p:stCondLst>
                              <p:cond delay="2500"/>
                            </p:stCondLst>
                            <p:childTnLst>
                              <p:par>
                                <p:cTn id="25" presetID="12" presetClass="entr" presetSubtype="4"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p:tgtEl>
                                          <p:spTgt spid="56"/>
                                        </p:tgtEl>
                                        <p:attrNameLst>
                                          <p:attrName>ppt_y</p:attrName>
                                        </p:attrNameLst>
                                      </p:cBhvr>
                                      <p:tavLst>
                                        <p:tav tm="0">
                                          <p:val>
                                            <p:strVal val="#ppt_y+#ppt_h*1.125000"/>
                                          </p:val>
                                        </p:tav>
                                        <p:tav tm="100000">
                                          <p:val>
                                            <p:strVal val="#ppt_y"/>
                                          </p:val>
                                        </p:tav>
                                      </p:tavLst>
                                    </p:anim>
                                    <p:animEffect transition="in" filter="wipe(up)">
                                      <p:cBhvr>
                                        <p:cTn id="28" dur="500"/>
                                        <p:tgtEl>
                                          <p:spTgt spid="56"/>
                                        </p:tgtEl>
                                      </p:cBhvr>
                                    </p:animEffect>
                                  </p:childTnLst>
                                </p:cTn>
                              </p:par>
                            </p:childTnLst>
                          </p:cTn>
                        </p:par>
                        <p:par>
                          <p:cTn id="29" fill="hold" nodeType="afterGroup">
                            <p:stCondLst>
                              <p:cond delay="3000"/>
                            </p:stCondLst>
                            <p:childTnLst>
                              <p:par>
                                <p:cTn id="30" presetID="12" presetClass="entr" presetSubtype="1" fill="hold" nodeType="after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p:tgtEl>
                                          <p:spTgt spid="57"/>
                                        </p:tgtEl>
                                        <p:attrNameLst>
                                          <p:attrName>ppt_y</p:attrName>
                                        </p:attrNameLst>
                                      </p:cBhvr>
                                      <p:tavLst>
                                        <p:tav tm="0">
                                          <p:val>
                                            <p:strVal val="#ppt_y-#ppt_h*1.125000"/>
                                          </p:val>
                                        </p:tav>
                                        <p:tav tm="100000">
                                          <p:val>
                                            <p:strVal val="#ppt_y"/>
                                          </p:val>
                                        </p:tav>
                                      </p:tavLst>
                                    </p:anim>
                                    <p:animEffect transition="in" filter="wipe(down)">
                                      <p:cBhvr>
                                        <p:cTn id="3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C97DA6-94F2-4A4C-BAC9-B4335FA36311}"/>
              </a:ext>
            </a:extLst>
          </p:cNvPr>
          <p:cNvSpPr>
            <a:spLocks noChangeArrowheads="1"/>
          </p:cNvSpPr>
          <p:nvPr/>
        </p:nvSpPr>
        <p:spPr bwMode="auto">
          <a:xfrm>
            <a:off x="833438" y="2235200"/>
            <a:ext cx="37353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Alexa is Amazon’s cloud-based voice assistant that enables the functioning of the Amazon Echo.</a:t>
            </a:r>
          </a:p>
        </p:txBody>
      </p:sp>
      <p:sp>
        <p:nvSpPr>
          <p:cNvPr id="6" name="TextBox 5">
            <a:extLst>
              <a:ext uri="{FF2B5EF4-FFF2-40B4-BE49-F238E27FC236}">
                <a16:creationId xmlns:a16="http://schemas.microsoft.com/office/drawing/2014/main" id="{58A6A01F-FADE-49B5-9D2A-B8A0B5773B50}"/>
              </a:ext>
            </a:extLst>
          </p:cNvPr>
          <p:cNvSpPr txBox="1">
            <a:spLocks noChangeArrowheads="1"/>
          </p:cNvSpPr>
          <p:nvPr/>
        </p:nvSpPr>
        <p:spPr bwMode="auto">
          <a:xfrm>
            <a:off x="833438" y="1881188"/>
            <a:ext cx="15700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Alexa?</a:t>
            </a:r>
          </a:p>
        </p:txBody>
      </p:sp>
      <p:sp>
        <p:nvSpPr>
          <p:cNvPr id="7" name="Rectangle 6">
            <a:extLst>
              <a:ext uri="{FF2B5EF4-FFF2-40B4-BE49-F238E27FC236}">
                <a16:creationId xmlns:a16="http://schemas.microsoft.com/office/drawing/2014/main" id="{985B5C9E-F68F-4AD6-84C6-B3F24D15DAB2}"/>
              </a:ext>
            </a:extLst>
          </p:cNvPr>
          <p:cNvSpPr>
            <a:spLocks noChangeArrowheads="1"/>
          </p:cNvSpPr>
          <p:nvPr/>
        </p:nvSpPr>
        <p:spPr bwMode="auto">
          <a:xfrm>
            <a:off x="833438" y="3435350"/>
            <a:ext cx="373538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Alexa Skills are the “skills” or the applications that enhance its capacity. Everything that Alexa does is implemented in the Skills. Alexa has specific predefined abilities available in all supported languages, such as the clock, lists, timers, and reminders. </a:t>
            </a:r>
          </a:p>
        </p:txBody>
      </p:sp>
      <p:sp>
        <p:nvSpPr>
          <p:cNvPr id="8" name="TextBox 7">
            <a:extLst>
              <a:ext uri="{FF2B5EF4-FFF2-40B4-BE49-F238E27FC236}">
                <a16:creationId xmlns:a16="http://schemas.microsoft.com/office/drawing/2014/main" id="{E3DD825D-0C53-416C-9FEA-108CE74EF322}"/>
              </a:ext>
            </a:extLst>
          </p:cNvPr>
          <p:cNvSpPr txBox="1">
            <a:spLocks noChangeArrowheads="1"/>
          </p:cNvSpPr>
          <p:nvPr/>
        </p:nvSpPr>
        <p:spPr bwMode="auto">
          <a:xfrm>
            <a:off x="844550" y="3000375"/>
            <a:ext cx="1239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Alexa Skills</a:t>
            </a:r>
          </a:p>
        </p:txBody>
      </p:sp>
      <p:sp>
        <p:nvSpPr>
          <p:cNvPr id="9" name="Rectangle 8">
            <a:extLst>
              <a:ext uri="{FF2B5EF4-FFF2-40B4-BE49-F238E27FC236}">
                <a16:creationId xmlns:a16="http://schemas.microsoft.com/office/drawing/2014/main" id="{ED2EB5E7-359C-4A1C-9018-BC5B4507E2AE}"/>
              </a:ext>
            </a:extLst>
          </p:cNvPr>
          <p:cNvSpPr>
            <a:spLocks noChangeArrowheads="1"/>
          </p:cNvSpPr>
          <p:nvPr/>
        </p:nvSpPr>
        <p:spPr bwMode="auto">
          <a:xfrm>
            <a:off x="803275" y="5405438"/>
            <a:ext cx="373538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Amazon allows device manufacturers to integrate Alexa voice capabilities into their own connected products by using the Alexa Voice Service (AVS),</a:t>
            </a:r>
          </a:p>
        </p:txBody>
      </p:sp>
      <p:sp>
        <p:nvSpPr>
          <p:cNvPr id="10" name="TextBox 9">
            <a:extLst>
              <a:ext uri="{FF2B5EF4-FFF2-40B4-BE49-F238E27FC236}">
                <a16:creationId xmlns:a16="http://schemas.microsoft.com/office/drawing/2014/main" id="{50C385BF-B3FB-45DD-9072-CA3E50E2B633}"/>
              </a:ext>
            </a:extLst>
          </p:cNvPr>
          <p:cNvSpPr txBox="1">
            <a:spLocks noChangeArrowheads="1"/>
          </p:cNvSpPr>
          <p:nvPr/>
        </p:nvSpPr>
        <p:spPr bwMode="auto">
          <a:xfrm>
            <a:off x="844550" y="5064125"/>
            <a:ext cx="2016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Alexa Voice Service</a:t>
            </a:r>
          </a:p>
        </p:txBody>
      </p:sp>
      <p:sp>
        <p:nvSpPr>
          <p:cNvPr id="14" name="TextBox 13">
            <a:extLst>
              <a:ext uri="{FF2B5EF4-FFF2-40B4-BE49-F238E27FC236}">
                <a16:creationId xmlns:a16="http://schemas.microsoft.com/office/drawing/2014/main" id="{D5F7AD08-A627-467C-8AD0-B9C7F101DBC4}"/>
              </a:ext>
            </a:extLst>
          </p:cNvPr>
          <p:cNvSpPr txBox="1">
            <a:spLocks noChangeArrowheads="1"/>
          </p:cNvSpPr>
          <p:nvPr/>
        </p:nvSpPr>
        <p:spPr bwMode="auto">
          <a:xfrm>
            <a:off x="833438" y="357188"/>
            <a:ext cx="1373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Alexa</a:t>
            </a:r>
          </a:p>
        </p:txBody>
      </p:sp>
      <p:cxnSp>
        <p:nvCxnSpPr>
          <p:cNvPr id="15" name="Straight Connector 14">
            <a:extLst>
              <a:ext uri="{FF2B5EF4-FFF2-40B4-BE49-F238E27FC236}">
                <a16:creationId xmlns:a16="http://schemas.microsoft.com/office/drawing/2014/main" id="{C151ECCF-57A9-49DB-8B20-2376E363DE4B}"/>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5ECA79-08DB-464D-AE5B-B75A7A0A93E9}"/>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8" name="Picture Placeholder 17">
            <a:extLst>
              <a:ext uri="{FF2B5EF4-FFF2-40B4-BE49-F238E27FC236}">
                <a16:creationId xmlns:a16="http://schemas.microsoft.com/office/drawing/2014/main" id="{8990A720-E190-4A82-AA59-36B4A49FC0AE}"/>
              </a:ext>
            </a:extLst>
          </p:cNvPr>
          <p:cNvPicPr>
            <a:picLocks noGrp="1" noChangeAspect="1"/>
          </p:cNvPicPr>
          <p:nvPr>
            <p:ph type="pic" sz="quarter" idx="10"/>
          </p:nvPr>
        </p:nvPicPr>
        <p:blipFill>
          <a:blip r:embed="rId2"/>
          <a:srcRect l="16705" r="16705"/>
          <a:stretch>
            <a:fillRect/>
          </a:stretch>
        </p:blipFill>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802FEA-C41F-4C42-A654-357170E82F01}"/>
              </a:ext>
            </a:extLst>
          </p:cNvPr>
          <p:cNvSpPr>
            <a:spLocks noChangeArrowheads="1"/>
          </p:cNvSpPr>
          <p:nvPr/>
        </p:nvSpPr>
        <p:spPr bwMode="auto">
          <a:xfrm>
            <a:off x="833438" y="2235200"/>
            <a:ext cx="37353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AWS Lambda is an event-driven, serverless computing platform provided by Amazon as a part of Amazon Web Services.</a:t>
            </a:r>
          </a:p>
        </p:txBody>
      </p:sp>
      <p:sp>
        <p:nvSpPr>
          <p:cNvPr id="6" name="TextBox 5">
            <a:extLst>
              <a:ext uri="{FF2B5EF4-FFF2-40B4-BE49-F238E27FC236}">
                <a16:creationId xmlns:a16="http://schemas.microsoft.com/office/drawing/2014/main" id="{3B17697A-C45F-4622-9C09-196F0B23BE99}"/>
              </a:ext>
            </a:extLst>
          </p:cNvPr>
          <p:cNvSpPr txBox="1">
            <a:spLocks noChangeArrowheads="1"/>
          </p:cNvSpPr>
          <p:nvPr/>
        </p:nvSpPr>
        <p:spPr bwMode="auto">
          <a:xfrm>
            <a:off x="833438" y="1881188"/>
            <a:ext cx="2298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AWS Lambda?</a:t>
            </a:r>
          </a:p>
        </p:txBody>
      </p:sp>
      <p:sp>
        <p:nvSpPr>
          <p:cNvPr id="9" name="Rectangle 8">
            <a:extLst>
              <a:ext uri="{FF2B5EF4-FFF2-40B4-BE49-F238E27FC236}">
                <a16:creationId xmlns:a16="http://schemas.microsoft.com/office/drawing/2014/main" id="{EC78A891-AE6D-4194-BA5F-1463D608A857}"/>
              </a:ext>
            </a:extLst>
          </p:cNvPr>
          <p:cNvSpPr>
            <a:spLocks noChangeArrowheads="1"/>
          </p:cNvSpPr>
          <p:nvPr/>
        </p:nvSpPr>
        <p:spPr bwMode="auto">
          <a:xfrm>
            <a:off x="833438" y="3252788"/>
            <a:ext cx="3735387"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buFont typeface="Wingdings" panose="05000000000000000000" pitchFamily="2" charset="2"/>
              <a:buChar char="ü"/>
            </a:pPr>
            <a:r>
              <a:rPr lang="en-US" altLang="en-US" sz="1200">
                <a:solidFill>
                  <a:schemeClr val="bg1"/>
                </a:solidFill>
              </a:rPr>
              <a:t>AWS Lambda is a suitable compute platform for many application scenarios provided that you can write your application code in languages and runtime environments supported by the service.</a:t>
            </a:r>
          </a:p>
          <a:p>
            <a:pPr eaLnBrk="1" hangingPunct="1">
              <a:lnSpc>
                <a:spcPct val="130000"/>
              </a:lnSpc>
              <a:buFont typeface="Wingdings" panose="05000000000000000000" pitchFamily="2" charset="2"/>
              <a:buChar char="ü"/>
            </a:pPr>
            <a:r>
              <a:rPr lang="en-US" altLang="en-US" sz="1200">
                <a:solidFill>
                  <a:schemeClr val="bg1"/>
                </a:solidFill>
              </a:rPr>
              <a:t>Lambda is perfect for building APIs, together with API Gateway you can efficiently achieve fast time to market and optimize costs.</a:t>
            </a:r>
          </a:p>
          <a:p>
            <a:pPr eaLnBrk="1" hangingPunct="1">
              <a:lnSpc>
                <a:spcPct val="130000"/>
              </a:lnSpc>
              <a:buFont typeface="Wingdings" panose="05000000000000000000" pitchFamily="2" charset="2"/>
              <a:buChar char="ü"/>
            </a:pPr>
            <a:r>
              <a:rPr lang="en-US" altLang="en-US" sz="1200">
                <a:solidFill>
                  <a:schemeClr val="bg1"/>
                </a:solidFill>
              </a:rPr>
              <a:t>There are different ways for using Lambda functions, different serverless design patterns which everyone could follow depending on their needs.</a:t>
            </a:r>
          </a:p>
        </p:txBody>
      </p:sp>
      <p:sp>
        <p:nvSpPr>
          <p:cNvPr id="14" name="TextBox 13">
            <a:extLst>
              <a:ext uri="{FF2B5EF4-FFF2-40B4-BE49-F238E27FC236}">
                <a16:creationId xmlns:a16="http://schemas.microsoft.com/office/drawing/2014/main" id="{7DD2197B-059A-40F7-8CA7-93590E130BCE}"/>
              </a:ext>
            </a:extLst>
          </p:cNvPr>
          <p:cNvSpPr txBox="1">
            <a:spLocks noChangeArrowheads="1"/>
          </p:cNvSpPr>
          <p:nvPr/>
        </p:nvSpPr>
        <p:spPr bwMode="auto">
          <a:xfrm>
            <a:off x="833438" y="357188"/>
            <a:ext cx="30114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AWS Lambda</a:t>
            </a:r>
          </a:p>
        </p:txBody>
      </p:sp>
      <p:cxnSp>
        <p:nvCxnSpPr>
          <p:cNvPr id="15" name="Straight Connector 14">
            <a:extLst>
              <a:ext uri="{FF2B5EF4-FFF2-40B4-BE49-F238E27FC236}">
                <a16:creationId xmlns:a16="http://schemas.microsoft.com/office/drawing/2014/main" id="{C64FE33D-55F9-45D8-B6B2-63DCA7A124C0}"/>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F69B6C6-64F1-4D4B-9A04-7B25CDCC940F}"/>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4344" name="Picture 12">
            <a:extLst>
              <a:ext uri="{FF2B5EF4-FFF2-40B4-BE49-F238E27FC236}">
                <a16:creationId xmlns:a16="http://schemas.microsoft.com/office/drawing/2014/main" id="{07723DE6-42EB-4A2A-8F31-C59098834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925" y="1581150"/>
            <a:ext cx="332422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797A87-C593-47B7-8D7B-FE7690C6B1B2}"/>
              </a:ext>
            </a:extLst>
          </p:cNvPr>
          <p:cNvSpPr>
            <a:spLocks noChangeArrowheads="1"/>
          </p:cNvSpPr>
          <p:nvPr/>
        </p:nvSpPr>
        <p:spPr bwMode="auto">
          <a:xfrm>
            <a:off x="833438" y="2235200"/>
            <a:ext cx="37353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Heroku is a cloud platform as a service (PaaS) supporting several programming languages. One of the first cloud platforms, Heroku has been in development since June 2007, </a:t>
            </a:r>
          </a:p>
        </p:txBody>
      </p:sp>
      <p:sp>
        <p:nvSpPr>
          <p:cNvPr id="6" name="TextBox 5">
            <a:extLst>
              <a:ext uri="{FF2B5EF4-FFF2-40B4-BE49-F238E27FC236}">
                <a16:creationId xmlns:a16="http://schemas.microsoft.com/office/drawing/2014/main" id="{050D90A6-16B6-445A-8808-0DD904692F2A}"/>
              </a:ext>
            </a:extLst>
          </p:cNvPr>
          <p:cNvSpPr txBox="1">
            <a:spLocks noChangeArrowheads="1"/>
          </p:cNvSpPr>
          <p:nvPr/>
        </p:nvSpPr>
        <p:spPr bwMode="auto">
          <a:xfrm>
            <a:off x="833438" y="1881188"/>
            <a:ext cx="191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HEROKU?</a:t>
            </a:r>
          </a:p>
        </p:txBody>
      </p:sp>
      <p:sp>
        <p:nvSpPr>
          <p:cNvPr id="9" name="Rectangle 8">
            <a:extLst>
              <a:ext uri="{FF2B5EF4-FFF2-40B4-BE49-F238E27FC236}">
                <a16:creationId xmlns:a16="http://schemas.microsoft.com/office/drawing/2014/main" id="{841D06F0-D676-400C-AA4B-202FC72B5EA0}"/>
              </a:ext>
            </a:extLst>
          </p:cNvPr>
          <p:cNvSpPr>
            <a:spLocks noChangeArrowheads="1"/>
          </p:cNvSpPr>
          <p:nvPr/>
        </p:nvSpPr>
        <p:spPr bwMode="auto">
          <a:xfrm>
            <a:off x="833438" y="3252788"/>
            <a:ext cx="3735387"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buFont typeface="Wingdings" panose="05000000000000000000" pitchFamily="2" charset="2"/>
              <a:buChar char="ü"/>
            </a:pPr>
            <a:r>
              <a:rPr lang="en-US" altLang="en-US" sz="1200" b="1">
                <a:solidFill>
                  <a:schemeClr val="bg1"/>
                </a:solidFill>
              </a:rPr>
              <a:t>The Heroku Platform: The Heroku network runs the customer's apps in virtual containers which execute on a reliable runtime environment. Heroku calls these containers "Dynos." </a:t>
            </a:r>
          </a:p>
          <a:p>
            <a:pPr eaLnBrk="1" hangingPunct="1">
              <a:lnSpc>
                <a:spcPct val="130000"/>
              </a:lnSpc>
              <a:buFont typeface="Wingdings" panose="05000000000000000000" pitchFamily="2" charset="2"/>
              <a:buChar char="ü"/>
            </a:pPr>
            <a:r>
              <a:rPr lang="en-US" altLang="en-US" sz="1200">
                <a:solidFill>
                  <a:schemeClr val="bg1"/>
                </a:solidFill>
              </a:rPr>
              <a:t>Heroku Elements: Heroku Elements provides users with Add-ons -Tools and services for developing, extending, and operating the app, Build packs -Build packs automate the build processes for the preferred languages and frameworks and Buttons -one-click provision, configure, and deploy third party components, libraries and pattern app.</a:t>
            </a:r>
          </a:p>
          <a:p>
            <a:pPr eaLnBrk="1" hangingPunct="1">
              <a:lnSpc>
                <a:spcPct val="130000"/>
              </a:lnSpc>
              <a:buFont typeface="Wingdings" panose="05000000000000000000" pitchFamily="2" charset="2"/>
              <a:buChar char="ü"/>
            </a:pPr>
            <a:endParaRPr lang="en-US" altLang="en-US" sz="1200" b="1">
              <a:solidFill>
                <a:schemeClr val="bg1"/>
              </a:solidFill>
            </a:endParaRPr>
          </a:p>
        </p:txBody>
      </p:sp>
      <p:sp>
        <p:nvSpPr>
          <p:cNvPr id="14" name="TextBox 13">
            <a:extLst>
              <a:ext uri="{FF2B5EF4-FFF2-40B4-BE49-F238E27FC236}">
                <a16:creationId xmlns:a16="http://schemas.microsoft.com/office/drawing/2014/main" id="{D5278120-6254-42D7-8A36-8174887B446F}"/>
              </a:ext>
            </a:extLst>
          </p:cNvPr>
          <p:cNvSpPr txBox="1">
            <a:spLocks noChangeArrowheads="1"/>
          </p:cNvSpPr>
          <p:nvPr/>
        </p:nvSpPr>
        <p:spPr bwMode="auto">
          <a:xfrm>
            <a:off x="833438" y="357188"/>
            <a:ext cx="2159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HEROKU</a:t>
            </a:r>
          </a:p>
        </p:txBody>
      </p:sp>
      <p:cxnSp>
        <p:nvCxnSpPr>
          <p:cNvPr id="15" name="Straight Connector 14">
            <a:extLst>
              <a:ext uri="{FF2B5EF4-FFF2-40B4-BE49-F238E27FC236}">
                <a16:creationId xmlns:a16="http://schemas.microsoft.com/office/drawing/2014/main" id="{B139BEC5-C8E3-41D2-BB76-BCA6437C35D1}"/>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F93AAC5-6119-483B-B043-9AD5802F2576}"/>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5368" name="Picture 2">
            <a:extLst>
              <a:ext uri="{FF2B5EF4-FFF2-40B4-BE49-F238E27FC236}">
                <a16:creationId xmlns:a16="http://schemas.microsoft.com/office/drawing/2014/main" id="{B607A2DB-F73C-4487-8F1C-469B9F0EE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863" y="1881188"/>
            <a:ext cx="5715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theme/theme1.xml><?xml version="1.0" encoding="utf-8"?>
<a:theme xmlns:a="http://schemas.openxmlformats.org/drawingml/2006/main" name="Office Theme">
  <a:themeElements>
    <a:clrScheme name="ZColor Dark Theme">
      <a:dk1>
        <a:sysClr val="windowText" lastClr="000000"/>
      </a:dk1>
      <a:lt1>
        <a:sysClr val="window" lastClr="FFFFFF"/>
      </a:lt1>
      <a:dk2>
        <a:srgbClr val="44546A"/>
      </a:dk2>
      <a:lt2>
        <a:srgbClr val="EBEBEB"/>
      </a:lt2>
      <a:accent1>
        <a:srgbClr val="4DD6B0"/>
      </a:accent1>
      <a:accent2>
        <a:srgbClr val="4DD6B0"/>
      </a:accent2>
      <a:accent3>
        <a:srgbClr val="4DD6B0"/>
      </a:accent3>
      <a:accent4>
        <a:srgbClr val="4DD6B0"/>
      </a:accent4>
      <a:accent5>
        <a:srgbClr val="4DD6B0"/>
      </a:accent5>
      <a:accent6>
        <a:srgbClr val="4DD6B0"/>
      </a:accent6>
      <a:hlink>
        <a:srgbClr val="0563C1"/>
      </a:hlink>
      <a:folHlink>
        <a:srgbClr val="954F72"/>
      </a:folHlink>
    </a:clrScheme>
    <a:fontScheme name="Lato Black">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1444</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Lato</vt:lpstr>
      <vt:lpstr>Lato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WeRnoobs</dc:creator>
  <cp:lastModifiedBy>ranjith ran</cp:lastModifiedBy>
  <cp:revision>50</cp:revision>
  <dcterms:created xsi:type="dcterms:W3CDTF">2018-07-18T01:46:28Z</dcterms:created>
  <dcterms:modified xsi:type="dcterms:W3CDTF">2020-03-06T14:30:57Z</dcterms:modified>
</cp:coreProperties>
</file>