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 Mono Light"/>
      <p:regular r:id="rId29"/>
      <p:bold r:id="rId30"/>
      <p:italic r:id="rId31"/>
      <p:boldItalic r:id="rId32"/>
    </p:embeddedFont>
    <p:embeddedFont>
      <p:font typeface="Roboto Mono Th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Light-italic.fntdata"/><Relationship Id="rId30" Type="http://schemas.openxmlformats.org/officeDocument/2006/relationships/font" Target="fonts/RobotoMonoLigh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Thin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Thin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Thin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Thin-boldItalic.fntdata"/><Relationship Id="rId17" Type="http://schemas.openxmlformats.org/officeDocument/2006/relationships/font" Target="fonts/RobotoThin-regular.fntdata"/><Relationship Id="rId16" Type="http://schemas.openxmlformats.org/officeDocument/2006/relationships/slide" Target="slides/slide11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a73a83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a73a83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6118dc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6118dc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60c760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60c760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60c760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60c760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60c760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60c760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6118dc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6118dc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118dc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118dc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6118dc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6118dc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6118dc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6118dc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a73a83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a73a83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3950"/>
            <a:ext cx="9144000" cy="5157300"/>
          </a:xfrm>
          <a:prstGeom prst="rect">
            <a:avLst/>
          </a:prstGeom>
          <a:solidFill>
            <a:srgbClr val="7BC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3250" y="1147725"/>
            <a:ext cx="3900500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rros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Limitação de Erros e Processos de Correção: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nicas">
  <p:cSld name="CUSTOM_6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Limitações Técnicas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puts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Outputs gerados/artefactos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nitorizacao">
  <p:cSld name="CUSTOM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Monitorização deste processo pela unidade de Gestão de Qualidade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servacoes">
  <p:cSld name="CUSTOM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Observações: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303275" y="454925"/>
            <a:ext cx="82341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-Serve esta template para cada vez que precisarem de criar um processo.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MUITO IMPORTANTE 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Antes de editarem, dupliquem este documento e identifiquem o novo, de forma a que as alterações nunca sejam feitas neste!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Atenção!!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-Devem de utilizar imagens (gráficos, screenshots, </a:t>
            </a:r>
            <a:r>
              <a:rPr lang="en">
                <a:solidFill>
                  <a:srgbClr val="FF0000"/>
                </a:solidFill>
              </a:rPr>
              <a:t>referências</a:t>
            </a:r>
            <a:r>
              <a:rPr lang="en">
                <a:solidFill>
                  <a:srgbClr val="FF0000"/>
                </a:solidFill>
              </a:rPr>
              <a:t>, ilustrações) para ilustrar o melhor possível (de forma clara e inteligível) os vossos processos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-Podem acrescentar slides se necessário, podem copiar e colar o que vos interessar ou criar uma nova e aplicar-lhe um layout dos que já predefinimos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-Qualquer dúvida perguntem!! Mas antes de perguntarem tentem perceber primeiro com a ajuda do documento que o stor deu de exemplo de manual de normas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Obrigada!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o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0" y="879150"/>
            <a:ext cx="87345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do processo: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capa">
  <p:cSld name="SECTION_HEADER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5"/>
          <p:cNvSpPr/>
          <p:nvPr/>
        </p:nvSpPr>
        <p:spPr>
          <a:xfrm>
            <a:off x="-76200" y="0"/>
            <a:ext cx="3658800" cy="5143500"/>
          </a:xfrm>
          <a:prstGeom prst="rect">
            <a:avLst/>
          </a:prstGeom>
          <a:solidFill>
            <a:srgbClr val="7BC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40175" y="964150"/>
            <a:ext cx="75324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               Unidade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Coordenador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Status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Versão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ncoes">
  <p:cSld name="SECTION_TITLE_AND_DESCRIPTION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6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Colaboradores e respetivas funções: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puts e ativacao">
  <p:cSld name="CAPTION_ONLY_1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Inputs e Critério de Ativação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efas">
  <p:cSld name="CUSTOM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das tarefas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lidacao">
  <p:cSld name="SECTION_TITLE_AND_DESCRIPTION_1_1_1_2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Validação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ida">
  <p:cSld name="CAPTION_ONLY_1_1_1_2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10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Critério de saída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 cap="flat" cmpd="sng" w="9525">
            <a:solidFill>
              <a:srgbClr val="002F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1143000" y="3112875"/>
            <a:ext cx="6801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1.1.MQ_QUA_TEMPLATESEM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		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Thin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Prazo estabelecido para a disponibilização de informação pelas equipas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Número de horas de esforço por elemento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output deste processo trata-se da apresentação semanal, para a reunião da equipa, atualizada.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/>
        </p:nvSpPr>
        <p:spPr>
          <a:xfrm>
            <a:off x="3834975" y="947175"/>
            <a:ext cx="46410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Qualidade (QUA)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Bruna Almeida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Baselined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1.1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descreve a adaptação semanal do template de apresentações para as reuniões da equipa.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 colab</a:t>
            </a: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oradora da equipa de Qualidade, Catarina Lopo, é responsável por apagar os dados do template, semanalmente, após a versão prévia ser exportada. Seguidamente, cada equipa é responsável pela introdução dos dados relativos às atividades por si desenvolvidas, e a desenvolver. 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é ativado a seguir à exportação da apresentação da semana anterior.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Limpeza dos dados do template a editar;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Introdução dos novos dados relativos às tarefas da equipa;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Exportação e upload da apresentação semanal no gitHub.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490352" y="176075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é validado quando o template da apresentação semanal  é exportado e é feito o seu upload no gitHub. 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é aprovado, se for exportado com a informação disponibilizada pelas equipas </a:t>
            </a: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até às 11 horas da manhã de terça feira. 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Clareza na exposição das tarefas das várias unidades, através de texto e gráficos.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