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3895F-B243-8142-9BB5-01AC67C3A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39A7A4-F0FF-F342-8EC1-6E044837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DA7FA-DF72-424D-97EE-0A604F98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15BDE-A70B-FA48-822B-7A71B756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595A4-6EBC-854E-A44F-9D123783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35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5453B-F5B0-3141-A474-30A621A9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4E2FB-2060-EE47-B3BF-923A83518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F1D3B-79DE-4D41-B1C0-DD340C52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B07E4-4CFE-3744-9082-96927944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44225-835E-DA45-8556-31D02F06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52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F7169-6F04-8242-82E6-2376D24F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7B1FF-B4E6-414D-BE08-187C90D8C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14A92-6F9B-AE4A-85FB-80A84054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B29DA-2427-0B4A-A1A8-628ED3A2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73501-6ED7-3C4D-98C5-77FE1BA0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24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8273D-CB2B-8541-8ED7-D0652C85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8F2C-9865-D046-BBC8-DA91C5A8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25777-4CBF-4B4A-85B7-19940116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04F29-F725-2242-8CA7-823E65C4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9A7C3-1B24-0549-A143-84F7B35B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35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519A-2AD0-7841-9DD8-56AD764C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C7794-6836-5046-AF40-74CB9293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D7393-D716-6F4E-A7F2-FB904E52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3CCF4-E0CF-F847-ADEA-AE0CCB16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3F3B-791E-EC4B-9816-DEBF6A68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6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00CCB-D8F4-C54C-80D0-A2A49443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A20DA-E516-E748-84BE-3A705F905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3C896-48F5-754A-98A0-9D4425DD3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3E00C-EC91-564C-90AE-DDF61DB6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1E1B7-FD06-9F49-8552-13379B05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C5A95-C772-1B48-ADB4-2FDD280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9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C4AE-22C0-1648-97C1-4062E0CB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41B97-B923-8046-A552-88297022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02871-0FB6-5340-811A-86816CC25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4A026-6AF0-FF4B-940F-AF8F1654B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4102C-3AF2-8644-9D0D-92CC290CB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A9CC82-52B0-B14E-BD56-4B0F9CAC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814A9-A35C-B44F-8882-BBED83D0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FF6B5-276B-6749-B608-36ACF735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9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4C259-C89F-FF49-8730-251EDD36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F7186-93D7-D044-A5FF-88CC48BF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E0D979-A4A7-9149-86D9-B70B7A49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0208D-8E77-294D-9516-810BAD70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4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44D62-017F-0E47-8F74-36276504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07515-36F8-604A-A115-24EEA2E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E1A06-4AC9-6E4C-AE4A-FA71076C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31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2E87-A095-1347-84CA-122D1AFB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0F1F4-8025-4743-968D-656308AA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1949A-BF74-1440-9324-6A5BC13E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7357A-0B73-AC4E-B964-07B6EE7B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76762-D78F-3A43-95F9-54A61ECF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4D1FD-0CBB-8140-BCA3-75F579DA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2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5A4A-9C40-1547-AEDF-B36BC6C8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3CB679-2790-F64F-B27F-00882106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F36A0-64F5-6541-B553-D94D857D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85FC3-6DBF-2A4F-AC07-E8912493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CCA0F-2E0A-AA48-8BF2-C3B02F3B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91FDF-4AEB-864E-B7B0-CB198D6A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22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C74087-B7DE-5F43-A2B0-7FE471F2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4B464-B391-3643-BC7E-4755B603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E536A-718D-CE4D-822E-E0A4F34F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F96D-87CE-9E44-8424-6EC610581E81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77269-D7F1-FB4D-B61E-A0FC2D573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B69-B605-184C-BC94-A1016906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ECDF-ED46-3944-8CD9-EB87FB2904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16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7BB73-3BF8-3745-83D2-DAF398476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编译原理期末考试模拟试题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2993E5-5942-C340-8F5A-03EB5965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张泽宇  </a:t>
            </a:r>
            <a:r>
              <a:rPr kumimoji="1" lang="en-US" altLang="zh-CN" dirty="0"/>
              <a:t>2017141463053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3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F5A35-2EC0-E240-AAC4-4D5D6B1D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7708" y="1240472"/>
            <a:ext cx="3932237" cy="381158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分析：</a:t>
            </a:r>
            <a:endParaRPr kumimoji="1" lang="en-US" altLang="zh-CN" sz="2400" dirty="0"/>
          </a:p>
          <a:p>
            <a:r>
              <a:rPr kumimoji="1" lang="zh-CN" altLang="en-US" sz="2400" dirty="0"/>
              <a:t>非终结符：</a:t>
            </a:r>
            <a:r>
              <a:rPr kumimoji="1" lang="en-US" altLang="zh-CN" sz="2400" dirty="0"/>
              <a:t>S  L</a:t>
            </a:r>
          </a:p>
          <a:p>
            <a:r>
              <a:rPr kumimoji="1" lang="zh-CN" altLang="en-US" sz="2400" dirty="0"/>
              <a:t>终结符： </a:t>
            </a:r>
            <a:r>
              <a:rPr kumimoji="1" lang="en-US" altLang="zh-CN" sz="2400" dirty="0"/>
              <a:t>a  (  ,  ) 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每一步对最左非终结符进行替换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1F2B30-C4F7-E94C-9ABF-4D5D3156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137602"/>
            <a:ext cx="6333898" cy="42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FBA06-1E84-B347-9A7C-5C882848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330"/>
            <a:ext cx="4076700" cy="628649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(a).</a:t>
            </a:r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 ( L )</a:t>
            </a:r>
          </a:p>
          <a:p>
            <a:r>
              <a:rPr kumimoji="1" lang="en-US" altLang="zh-CN" dirty="0"/>
              <a:t>   =&gt; ( L , S )</a:t>
            </a:r>
          </a:p>
          <a:p>
            <a:r>
              <a:rPr kumimoji="1" lang="en-US" altLang="zh-CN" dirty="0"/>
              <a:t>   =&gt; ( S , S )</a:t>
            </a:r>
          </a:p>
          <a:p>
            <a:r>
              <a:rPr kumimoji="1" lang="en-US" altLang="zh-CN" dirty="0"/>
              <a:t>   =&gt; ( a , S )</a:t>
            </a:r>
          </a:p>
          <a:p>
            <a:r>
              <a:rPr kumimoji="1" lang="en-US" altLang="zh-CN" dirty="0"/>
              <a:t>   =&gt; ( a , ( L ) )</a:t>
            </a:r>
          </a:p>
          <a:p>
            <a:r>
              <a:rPr kumimoji="1" lang="en-US" altLang="zh-CN" dirty="0"/>
              <a:t>   =&gt; ( a , ( L , S ) )</a:t>
            </a:r>
          </a:p>
          <a:p>
            <a:r>
              <a:rPr kumimoji="1" lang="en-US" altLang="zh-CN" dirty="0"/>
              <a:t>   =&gt; ( a , ( S , S ) )</a:t>
            </a:r>
          </a:p>
          <a:p>
            <a:r>
              <a:rPr kumimoji="1" lang="en-US" altLang="zh-CN" dirty="0"/>
              <a:t>   =&gt; ( a , ( a , S ) )</a:t>
            </a:r>
          </a:p>
          <a:p>
            <a:r>
              <a:rPr kumimoji="1" lang="en-US" altLang="zh-CN" dirty="0"/>
              <a:t>   =&gt; ( a , ( a , a ) )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DF4BC76-1ADA-4444-95F1-6293592E6AC8}"/>
              </a:ext>
            </a:extLst>
          </p:cNvPr>
          <p:cNvSpPr txBox="1">
            <a:spLocks/>
          </p:cNvSpPr>
          <p:nvPr/>
        </p:nvSpPr>
        <p:spPr>
          <a:xfrm>
            <a:off x="6739890" y="354330"/>
            <a:ext cx="4076700" cy="628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*</a:t>
            </a:r>
            <a:r>
              <a:rPr kumimoji="1" lang="zh-CN" altLang="en-US" dirty="0"/>
              <a:t>最右推导</a:t>
            </a:r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 ( L )</a:t>
            </a:r>
          </a:p>
          <a:p>
            <a:r>
              <a:rPr kumimoji="1" lang="en-US" altLang="zh-CN" dirty="0"/>
              <a:t>   =&gt; ( L , S )</a:t>
            </a:r>
          </a:p>
          <a:p>
            <a:r>
              <a:rPr kumimoji="1" lang="en-US" altLang="zh-CN" dirty="0"/>
              <a:t>   =&gt; ( L , ( L ) )</a:t>
            </a:r>
          </a:p>
          <a:p>
            <a:r>
              <a:rPr kumimoji="1" lang="en-US" altLang="zh-CN" dirty="0"/>
              <a:t>   =&gt; ( L , ( L , S ) )</a:t>
            </a:r>
          </a:p>
          <a:p>
            <a:r>
              <a:rPr kumimoji="1" lang="en-US" altLang="zh-CN" dirty="0"/>
              <a:t>   =&gt; ( L , ( L , a ) )</a:t>
            </a:r>
          </a:p>
          <a:p>
            <a:r>
              <a:rPr kumimoji="1" lang="en-US" altLang="zh-CN" dirty="0"/>
              <a:t>   =&gt; ( L , ( S , a ) )</a:t>
            </a:r>
          </a:p>
          <a:p>
            <a:r>
              <a:rPr kumimoji="1" lang="en-US" altLang="zh-CN" dirty="0"/>
              <a:t>   =&gt; ( L , ( a , a ) )</a:t>
            </a:r>
          </a:p>
          <a:p>
            <a:r>
              <a:rPr kumimoji="1" lang="en-US" altLang="zh-CN" dirty="0"/>
              <a:t>   =&gt; ( S , ( a , a ) )</a:t>
            </a:r>
          </a:p>
          <a:p>
            <a:r>
              <a:rPr kumimoji="1" lang="en-US" altLang="zh-CN" dirty="0"/>
              <a:t>   =&gt; ( a , ( a , a ) )</a:t>
            </a:r>
          </a:p>
        </p:txBody>
      </p:sp>
    </p:spTree>
    <p:extLst>
      <p:ext uri="{BB962C8B-B14F-4D97-AF65-F5344CB8AC3E}">
        <p14:creationId xmlns:p14="http://schemas.microsoft.com/office/powerpoint/2010/main" val="42816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44E8-E50F-FF4D-9C20-2CD19008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05740"/>
            <a:ext cx="11338560" cy="651509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(b).</a:t>
            </a:r>
          </a:p>
          <a:p>
            <a:r>
              <a:rPr kumimoji="1" lang="en-US" altLang="zh-CN" dirty="0"/>
              <a:t>                                                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   (                    L                     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           L            ,               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           S                 (          L           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           a                 L          ,           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                              s                      a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                                          a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9C6A44E-E989-0B45-BDF2-EAE47EB0B009}"/>
              </a:ext>
            </a:extLst>
          </p:cNvPr>
          <p:cNvCxnSpPr/>
          <p:nvPr/>
        </p:nvCxnSpPr>
        <p:spPr>
          <a:xfrm flipH="1">
            <a:off x="3314700" y="1028700"/>
            <a:ext cx="1851660" cy="46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77F546B-75A9-AE45-94D2-21D138DFC97F}"/>
              </a:ext>
            </a:extLst>
          </p:cNvPr>
          <p:cNvCxnSpPr/>
          <p:nvPr/>
        </p:nvCxnSpPr>
        <p:spPr>
          <a:xfrm>
            <a:off x="5166360" y="1017270"/>
            <a:ext cx="0" cy="48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EF3CAA4-D2FA-1149-89B0-5E94FA62D4BE}"/>
              </a:ext>
            </a:extLst>
          </p:cNvPr>
          <p:cNvCxnSpPr/>
          <p:nvPr/>
        </p:nvCxnSpPr>
        <p:spPr>
          <a:xfrm>
            <a:off x="5166360" y="1028700"/>
            <a:ext cx="1943100" cy="46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F829955-5FA3-0F4B-91F0-20FC5534CA85}"/>
              </a:ext>
            </a:extLst>
          </p:cNvPr>
          <p:cNvCxnSpPr/>
          <p:nvPr/>
        </p:nvCxnSpPr>
        <p:spPr>
          <a:xfrm flipH="1">
            <a:off x="3954780" y="1920240"/>
            <a:ext cx="121158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9F30D97-5695-8D48-9F41-ECA5380D4670}"/>
              </a:ext>
            </a:extLst>
          </p:cNvPr>
          <p:cNvCxnSpPr/>
          <p:nvPr/>
        </p:nvCxnSpPr>
        <p:spPr>
          <a:xfrm>
            <a:off x="5166359" y="1897380"/>
            <a:ext cx="0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2B18C5C-24F2-1F4D-9523-C119C7F40266}"/>
              </a:ext>
            </a:extLst>
          </p:cNvPr>
          <p:cNvCxnSpPr/>
          <p:nvPr/>
        </p:nvCxnSpPr>
        <p:spPr>
          <a:xfrm>
            <a:off x="5166360" y="1920240"/>
            <a:ext cx="147447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ED100D2-AB8B-8E45-8AB3-490DE97DBFF7}"/>
              </a:ext>
            </a:extLst>
          </p:cNvPr>
          <p:cNvCxnSpPr/>
          <p:nvPr/>
        </p:nvCxnSpPr>
        <p:spPr>
          <a:xfrm>
            <a:off x="3954780" y="2811780"/>
            <a:ext cx="0" cy="46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9FAF16B-93D9-F44B-B460-BA1DF4F38429}"/>
              </a:ext>
            </a:extLst>
          </p:cNvPr>
          <p:cNvCxnSpPr/>
          <p:nvPr/>
        </p:nvCxnSpPr>
        <p:spPr>
          <a:xfrm>
            <a:off x="3954780" y="3680460"/>
            <a:ext cx="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9D1D0EE-020A-D343-8C3F-8AD7E414D598}"/>
              </a:ext>
            </a:extLst>
          </p:cNvPr>
          <p:cNvCxnSpPr/>
          <p:nvPr/>
        </p:nvCxnSpPr>
        <p:spPr>
          <a:xfrm flipH="1">
            <a:off x="5669280" y="2811780"/>
            <a:ext cx="971550" cy="46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DE4CD49-AC85-694B-B778-0CFBB8AAF970}"/>
              </a:ext>
            </a:extLst>
          </p:cNvPr>
          <p:cNvCxnSpPr/>
          <p:nvPr/>
        </p:nvCxnSpPr>
        <p:spPr>
          <a:xfrm>
            <a:off x="6640829" y="2800350"/>
            <a:ext cx="0" cy="46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4F2AD62-E70F-5741-9FE5-7415817DA6E7}"/>
              </a:ext>
            </a:extLst>
          </p:cNvPr>
          <p:cNvCxnSpPr/>
          <p:nvPr/>
        </p:nvCxnSpPr>
        <p:spPr>
          <a:xfrm>
            <a:off x="6640830" y="2811780"/>
            <a:ext cx="1154430" cy="46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087500D-052E-BF4B-96D9-CF1D5F8B0688}"/>
              </a:ext>
            </a:extLst>
          </p:cNvPr>
          <p:cNvCxnSpPr/>
          <p:nvPr/>
        </p:nvCxnSpPr>
        <p:spPr>
          <a:xfrm flipH="1">
            <a:off x="5543550" y="3760470"/>
            <a:ext cx="117729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BF1294D-4C19-1949-ADB8-617F060D0523}"/>
              </a:ext>
            </a:extLst>
          </p:cNvPr>
          <p:cNvCxnSpPr/>
          <p:nvPr/>
        </p:nvCxnSpPr>
        <p:spPr>
          <a:xfrm>
            <a:off x="6720839" y="3714750"/>
            <a:ext cx="0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14625C8-133F-5F49-AA5D-6A5B1AEE6519}"/>
              </a:ext>
            </a:extLst>
          </p:cNvPr>
          <p:cNvCxnSpPr/>
          <p:nvPr/>
        </p:nvCxnSpPr>
        <p:spPr>
          <a:xfrm>
            <a:off x="6720840" y="3760470"/>
            <a:ext cx="107442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FFBA1C6-773F-D24B-8F1F-23514C31501F}"/>
              </a:ext>
            </a:extLst>
          </p:cNvPr>
          <p:cNvCxnSpPr/>
          <p:nvPr/>
        </p:nvCxnSpPr>
        <p:spPr>
          <a:xfrm>
            <a:off x="5669280" y="4583430"/>
            <a:ext cx="0" cy="537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98A1C94-2F97-3943-9C9A-E59EAEB0DB5D}"/>
              </a:ext>
            </a:extLst>
          </p:cNvPr>
          <p:cNvCxnSpPr/>
          <p:nvPr/>
        </p:nvCxnSpPr>
        <p:spPr>
          <a:xfrm>
            <a:off x="5669280" y="5440680"/>
            <a:ext cx="0" cy="548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234EDD7-A87B-324E-BEA1-239831FD7516}"/>
              </a:ext>
            </a:extLst>
          </p:cNvPr>
          <p:cNvCxnSpPr/>
          <p:nvPr/>
        </p:nvCxnSpPr>
        <p:spPr>
          <a:xfrm>
            <a:off x="7795260" y="4583430"/>
            <a:ext cx="0" cy="537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239</Words>
  <Application>Microsoft Macintosh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编译原理期末考试模拟试题-2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编译原理期末考试模拟试题-2</dc:title>
  <dc:creator>张 泽宇</dc:creator>
  <cp:lastModifiedBy>张 泽宇</cp:lastModifiedBy>
  <cp:revision>7</cp:revision>
  <dcterms:created xsi:type="dcterms:W3CDTF">2019-12-15T12:27:16Z</dcterms:created>
  <dcterms:modified xsi:type="dcterms:W3CDTF">2019-12-18T00:51:16Z</dcterms:modified>
</cp:coreProperties>
</file>