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402" r:id="rId2"/>
    <p:sldId id="413" r:id="rId3"/>
    <p:sldId id="342" r:id="rId4"/>
    <p:sldId id="339" r:id="rId5"/>
    <p:sldId id="406" r:id="rId6"/>
    <p:sldId id="414" r:id="rId7"/>
    <p:sldId id="403" r:id="rId8"/>
    <p:sldId id="409" r:id="rId9"/>
    <p:sldId id="415" r:id="rId10"/>
    <p:sldId id="404" r:id="rId11"/>
    <p:sldId id="416" r:id="rId12"/>
    <p:sldId id="380" r:id="rId13"/>
  </p:sldIdLst>
  <p:sldSz cx="12195175" cy="6858000"/>
  <p:notesSz cx="6858000" cy="9144000"/>
  <p:embeddedFontLst>
    <p:embeddedFont>
      <p:font typeface="方正静蕾简体" panose="02010600030101010101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6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00"/>
    <a:srgbClr val="800000"/>
    <a:srgbClr val="134E30"/>
    <a:srgbClr val="ECB2C1"/>
    <a:srgbClr val="2C4D38"/>
    <a:srgbClr val="FFFFF2"/>
    <a:srgbClr val="FFFFCC"/>
    <a:srgbClr val="FFFFFF"/>
    <a:srgbClr val="3F6FB7"/>
    <a:srgbClr val="B2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 autoAdjust="0"/>
  </p:normalViewPr>
  <p:slideViewPr>
    <p:cSldViewPr showGuides="1">
      <p:cViewPr varScale="1">
        <p:scale>
          <a:sx n="115" d="100"/>
          <a:sy n="115" d="100"/>
        </p:scale>
        <p:origin x="780" y="114"/>
      </p:cViewPr>
      <p:guideLst>
        <p:guide orient="horz" pos="2115"/>
        <p:guide pos="6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E0D5-767C-4E77-82C7-FD1AE5E9E7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57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0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3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3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1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2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2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0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rot="16200000">
            <a:off x="8752482" y="3298677"/>
            <a:ext cx="6741371" cy="144015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rot="16200000" flipV="1">
            <a:off x="-3287723" y="3287721"/>
            <a:ext cx="6741371" cy="165924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195175" cy="188640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669360"/>
            <a:ext cx="12195175" cy="188640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6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anice作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190344" cy="6858000"/>
            <a:chOff x="0" y="0"/>
            <a:chExt cx="12190344" cy="68580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" t="1701" r="50345" b="1701"/>
            <a:stretch/>
          </p:blipFill>
          <p:spPr>
            <a:xfrm>
              <a:off x="0" y="0"/>
              <a:ext cx="5593532" cy="6858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" t="1701" r="50345" b="1701"/>
            <a:stretch/>
          </p:blipFill>
          <p:spPr>
            <a:xfrm flipH="1">
              <a:off x="6596812" y="0"/>
              <a:ext cx="5593532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02" t="1701" r="50345" b="1701"/>
            <a:stretch/>
          </p:blipFill>
          <p:spPr>
            <a:xfrm flipH="1">
              <a:off x="5593532" y="0"/>
              <a:ext cx="100811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0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6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73295" y="2172337"/>
            <a:ext cx="876339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600" b="1" kern="0" dirty="0">
                <a:solidFill>
                  <a:schemeClr val="bg1"/>
                </a:solidFill>
                <a:cs typeface="+mn-ea"/>
                <a:sym typeface="+mn-lt"/>
              </a:rPr>
              <a:t>第三题讲解</a:t>
            </a:r>
          </a:p>
        </p:txBody>
      </p:sp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3465512" y="1954215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3465514" y="3025777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3536950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3536950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29235" y="4032495"/>
            <a:ext cx="6451512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龙行超 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2017141463145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91996" y="1402190"/>
            <a:ext cx="2592288" cy="825068"/>
          </a:xfrm>
          <a:custGeom>
            <a:avLst/>
            <a:gdLst>
              <a:gd name="connsiteX0" fmla="*/ 1006998 w 1006998"/>
              <a:gd name="connsiteY0" fmla="*/ 0 h 729206"/>
              <a:gd name="connsiteX1" fmla="*/ 821803 w 1006998"/>
              <a:gd name="connsiteY1" fmla="*/ 104173 h 729206"/>
              <a:gd name="connsiteX2" fmla="*/ 636608 w 1006998"/>
              <a:gd name="connsiteY2" fmla="*/ 254644 h 729206"/>
              <a:gd name="connsiteX3" fmla="*/ 462988 w 1006998"/>
              <a:gd name="connsiteY3" fmla="*/ 370390 h 729206"/>
              <a:gd name="connsiteX4" fmla="*/ 358816 w 1006998"/>
              <a:gd name="connsiteY4" fmla="*/ 462988 h 729206"/>
              <a:gd name="connsiteX5" fmla="*/ 266218 w 1006998"/>
              <a:gd name="connsiteY5" fmla="*/ 520861 h 729206"/>
              <a:gd name="connsiteX6" fmla="*/ 162046 w 1006998"/>
              <a:gd name="connsiteY6" fmla="*/ 601884 h 729206"/>
              <a:gd name="connsiteX7" fmla="*/ 115747 w 1006998"/>
              <a:gd name="connsiteY7" fmla="*/ 648183 h 729206"/>
              <a:gd name="connsiteX8" fmla="*/ 23150 w 1006998"/>
              <a:gd name="connsiteY8" fmla="*/ 717631 h 729206"/>
              <a:gd name="connsiteX9" fmla="*/ 0 w 1006998"/>
              <a:gd name="connsiteY9" fmla="*/ 729206 h 72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6998" h="729206">
                <a:moveTo>
                  <a:pt x="1006998" y="0"/>
                </a:moveTo>
                <a:cubicBezTo>
                  <a:pt x="929879" y="38560"/>
                  <a:pt x="886178" y="54429"/>
                  <a:pt x="821803" y="104173"/>
                </a:cubicBezTo>
                <a:cubicBezTo>
                  <a:pt x="758865" y="152807"/>
                  <a:pt x="705668" y="215182"/>
                  <a:pt x="636608" y="254644"/>
                </a:cubicBezTo>
                <a:cubicBezTo>
                  <a:pt x="549711" y="304298"/>
                  <a:pt x="546205" y="301858"/>
                  <a:pt x="462988" y="370390"/>
                </a:cubicBezTo>
                <a:cubicBezTo>
                  <a:pt x="427125" y="399925"/>
                  <a:pt x="395721" y="434766"/>
                  <a:pt x="358816" y="462988"/>
                </a:cubicBezTo>
                <a:cubicBezTo>
                  <a:pt x="329903" y="485098"/>
                  <a:pt x="295954" y="499871"/>
                  <a:pt x="266218" y="520861"/>
                </a:cubicBezTo>
                <a:cubicBezTo>
                  <a:pt x="230279" y="546230"/>
                  <a:pt x="195628" y="573469"/>
                  <a:pt x="162046" y="601884"/>
                </a:cubicBezTo>
                <a:cubicBezTo>
                  <a:pt x="145385" y="615982"/>
                  <a:pt x="132060" y="633683"/>
                  <a:pt x="115747" y="648183"/>
                </a:cubicBezTo>
                <a:cubicBezTo>
                  <a:pt x="90821" y="670339"/>
                  <a:pt x="53760" y="699265"/>
                  <a:pt x="23150" y="717631"/>
                </a:cubicBezTo>
                <a:cubicBezTo>
                  <a:pt x="15752" y="722070"/>
                  <a:pt x="7717" y="725348"/>
                  <a:pt x="0" y="72920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514476" y="1811453"/>
            <a:ext cx="7848872" cy="45721"/>
          </a:xfrm>
          <a:custGeom>
            <a:avLst/>
            <a:gdLst>
              <a:gd name="connsiteX0" fmla="*/ 1006998 w 1006998"/>
              <a:gd name="connsiteY0" fmla="*/ 0 h 729206"/>
              <a:gd name="connsiteX1" fmla="*/ 821803 w 1006998"/>
              <a:gd name="connsiteY1" fmla="*/ 104173 h 729206"/>
              <a:gd name="connsiteX2" fmla="*/ 636608 w 1006998"/>
              <a:gd name="connsiteY2" fmla="*/ 254644 h 729206"/>
              <a:gd name="connsiteX3" fmla="*/ 462988 w 1006998"/>
              <a:gd name="connsiteY3" fmla="*/ 370390 h 729206"/>
              <a:gd name="connsiteX4" fmla="*/ 358816 w 1006998"/>
              <a:gd name="connsiteY4" fmla="*/ 462988 h 729206"/>
              <a:gd name="connsiteX5" fmla="*/ 266218 w 1006998"/>
              <a:gd name="connsiteY5" fmla="*/ 520861 h 729206"/>
              <a:gd name="connsiteX6" fmla="*/ 162046 w 1006998"/>
              <a:gd name="connsiteY6" fmla="*/ 601884 h 729206"/>
              <a:gd name="connsiteX7" fmla="*/ 115747 w 1006998"/>
              <a:gd name="connsiteY7" fmla="*/ 648183 h 729206"/>
              <a:gd name="connsiteX8" fmla="*/ 23150 w 1006998"/>
              <a:gd name="connsiteY8" fmla="*/ 717631 h 729206"/>
              <a:gd name="connsiteX9" fmla="*/ 0 w 1006998"/>
              <a:gd name="connsiteY9" fmla="*/ 729206 h 72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6998" h="729206">
                <a:moveTo>
                  <a:pt x="1006998" y="0"/>
                </a:moveTo>
                <a:cubicBezTo>
                  <a:pt x="929879" y="38560"/>
                  <a:pt x="886178" y="54429"/>
                  <a:pt x="821803" y="104173"/>
                </a:cubicBezTo>
                <a:cubicBezTo>
                  <a:pt x="758865" y="152807"/>
                  <a:pt x="705668" y="215182"/>
                  <a:pt x="636608" y="254644"/>
                </a:cubicBezTo>
                <a:cubicBezTo>
                  <a:pt x="549711" y="304298"/>
                  <a:pt x="546205" y="301858"/>
                  <a:pt x="462988" y="370390"/>
                </a:cubicBezTo>
                <a:cubicBezTo>
                  <a:pt x="427125" y="399925"/>
                  <a:pt x="395721" y="434766"/>
                  <a:pt x="358816" y="462988"/>
                </a:cubicBezTo>
                <a:cubicBezTo>
                  <a:pt x="329903" y="485098"/>
                  <a:pt x="295954" y="499871"/>
                  <a:pt x="266218" y="520861"/>
                </a:cubicBezTo>
                <a:cubicBezTo>
                  <a:pt x="230279" y="546230"/>
                  <a:pt x="195628" y="573469"/>
                  <a:pt x="162046" y="601884"/>
                </a:cubicBezTo>
                <a:cubicBezTo>
                  <a:pt x="145385" y="615982"/>
                  <a:pt x="132060" y="633683"/>
                  <a:pt x="115747" y="648183"/>
                </a:cubicBezTo>
                <a:cubicBezTo>
                  <a:pt x="90821" y="670339"/>
                  <a:pt x="53760" y="699265"/>
                  <a:pt x="23150" y="717631"/>
                </a:cubicBezTo>
                <a:cubicBezTo>
                  <a:pt x="15752" y="722070"/>
                  <a:pt x="7717" y="725348"/>
                  <a:pt x="0" y="72920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353171" y="5013176"/>
            <a:ext cx="7488832" cy="45719"/>
          </a:xfrm>
          <a:custGeom>
            <a:avLst/>
            <a:gdLst>
              <a:gd name="connsiteX0" fmla="*/ 1006998 w 1006998"/>
              <a:gd name="connsiteY0" fmla="*/ 0 h 729206"/>
              <a:gd name="connsiteX1" fmla="*/ 821803 w 1006998"/>
              <a:gd name="connsiteY1" fmla="*/ 104173 h 729206"/>
              <a:gd name="connsiteX2" fmla="*/ 636608 w 1006998"/>
              <a:gd name="connsiteY2" fmla="*/ 254644 h 729206"/>
              <a:gd name="connsiteX3" fmla="*/ 462988 w 1006998"/>
              <a:gd name="connsiteY3" fmla="*/ 370390 h 729206"/>
              <a:gd name="connsiteX4" fmla="*/ 358816 w 1006998"/>
              <a:gd name="connsiteY4" fmla="*/ 462988 h 729206"/>
              <a:gd name="connsiteX5" fmla="*/ 266218 w 1006998"/>
              <a:gd name="connsiteY5" fmla="*/ 520861 h 729206"/>
              <a:gd name="connsiteX6" fmla="*/ 162046 w 1006998"/>
              <a:gd name="connsiteY6" fmla="*/ 601884 h 729206"/>
              <a:gd name="connsiteX7" fmla="*/ 115747 w 1006998"/>
              <a:gd name="connsiteY7" fmla="*/ 648183 h 729206"/>
              <a:gd name="connsiteX8" fmla="*/ 23150 w 1006998"/>
              <a:gd name="connsiteY8" fmla="*/ 717631 h 729206"/>
              <a:gd name="connsiteX9" fmla="*/ 0 w 1006998"/>
              <a:gd name="connsiteY9" fmla="*/ 729206 h 72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6998" h="729206">
                <a:moveTo>
                  <a:pt x="1006998" y="0"/>
                </a:moveTo>
                <a:cubicBezTo>
                  <a:pt x="929879" y="38560"/>
                  <a:pt x="886178" y="54429"/>
                  <a:pt x="821803" y="104173"/>
                </a:cubicBezTo>
                <a:cubicBezTo>
                  <a:pt x="758865" y="152807"/>
                  <a:pt x="705668" y="215182"/>
                  <a:pt x="636608" y="254644"/>
                </a:cubicBezTo>
                <a:cubicBezTo>
                  <a:pt x="549711" y="304298"/>
                  <a:pt x="546205" y="301858"/>
                  <a:pt x="462988" y="370390"/>
                </a:cubicBezTo>
                <a:cubicBezTo>
                  <a:pt x="427125" y="399925"/>
                  <a:pt x="395721" y="434766"/>
                  <a:pt x="358816" y="462988"/>
                </a:cubicBezTo>
                <a:cubicBezTo>
                  <a:pt x="329903" y="485098"/>
                  <a:pt x="295954" y="499871"/>
                  <a:pt x="266218" y="520861"/>
                </a:cubicBezTo>
                <a:cubicBezTo>
                  <a:pt x="230279" y="546230"/>
                  <a:pt x="195628" y="573469"/>
                  <a:pt x="162046" y="601884"/>
                </a:cubicBezTo>
                <a:cubicBezTo>
                  <a:pt x="145385" y="615982"/>
                  <a:pt x="132060" y="633683"/>
                  <a:pt x="115747" y="648183"/>
                </a:cubicBezTo>
                <a:cubicBezTo>
                  <a:pt x="90821" y="670339"/>
                  <a:pt x="53760" y="699265"/>
                  <a:pt x="23150" y="717631"/>
                </a:cubicBezTo>
                <a:cubicBezTo>
                  <a:pt x="15752" y="722070"/>
                  <a:pt x="7717" y="725348"/>
                  <a:pt x="0" y="72920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2539786" y="2039440"/>
            <a:ext cx="45719" cy="3189759"/>
          </a:xfrm>
          <a:custGeom>
            <a:avLst/>
            <a:gdLst>
              <a:gd name="connsiteX0" fmla="*/ 1006998 w 1006998"/>
              <a:gd name="connsiteY0" fmla="*/ 0 h 729206"/>
              <a:gd name="connsiteX1" fmla="*/ 821803 w 1006998"/>
              <a:gd name="connsiteY1" fmla="*/ 104173 h 729206"/>
              <a:gd name="connsiteX2" fmla="*/ 636608 w 1006998"/>
              <a:gd name="connsiteY2" fmla="*/ 254644 h 729206"/>
              <a:gd name="connsiteX3" fmla="*/ 462988 w 1006998"/>
              <a:gd name="connsiteY3" fmla="*/ 370390 h 729206"/>
              <a:gd name="connsiteX4" fmla="*/ 358816 w 1006998"/>
              <a:gd name="connsiteY4" fmla="*/ 462988 h 729206"/>
              <a:gd name="connsiteX5" fmla="*/ 266218 w 1006998"/>
              <a:gd name="connsiteY5" fmla="*/ 520861 h 729206"/>
              <a:gd name="connsiteX6" fmla="*/ 162046 w 1006998"/>
              <a:gd name="connsiteY6" fmla="*/ 601884 h 729206"/>
              <a:gd name="connsiteX7" fmla="*/ 115747 w 1006998"/>
              <a:gd name="connsiteY7" fmla="*/ 648183 h 729206"/>
              <a:gd name="connsiteX8" fmla="*/ 23150 w 1006998"/>
              <a:gd name="connsiteY8" fmla="*/ 717631 h 729206"/>
              <a:gd name="connsiteX9" fmla="*/ 0 w 1006998"/>
              <a:gd name="connsiteY9" fmla="*/ 729206 h 72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6998" h="729206">
                <a:moveTo>
                  <a:pt x="1006998" y="0"/>
                </a:moveTo>
                <a:cubicBezTo>
                  <a:pt x="929879" y="38560"/>
                  <a:pt x="886178" y="54429"/>
                  <a:pt x="821803" y="104173"/>
                </a:cubicBezTo>
                <a:cubicBezTo>
                  <a:pt x="758865" y="152807"/>
                  <a:pt x="705668" y="215182"/>
                  <a:pt x="636608" y="254644"/>
                </a:cubicBezTo>
                <a:cubicBezTo>
                  <a:pt x="549711" y="304298"/>
                  <a:pt x="546205" y="301858"/>
                  <a:pt x="462988" y="370390"/>
                </a:cubicBezTo>
                <a:cubicBezTo>
                  <a:pt x="427125" y="399925"/>
                  <a:pt x="395721" y="434766"/>
                  <a:pt x="358816" y="462988"/>
                </a:cubicBezTo>
                <a:cubicBezTo>
                  <a:pt x="329903" y="485098"/>
                  <a:pt x="295954" y="499871"/>
                  <a:pt x="266218" y="520861"/>
                </a:cubicBezTo>
                <a:cubicBezTo>
                  <a:pt x="230279" y="546230"/>
                  <a:pt x="195628" y="573469"/>
                  <a:pt x="162046" y="601884"/>
                </a:cubicBezTo>
                <a:cubicBezTo>
                  <a:pt x="145385" y="615982"/>
                  <a:pt x="132060" y="633683"/>
                  <a:pt x="115747" y="648183"/>
                </a:cubicBezTo>
                <a:cubicBezTo>
                  <a:pt x="90821" y="670339"/>
                  <a:pt x="53760" y="699265"/>
                  <a:pt x="23150" y="717631"/>
                </a:cubicBezTo>
                <a:cubicBezTo>
                  <a:pt x="15752" y="722070"/>
                  <a:pt x="7717" y="725348"/>
                  <a:pt x="0" y="72920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20443605">
            <a:off x="995810" y="747538"/>
            <a:ext cx="285873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 b="1" kern="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endParaRPr lang="zh-CN" altLang="en-US" sz="8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 rot="5400000">
            <a:off x="7786753" y="3688469"/>
            <a:ext cx="3993266" cy="34724"/>
          </a:xfrm>
          <a:custGeom>
            <a:avLst/>
            <a:gdLst>
              <a:gd name="connsiteX0" fmla="*/ 0 w 3993266"/>
              <a:gd name="connsiteY0" fmla="*/ 0 h 34724"/>
              <a:gd name="connsiteX1" fmla="*/ 2835798 w 3993266"/>
              <a:gd name="connsiteY1" fmla="*/ 11574 h 34724"/>
              <a:gd name="connsiteX2" fmla="*/ 2870522 w 3993266"/>
              <a:gd name="connsiteY2" fmla="*/ 23149 h 34724"/>
              <a:gd name="connsiteX3" fmla="*/ 2916820 w 3993266"/>
              <a:gd name="connsiteY3" fmla="*/ 34724 h 34724"/>
              <a:gd name="connsiteX4" fmla="*/ 3993266 w 3993266"/>
              <a:gd name="connsiteY4" fmla="*/ 23149 h 3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3266" h="34724">
                <a:moveTo>
                  <a:pt x="0" y="0"/>
                </a:moveTo>
                <a:lnTo>
                  <a:pt x="2835798" y="11574"/>
                </a:lnTo>
                <a:cubicBezTo>
                  <a:pt x="2847998" y="11672"/>
                  <a:pt x="2858791" y="19797"/>
                  <a:pt x="2870522" y="23149"/>
                </a:cubicBezTo>
                <a:cubicBezTo>
                  <a:pt x="2885818" y="27519"/>
                  <a:pt x="2901387" y="30866"/>
                  <a:pt x="2916820" y="34724"/>
                </a:cubicBezTo>
                <a:lnTo>
                  <a:pt x="3993266" y="2314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2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3.7037E-7 L -3.95833E-6 -0.07222 " pathEditMode="relative" rAng="0" ptsTypes="AA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3.7037E-7 L -3.95833E-6 -0.07222 " pathEditMode="relative" rAng="0" ptsTypes="AA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3" grpId="0"/>
      <p:bldP spid="23" grpId="1"/>
    </p:bldLst>
  </p:timing>
  <p:extLst>
    <p:ext uri="{E180D4A7-C9FB-4DFB-919C-405C955672EB}">
      <p14:showEvtLst xmlns:p14="http://schemas.microsoft.com/office/powerpoint/2010/main">
        <p14:playEvt time="679" objId="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6" t="9585" r="10713" b="8283"/>
          <a:stretch/>
        </p:blipFill>
        <p:spPr>
          <a:xfrm>
            <a:off x="2929234" y="2336171"/>
            <a:ext cx="1842263" cy="1842263"/>
          </a:xfrm>
          <a:prstGeom prst="rect">
            <a:avLst/>
          </a:prstGeom>
        </p:spPr>
      </p:pic>
      <p:sp>
        <p:nvSpPr>
          <p:cNvPr id="14" name="TextBox 76"/>
          <p:cNvSpPr txBox="1"/>
          <p:nvPr/>
        </p:nvSpPr>
        <p:spPr>
          <a:xfrm>
            <a:off x="3478145" y="2595582"/>
            <a:ext cx="963258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8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5019182" y="2903358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写出代码</a:t>
            </a:r>
          </a:p>
        </p:txBody>
      </p:sp>
    </p:spTree>
    <p:extLst>
      <p:ext uri="{BB962C8B-B14F-4D97-AF65-F5344CB8AC3E}">
        <p14:creationId xmlns:p14="http://schemas.microsoft.com/office/powerpoint/2010/main" val="3078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70E25A-73E5-468D-8AA9-B3E443597C04}"/>
              </a:ext>
            </a:extLst>
          </p:cNvPr>
          <p:cNvSpPr txBox="1"/>
          <p:nvPr/>
        </p:nvSpPr>
        <p:spPr>
          <a:xfrm>
            <a:off x="768995" y="548680"/>
            <a:ext cx="367240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void S(String token)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switch (token)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case 'a':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A(token);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match a;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S'(token);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case 'b': case 'c':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B(token);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match b;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S'(token);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default: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error();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}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C51EF-31C8-4CB8-BD18-87453F98C4FA}"/>
              </a:ext>
            </a:extLst>
          </p:cNvPr>
          <p:cNvSpPr txBox="1"/>
          <p:nvPr/>
        </p:nvSpPr>
        <p:spPr>
          <a:xfrm>
            <a:off x="3361283" y="548680"/>
            <a:ext cx="36724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void S'(String token) 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switch (token) 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case 'b': 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match b;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S'(token);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case '$': 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default: 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error();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5255AE-BFFA-4714-89B0-34E0F302F8B2}"/>
              </a:ext>
            </a:extLst>
          </p:cNvPr>
          <p:cNvSpPr txBox="1"/>
          <p:nvPr/>
        </p:nvSpPr>
        <p:spPr>
          <a:xfrm>
            <a:off x="6241603" y="908720"/>
            <a:ext cx="36724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void A(String token)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switch(token)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case 'a'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    match a;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default: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    error();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}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014D6-055E-43E6-84B5-966EA569DA61}"/>
              </a:ext>
            </a:extLst>
          </p:cNvPr>
          <p:cNvSpPr txBox="1"/>
          <p:nvPr/>
        </p:nvSpPr>
        <p:spPr>
          <a:xfrm>
            <a:off x="8977907" y="554333"/>
            <a:ext cx="36724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void B(String token)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case 'c':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match c;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case 'b':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default: {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error();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}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 147"/>
          <p:cNvSpPr txBox="1"/>
          <p:nvPr/>
        </p:nvSpPr>
        <p:spPr>
          <a:xfrm>
            <a:off x="1925970" y="2555606"/>
            <a:ext cx="817084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  <a:cs typeface="+mn-ea"/>
                <a:sym typeface="+mn-lt"/>
              </a:rPr>
              <a:t>演讲完毕 感谢聆听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8297" y="5132254"/>
            <a:ext cx="1907835" cy="1230321"/>
            <a:chOff x="1879193" y="3693481"/>
            <a:chExt cx="2036165" cy="1313078"/>
          </a:xfrm>
        </p:grpSpPr>
        <p:grpSp>
          <p:nvGrpSpPr>
            <p:cNvPr id="5" name="组合 4"/>
            <p:cNvGrpSpPr/>
            <p:nvPr/>
          </p:nvGrpSpPr>
          <p:grpSpPr>
            <a:xfrm>
              <a:off x="1879193" y="3693481"/>
              <a:ext cx="369487" cy="1313078"/>
              <a:chOff x="6232267" y="1600338"/>
              <a:chExt cx="172034" cy="611372"/>
            </a:xfrm>
          </p:grpSpPr>
          <p:grpSp>
            <p:nvGrpSpPr>
              <p:cNvPr id="7" name="组合 6"/>
              <p:cNvGrpSpPr/>
              <p:nvPr/>
            </p:nvGrpSpPr>
            <p:grpSpPr>
              <a:xfrm rot="13239352">
                <a:off x="6232830" y="1656637"/>
                <a:ext cx="171471" cy="555073"/>
                <a:chOff x="2230038" y="5629352"/>
                <a:chExt cx="460578" cy="243835"/>
              </a:xfrm>
              <a:solidFill>
                <a:srgbClr val="FFFFFF"/>
              </a:solidFill>
            </p:grpSpPr>
            <p:sp>
              <p:nvSpPr>
                <p:cNvPr id="13" name="Freeform 809"/>
                <p:cNvSpPr>
                  <a:spLocks/>
                </p:cNvSpPr>
                <p:nvPr/>
              </p:nvSpPr>
              <p:spPr bwMode="auto">
                <a:xfrm>
                  <a:off x="2230038" y="5629352"/>
                  <a:ext cx="90309" cy="185136"/>
                </a:xfrm>
                <a:custGeom>
                  <a:avLst/>
                  <a:gdLst/>
                  <a:ahLst/>
                  <a:cxnLst>
                    <a:cxn ang="0">
                      <a:pos x="51" y="2"/>
                    </a:cxn>
                    <a:cxn ang="0">
                      <a:pos x="51" y="2"/>
                    </a:cxn>
                    <a:cxn ang="0">
                      <a:pos x="37" y="25"/>
                    </a:cxn>
                    <a:cxn ang="0">
                      <a:pos x="25" y="44"/>
                    </a:cxn>
                    <a:cxn ang="0">
                      <a:pos x="14" y="64"/>
                    </a:cxn>
                    <a:cxn ang="0">
                      <a:pos x="6" y="83"/>
                    </a:cxn>
                    <a:cxn ang="0">
                      <a:pos x="2" y="93"/>
                    </a:cxn>
                    <a:cxn ang="0">
                      <a:pos x="0" y="101"/>
                    </a:cxn>
                    <a:cxn ang="0">
                      <a:pos x="0" y="108"/>
                    </a:cxn>
                    <a:cxn ang="0">
                      <a:pos x="1" y="114"/>
                    </a:cxn>
                    <a:cxn ang="0">
                      <a:pos x="2" y="116"/>
                    </a:cxn>
                    <a:cxn ang="0">
                      <a:pos x="5" y="119"/>
                    </a:cxn>
                    <a:cxn ang="0">
                      <a:pos x="7" y="120"/>
                    </a:cxn>
                    <a:cxn ang="0">
                      <a:pos x="10" y="123"/>
                    </a:cxn>
                    <a:cxn ang="0">
                      <a:pos x="10" y="123"/>
                    </a:cxn>
                    <a:cxn ang="0">
                      <a:pos x="12" y="123"/>
                    </a:cxn>
                    <a:cxn ang="0">
                      <a:pos x="14" y="123"/>
                    </a:cxn>
                    <a:cxn ang="0">
                      <a:pos x="15" y="120"/>
                    </a:cxn>
                    <a:cxn ang="0">
                      <a:pos x="16" y="119"/>
                    </a:cxn>
                    <a:cxn ang="0">
                      <a:pos x="15" y="115"/>
                    </a:cxn>
                    <a:cxn ang="0">
                      <a:pos x="14" y="114"/>
                    </a:cxn>
                    <a:cxn ang="0">
                      <a:pos x="13" y="113"/>
                    </a:cxn>
                    <a:cxn ang="0">
                      <a:pos x="13" y="113"/>
                    </a:cxn>
                    <a:cxn ang="0">
                      <a:pos x="11" y="112"/>
                    </a:cxn>
                    <a:cxn ang="0">
                      <a:pos x="10" y="111"/>
                    </a:cxn>
                    <a:cxn ang="0">
                      <a:pos x="10" y="107"/>
                    </a:cxn>
                    <a:cxn ang="0">
                      <a:pos x="10" y="102"/>
                    </a:cxn>
                    <a:cxn ang="0">
                      <a:pos x="12" y="96"/>
                    </a:cxn>
                    <a:cxn ang="0">
                      <a:pos x="18" y="80"/>
                    </a:cxn>
                    <a:cxn ang="0">
                      <a:pos x="27" y="62"/>
                    </a:cxn>
                    <a:cxn ang="0">
                      <a:pos x="47" y="27"/>
                    </a:cxn>
                    <a:cxn ang="0">
                      <a:pos x="59" y="7"/>
                    </a:cxn>
                    <a:cxn ang="0">
                      <a:pos x="59" y="7"/>
                    </a:cxn>
                    <a:cxn ang="0">
                      <a:pos x="60" y="5"/>
                    </a:cxn>
                    <a:cxn ang="0">
                      <a:pos x="59" y="3"/>
                    </a:cxn>
                    <a:cxn ang="0">
                      <a:pos x="59" y="1"/>
                    </a:cxn>
                    <a:cxn ang="0">
                      <a:pos x="57" y="0"/>
                    </a:cxn>
                    <a:cxn ang="0">
                      <a:pos x="56" y="0"/>
                    </a:cxn>
                    <a:cxn ang="0">
                      <a:pos x="54" y="0"/>
                    </a:cxn>
                    <a:cxn ang="0">
                      <a:pos x="52" y="0"/>
                    </a:cxn>
                    <a:cxn ang="0">
                      <a:pos x="51" y="2"/>
                    </a:cxn>
                    <a:cxn ang="0">
                      <a:pos x="51" y="2"/>
                    </a:cxn>
                  </a:cxnLst>
                  <a:rect l="0" t="0" r="r" b="b"/>
                  <a:pathLst>
                    <a:path w="60" h="123">
                      <a:moveTo>
                        <a:pt x="51" y="2"/>
                      </a:moveTo>
                      <a:lnTo>
                        <a:pt x="51" y="2"/>
                      </a:lnTo>
                      <a:lnTo>
                        <a:pt x="37" y="25"/>
                      </a:lnTo>
                      <a:lnTo>
                        <a:pt x="25" y="44"/>
                      </a:lnTo>
                      <a:lnTo>
                        <a:pt x="14" y="64"/>
                      </a:lnTo>
                      <a:lnTo>
                        <a:pt x="6" y="83"/>
                      </a:lnTo>
                      <a:lnTo>
                        <a:pt x="2" y="93"/>
                      </a:lnTo>
                      <a:lnTo>
                        <a:pt x="0" y="101"/>
                      </a:lnTo>
                      <a:lnTo>
                        <a:pt x="0" y="108"/>
                      </a:lnTo>
                      <a:lnTo>
                        <a:pt x="1" y="114"/>
                      </a:lnTo>
                      <a:lnTo>
                        <a:pt x="2" y="116"/>
                      </a:lnTo>
                      <a:lnTo>
                        <a:pt x="5" y="119"/>
                      </a:lnTo>
                      <a:lnTo>
                        <a:pt x="7" y="120"/>
                      </a:lnTo>
                      <a:lnTo>
                        <a:pt x="10" y="123"/>
                      </a:lnTo>
                      <a:lnTo>
                        <a:pt x="10" y="123"/>
                      </a:lnTo>
                      <a:lnTo>
                        <a:pt x="12" y="123"/>
                      </a:lnTo>
                      <a:lnTo>
                        <a:pt x="14" y="123"/>
                      </a:lnTo>
                      <a:lnTo>
                        <a:pt x="15" y="120"/>
                      </a:lnTo>
                      <a:lnTo>
                        <a:pt x="16" y="119"/>
                      </a:lnTo>
                      <a:lnTo>
                        <a:pt x="15" y="115"/>
                      </a:lnTo>
                      <a:lnTo>
                        <a:pt x="14" y="114"/>
                      </a:lnTo>
                      <a:lnTo>
                        <a:pt x="13" y="113"/>
                      </a:lnTo>
                      <a:lnTo>
                        <a:pt x="13" y="113"/>
                      </a:lnTo>
                      <a:lnTo>
                        <a:pt x="11" y="112"/>
                      </a:lnTo>
                      <a:lnTo>
                        <a:pt x="10" y="111"/>
                      </a:lnTo>
                      <a:lnTo>
                        <a:pt x="10" y="107"/>
                      </a:lnTo>
                      <a:lnTo>
                        <a:pt x="10" y="102"/>
                      </a:lnTo>
                      <a:lnTo>
                        <a:pt x="12" y="96"/>
                      </a:lnTo>
                      <a:lnTo>
                        <a:pt x="18" y="80"/>
                      </a:lnTo>
                      <a:lnTo>
                        <a:pt x="27" y="62"/>
                      </a:lnTo>
                      <a:lnTo>
                        <a:pt x="47" y="27"/>
                      </a:lnTo>
                      <a:lnTo>
                        <a:pt x="59" y="7"/>
                      </a:lnTo>
                      <a:lnTo>
                        <a:pt x="59" y="7"/>
                      </a:lnTo>
                      <a:lnTo>
                        <a:pt x="60" y="5"/>
                      </a:lnTo>
                      <a:lnTo>
                        <a:pt x="59" y="3"/>
                      </a:lnTo>
                      <a:lnTo>
                        <a:pt x="59" y="1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4" y="0"/>
                      </a:lnTo>
                      <a:lnTo>
                        <a:pt x="52" y="0"/>
                      </a:lnTo>
                      <a:lnTo>
                        <a:pt x="51" y="2"/>
                      </a:lnTo>
                      <a:lnTo>
                        <a:pt x="51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810"/>
                <p:cNvSpPr>
                  <a:spLocks/>
                </p:cNvSpPr>
                <p:nvPr/>
              </p:nvSpPr>
              <p:spPr bwMode="auto">
                <a:xfrm>
                  <a:off x="2342926" y="5665475"/>
                  <a:ext cx="81278" cy="185136"/>
                </a:xfrm>
                <a:custGeom>
                  <a:avLst/>
                  <a:gdLst/>
                  <a:ahLst/>
                  <a:cxnLst>
                    <a:cxn ang="0">
                      <a:pos x="45" y="1"/>
                    </a:cxn>
                    <a:cxn ang="0">
                      <a:pos x="45" y="1"/>
                    </a:cxn>
                    <a:cxn ang="0">
                      <a:pos x="40" y="8"/>
                    </a:cxn>
                    <a:cxn ang="0">
                      <a:pos x="34" y="14"/>
                    </a:cxn>
                    <a:cxn ang="0">
                      <a:pos x="25" y="26"/>
                    </a:cxn>
                    <a:cxn ang="0">
                      <a:pos x="16" y="41"/>
                    </a:cxn>
                    <a:cxn ang="0">
                      <a:pos x="10" y="55"/>
                    </a:cxn>
                    <a:cxn ang="0">
                      <a:pos x="6" y="71"/>
                    </a:cxn>
                    <a:cxn ang="0">
                      <a:pos x="3" y="87"/>
                    </a:cxn>
                    <a:cxn ang="0">
                      <a:pos x="1" y="103"/>
                    </a:cxn>
                    <a:cxn ang="0">
                      <a:pos x="0" y="119"/>
                    </a:cxn>
                    <a:cxn ang="0">
                      <a:pos x="0" y="119"/>
                    </a:cxn>
                    <a:cxn ang="0">
                      <a:pos x="0" y="121"/>
                    </a:cxn>
                    <a:cxn ang="0">
                      <a:pos x="1" y="122"/>
                    </a:cxn>
                    <a:cxn ang="0">
                      <a:pos x="3" y="123"/>
                    </a:cxn>
                    <a:cxn ang="0">
                      <a:pos x="5" y="123"/>
                    </a:cxn>
                    <a:cxn ang="0">
                      <a:pos x="6" y="123"/>
                    </a:cxn>
                    <a:cxn ang="0">
                      <a:pos x="8" y="122"/>
                    </a:cxn>
                    <a:cxn ang="0">
                      <a:pos x="9" y="121"/>
                    </a:cxn>
                    <a:cxn ang="0">
                      <a:pos x="9" y="119"/>
                    </a:cxn>
                    <a:cxn ang="0">
                      <a:pos x="9" y="119"/>
                    </a:cxn>
                    <a:cxn ang="0">
                      <a:pos x="10" y="104"/>
                    </a:cxn>
                    <a:cxn ang="0">
                      <a:pos x="12" y="88"/>
                    </a:cxn>
                    <a:cxn ang="0">
                      <a:pos x="15" y="74"/>
                    </a:cxn>
                    <a:cxn ang="0">
                      <a:pos x="19" y="59"/>
                    </a:cxn>
                    <a:cxn ang="0">
                      <a:pos x="25" y="45"/>
                    </a:cxn>
                    <a:cxn ang="0">
                      <a:pos x="33" y="31"/>
                    </a:cxn>
                    <a:cxn ang="0">
                      <a:pos x="41" y="19"/>
                    </a:cxn>
                    <a:cxn ang="0">
                      <a:pos x="53" y="9"/>
                    </a:cxn>
                    <a:cxn ang="0">
                      <a:pos x="53" y="9"/>
                    </a:cxn>
                    <a:cxn ang="0">
                      <a:pos x="54" y="7"/>
                    </a:cxn>
                    <a:cxn ang="0">
                      <a:pos x="54" y="6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0" y="1"/>
                    </a:cxn>
                    <a:cxn ang="0">
                      <a:pos x="49" y="0"/>
                    </a:cxn>
                    <a:cxn ang="0">
                      <a:pos x="47" y="0"/>
                    </a:cxn>
                    <a:cxn ang="0">
                      <a:pos x="45" y="1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54" h="123">
                      <a:moveTo>
                        <a:pt x="45" y="1"/>
                      </a:moveTo>
                      <a:lnTo>
                        <a:pt x="45" y="1"/>
                      </a:lnTo>
                      <a:lnTo>
                        <a:pt x="40" y="8"/>
                      </a:lnTo>
                      <a:lnTo>
                        <a:pt x="34" y="14"/>
                      </a:lnTo>
                      <a:lnTo>
                        <a:pt x="25" y="26"/>
                      </a:lnTo>
                      <a:lnTo>
                        <a:pt x="16" y="41"/>
                      </a:lnTo>
                      <a:lnTo>
                        <a:pt x="10" y="55"/>
                      </a:lnTo>
                      <a:lnTo>
                        <a:pt x="6" y="71"/>
                      </a:lnTo>
                      <a:lnTo>
                        <a:pt x="3" y="87"/>
                      </a:lnTo>
                      <a:lnTo>
                        <a:pt x="1" y="10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0" y="121"/>
                      </a:lnTo>
                      <a:lnTo>
                        <a:pt x="1" y="122"/>
                      </a:lnTo>
                      <a:lnTo>
                        <a:pt x="3" y="123"/>
                      </a:lnTo>
                      <a:lnTo>
                        <a:pt x="5" y="123"/>
                      </a:lnTo>
                      <a:lnTo>
                        <a:pt x="6" y="123"/>
                      </a:lnTo>
                      <a:lnTo>
                        <a:pt x="8" y="122"/>
                      </a:lnTo>
                      <a:lnTo>
                        <a:pt x="9" y="121"/>
                      </a:lnTo>
                      <a:lnTo>
                        <a:pt x="9" y="119"/>
                      </a:lnTo>
                      <a:lnTo>
                        <a:pt x="9" y="119"/>
                      </a:lnTo>
                      <a:lnTo>
                        <a:pt x="10" y="104"/>
                      </a:lnTo>
                      <a:lnTo>
                        <a:pt x="12" y="88"/>
                      </a:lnTo>
                      <a:lnTo>
                        <a:pt x="15" y="74"/>
                      </a:lnTo>
                      <a:lnTo>
                        <a:pt x="19" y="59"/>
                      </a:lnTo>
                      <a:lnTo>
                        <a:pt x="25" y="45"/>
                      </a:lnTo>
                      <a:lnTo>
                        <a:pt x="33" y="31"/>
                      </a:lnTo>
                      <a:lnTo>
                        <a:pt x="41" y="19"/>
                      </a:lnTo>
                      <a:lnTo>
                        <a:pt x="53" y="9"/>
                      </a:lnTo>
                      <a:lnTo>
                        <a:pt x="53" y="9"/>
                      </a:lnTo>
                      <a:lnTo>
                        <a:pt x="54" y="7"/>
                      </a:lnTo>
                      <a:lnTo>
                        <a:pt x="54" y="6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0" y="1"/>
                      </a:lnTo>
                      <a:lnTo>
                        <a:pt x="49" y="0"/>
                      </a:lnTo>
                      <a:lnTo>
                        <a:pt x="47" y="0"/>
                      </a:lnTo>
                      <a:lnTo>
                        <a:pt x="45" y="1"/>
                      </a:lnTo>
                      <a:lnTo>
                        <a:pt x="45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811"/>
                <p:cNvSpPr>
                  <a:spLocks/>
                </p:cNvSpPr>
                <p:nvPr/>
              </p:nvSpPr>
              <p:spPr bwMode="auto">
                <a:xfrm>
                  <a:off x="2469360" y="5688051"/>
                  <a:ext cx="72248" cy="176105"/>
                </a:xfrm>
                <a:custGeom>
                  <a:avLst/>
                  <a:gdLst/>
                  <a:ahLst/>
                  <a:cxnLst>
                    <a:cxn ang="0">
                      <a:pos x="39" y="3"/>
                    </a:cxn>
                    <a:cxn ang="0">
                      <a:pos x="39" y="3"/>
                    </a:cxn>
                    <a:cxn ang="0">
                      <a:pos x="27" y="29"/>
                    </a:cxn>
                    <a:cxn ang="0">
                      <a:pos x="17" y="56"/>
                    </a:cxn>
                    <a:cxn ang="0">
                      <a:pos x="8" y="82"/>
                    </a:cxn>
                    <a:cxn ang="0">
                      <a:pos x="4" y="96"/>
                    </a:cxn>
                    <a:cxn ang="0">
                      <a:pos x="0" y="110"/>
                    </a:cxn>
                    <a:cxn ang="0">
                      <a:pos x="0" y="110"/>
                    </a:cxn>
                    <a:cxn ang="0">
                      <a:pos x="0" y="112"/>
                    </a:cxn>
                    <a:cxn ang="0">
                      <a:pos x="1" y="113"/>
                    </a:cxn>
                    <a:cxn ang="0">
                      <a:pos x="4" y="116"/>
                    </a:cxn>
                    <a:cxn ang="0">
                      <a:pos x="6" y="117"/>
                    </a:cxn>
                    <a:cxn ang="0">
                      <a:pos x="8" y="116"/>
                    </a:cxn>
                    <a:cxn ang="0">
                      <a:pos x="9" y="114"/>
                    </a:cxn>
                    <a:cxn ang="0">
                      <a:pos x="10" y="112"/>
                    </a:cxn>
                    <a:cxn ang="0">
                      <a:pos x="10" y="112"/>
                    </a:cxn>
                    <a:cxn ang="0">
                      <a:pos x="13" y="99"/>
                    </a:cxn>
                    <a:cxn ang="0">
                      <a:pos x="16" y="85"/>
                    </a:cxn>
                    <a:cxn ang="0">
                      <a:pos x="25" y="58"/>
                    </a:cxn>
                    <a:cxn ang="0">
                      <a:pos x="37" y="32"/>
                    </a:cxn>
                    <a:cxn ang="0">
                      <a:pos x="47" y="5"/>
                    </a:cxn>
                    <a:cxn ang="0">
                      <a:pos x="47" y="5"/>
                    </a:cxn>
                    <a:cxn ang="0">
                      <a:pos x="48" y="3"/>
                    </a:cxn>
                    <a:cxn ang="0">
                      <a:pos x="47" y="2"/>
                    </a:cxn>
                    <a:cxn ang="0">
                      <a:pos x="46" y="1"/>
                    </a:cxn>
                    <a:cxn ang="0">
                      <a:pos x="45" y="0"/>
                    </a:cxn>
                    <a:cxn ang="0">
                      <a:pos x="41" y="0"/>
                    </a:cxn>
                    <a:cxn ang="0">
                      <a:pos x="40" y="1"/>
                    </a:cxn>
                    <a:cxn ang="0">
                      <a:pos x="39" y="3"/>
                    </a:cxn>
                    <a:cxn ang="0">
                      <a:pos x="39" y="3"/>
                    </a:cxn>
                  </a:cxnLst>
                  <a:rect l="0" t="0" r="r" b="b"/>
                  <a:pathLst>
                    <a:path w="48" h="117">
                      <a:moveTo>
                        <a:pt x="39" y="3"/>
                      </a:moveTo>
                      <a:lnTo>
                        <a:pt x="39" y="3"/>
                      </a:lnTo>
                      <a:lnTo>
                        <a:pt x="27" y="29"/>
                      </a:lnTo>
                      <a:lnTo>
                        <a:pt x="17" y="56"/>
                      </a:lnTo>
                      <a:lnTo>
                        <a:pt x="8" y="82"/>
                      </a:lnTo>
                      <a:lnTo>
                        <a:pt x="4" y="96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3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8" y="116"/>
                      </a:lnTo>
                      <a:lnTo>
                        <a:pt x="9" y="114"/>
                      </a:lnTo>
                      <a:lnTo>
                        <a:pt x="10" y="112"/>
                      </a:lnTo>
                      <a:lnTo>
                        <a:pt x="10" y="112"/>
                      </a:lnTo>
                      <a:lnTo>
                        <a:pt x="13" y="99"/>
                      </a:lnTo>
                      <a:lnTo>
                        <a:pt x="16" y="85"/>
                      </a:lnTo>
                      <a:lnTo>
                        <a:pt x="25" y="58"/>
                      </a:lnTo>
                      <a:lnTo>
                        <a:pt x="37" y="32"/>
                      </a:lnTo>
                      <a:lnTo>
                        <a:pt x="47" y="5"/>
                      </a:lnTo>
                      <a:lnTo>
                        <a:pt x="47" y="5"/>
                      </a:lnTo>
                      <a:lnTo>
                        <a:pt x="48" y="3"/>
                      </a:lnTo>
                      <a:lnTo>
                        <a:pt x="47" y="2"/>
                      </a:lnTo>
                      <a:lnTo>
                        <a:pt x="46" y="1"/>
                      </a:lnTo>
                      <a:lnTo>
                        <a:pt x="45" y="0"/>
                      </a:lnTo>
                      <a:lnTo>
                        <a:pt x="41" y="0"/>
                      </a:lnTo>
                      <a:lnTo>
                        <a:pt x="40" y="1"/>
                      </a:lnTo>
                      <a:lnTo>
                        <a:pt x="39" y="3"/>
                      </a:lnTo>
                      <a:lnTo>
                        <a:pt x="39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812"/>
                <p:cNvSpPr>
                  <a:spLocks/>
                </p:cNvSpPr>
                <p:nvPr/>
              </p:nvSpPr>
              <p:spPr bwMode="auto">
                <a:xfrm>
                  <a:off x="2609338" y="5697082"/>
                  <a:ext cx="81278" cy="176105"/>
                </a:xfrm>
                <a:custGeom>
                  <a:avLst/>
                  <a:gdLst/>
                  <a:ahLst/>
                  <a:cxnLst>
                    <a:cxn ang="0">
                      <a:pos x="45" y="2"/>
                    </a:cxn>
                    <a:cxn ang="0">
                      <a:pos x="45" y="2"/>
                    </a:cxn>
                    <a:cxn ang="0">
                      <a:pos x="37" y="14"/>
                    </a:cxn>
                    <a:cxn ang="0">
                      <a:pos x="28" y="27"/>
                    </a:cxn>
                    <a:cxn ang="0">
                      <a:pos x="22" y="40"/>
                    </a:cxn>
                    <a:cxn ang="0">
                      <a:pos x="16" y="54"/>
                    </a:cxn>
                    <a:cxn ang="0">
                      <a:pos x="11" y="67"/>
                    </a:cxn>
                    <a:cxn ang="0">
                      <a:pos x="7" y="82"/>
                    </a:cxn>
                    <a:cxn ang="0">
                      <a:pos x="3" y="96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3" y="116"/>
                    </a:cxn>
                    <a:cxn ang="0">
                      <a:pos x="6" y="117"/>
                    </a:cxn>
                    <a:cxn ang="0">
                      <a:pos x="8" y="115"/>
                    </a:cxn>
                    <a:cxn ang="0">
                      <a:pos x="14" y="108"/>
                    </a:cxn>
                    <a:cxn ang="0">
                      <a:pos x="14" y="108"/>
                    </a:cxn>
                    <a:cxn ang="0">
                      <a:pos x="16" y="106"/>
                    </a:cxn>
                    <a:cxn ang="0">
                      <a:pos x="15" y="104"/>
                    </a:cxn>
                    <a:cxn ang="0">
                      <a:pos x="14" y="102"/>
                    </a:cxn>
                    <a:cxn ang="0">
                      <a:pos x="12" y="101"/>
                    </a:cxn>
                    <a:cxn ang="0">
                      <a:pos x="12" y="101"/>
                    </a:cxn>
                    <a:cxn ang="0">
                      <a:pos x="18" y="75"/>
                    </a:cxn>
                    <a:cxn ang="0">
                      <a:pos x="22" y="63"/>
                    </a:cxn>
                    <a:cxn ang="0">
                      <a:pos x="27" y="52"/>
                    </a:cxn>
                    <a:cxn ang="0">
                      <a:pos x="33" y="39"/>
                    </a:cxn>
                    <a:cxn ang="0">
                      <a:pos x="39" y="28"/>
                    </a:cxn>
                    <a:cxn ang="0">
                      <a:pos x="45" y="18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54" y="5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2" y="1"/>
                    </a:cxn>
                    <a:cxn ang="0">
                      <a:pos x="48" y="0"/>
                    </a:cxn>
                    <a:cxn ang="0">
                      <a:pos x="46" y="0"/>
                    </a:cxn>
                    <a:cxn ang="0">
                      <a:pos x="45" y="2"/>
                    </a:cxn>
                    <a:cxn ang="0">
                      <a:pos x="45" y="2"/>
                    </a:cxn>
                  </a:cxnLst>
                  <a:rect l="0" t="0" r="r" b="b"/>
                  <a:pathLst>
                    <a:path w="54" h="117">
                      <a:moveTo>
                        <a:pt x="45" y="2"/>
                      </a:moveTo>
                      <a:lnTo>
                        <a:pt x="45" y="2"/>
                      </a:lnTo>
                      <a:lnTo>
                        <a:pt x="37" y="14"/>
                      </a:lnTo>
                      <a:lnTo>
                        <a:pt x="28" y="27"/>
                      </a:lnTo>
                      <a:lnTo>
                        <a:pt x="22" y="40"/>
                      </a:lnTo>
                      <a:lnTo>
                        <a:pt x="16" y="54"/>
                      </a:lnTo>
                      <a:lnTo>
                        <a:pt x="11" y="67"/>
                      </a:lnTo>
                      <a:lnTo>
                        <a:pt x="7" y="82"/>
                      </a:lnTo>
                      <a:lnTo>
                        <a:pt x="3" y="96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3" y="116"/>
                      </a:lnTo>
                      <a:lnTo>
                        <a:pt x="6" y="117"/>
                      </a:lnTo>
                      <a:lnTo>
                        <a:pt x="8" y="115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16" y="106"/>
                      </a:lnTo>
                      <a:lnTo>
                        <a:pt x="15" y="104"/>
                      </a:lnTo>
                      <a:lnTo>
                        <a:pt x="14" y="102"/>
                      </a:lnTo>
                      <a:lnTo>
                        <a:pt x="12" y="101"/>
                      </a:lnTo>
                      <a:lnTo>
                        <a:pt x="12" y="101"/>
                      </a:lnTo>
                      <a:lnTo>
                        <a:pt x="18" y="75"/>
                      </a:lnTo>
                      <a:lnTo>
                        <a:pt x="22" y="63"/>
                      </a:lnTo>
                      <a:lnTo>
                        <a:pt x="27" y="52"/>
                      </a:lnTo>
                      <a:lnTo>
                        <a:pt x="33" y="39"/>
                      </a:lnTo>
                      <a:lnTo>
                        <a:pt x="39" y="28"/>
                      </a:lnTo>
                      <a:lnTo>
                        <a:pt x="45" y="18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4" y="5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2" y="1"/>
                      </a:lnTo>
                      <a:lnTo>
                        <a:pt x="48" y="0"/>
                      </a:lnTo>
                      <a:lnTo>
                        <a:pt x="46" y="0"/>
                      </a:lnTo>
                      <a:lnTo>
                        <a:pt x="45" y="2"/>
                      </a:lnTo>
                      <a:lnTo>
                        <a:pt x="45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19551582">
                <a:off x="6232267" y="1600338"/>
                <a:ext cx="171471" cy="555073"/>
                <a:chOff x="2230038" y="5629352"/>
                <a:chExt cx="460578" cy="243835"/>
              </a:xfrm>
              <a:solidFill>
                <a:srgbClr val="FFFFFF"/>
              </a:solidFill>
            </p:grpSpPr>
            <p:sp>
              <p:nvSpPr>
                <p:cNvPr id="9" name="Freeform 809"/>
                <p:cNvSpPr>
                  <a:spLocks/>
                </p:cNvSpPr>
                <p:nvPr/>
              </p:nvSpPr>
              <p:spPr bwMode="auto">
                <a:xfrm>
                  <a:off x="2230038" y="5629352"/>
                  <a:ext cx="90309" cy="185136"/>
                </a:xfrm>
                <a:custGeom>
                  <a:avLst/>
                  <a:gdLst/>
                  <a:ahLst/>
                  <a:cxnLst>
                    <a:cxn ang="0">
                      <a:pos x="51" y="2"/>
                    </a:cxn>
                    <a:cxn ang="0">
                      <a:pos x="51" y="2"/>
                    </a:cxn>
                    <a:cxn ang="0">
                      <a:pos x="37" y="25"/>
                    </a:cxn>
                    <a:cxn ang="0">
                      <a:pos x="25" y="44"/>
                    </a:cxn>
                    <a:cxn ang="0">
                      <a:pos x="14" y="64"/>
                    </a:cxn>
                    <a:cxn ang="0">
                      <a:pos x="6" y="83"/>
                    </a:cxn>
                    <a:cxn ang="0">
                      <a:pos x="2" y="93"/>
                    </a:cxn>
                    <a:cxn ang="0">
                      <a:pos x="0" y="101"/>
                    </a:cxn>
                    <a:cxn ang="0">
                      <a:pos x="0" y="108"/>
                    </a:cxn>
                    <a:cxn ang="0">
                      <a:pos x="1" y="114"/>
                    </a:cxn>
                    <a:cxn ang="0">
                      <a:pos x="2" y="116"/>
                    </a:cxn>
                    <a:cxn ang="0">
                      <a:pos x="5" y="119"/>
                    </a:cxn>
                    <a:cxn ang="0">
                      <a:pos x="7" y="120"/>
                    </a:cxn>
                    <a:cxn ang="0">
                      <a:pos x="10" y="123"/>
                    </a:cxn>
                    <a:cxn ang="0">
                      <a:pos x="10" y="123"/>
                    </a:cxn>
                    <a:cxn ang="0">
                      <a:pos x="12" y="123"/>
                    </a:cxn>
                    <a:cxn ang="0">
                      <a:pos x="14" y="123"/>
                    </a:cxn>
                    <a:cxn ang="0">
                      <a:pos x="15" y="120"/>
                    </a:cxn>
                    <a:cxn ang="0">
                      <a:pos x="16" y="119"/>
                    </a:cxn>
                    <a:cxn ang="0">
                      <a:pos x="15" y="115"/>
                    </a:cxn>
                    <a:cxn ang="0">
                      <a:pos x="14" y="114"/>
                    </a:cxn>
                    <a:cxn ang="0">
                      <a:pos x="13" y="113"/>
                    </a:cxn>
                    <a:cxn ang="0">
                      <a:pos x="13" y="113"/>
                    </a:cxn>
                    <a:cxn ang="0">
                      <a:pos x="11" y="112"/>
                    </a:cxn>
                    <a:cxn ang="0">
                      <a:pos x="10" y="111"/>
                    </a:cxn>
                    <a:cxn ang="0">
                      <a:pos x="10" y="107"/>
                    </a:cxn>
                    <a:cxn ang="0">
                      <a:pos x="10" y="102"/>
                    </a:cxn>
                    <a:cxn ang="0">
                      <a:pos x="12" y="96"/>
                    </a:cxn>
                    <a:cxn ang="0">
                      <a:pos x="18" y="80"/>
                    </a:cxn>
                    <a:cxn ang="0">
                      <a:pos x="27" y="62"/>
                    </a:cxn>
                    <a:cxn ang="0">
                      <a:pos x="47" y="27"/>
                    </a:cxn>
                    <a:cxn ang="0">
                      <a:pos x="59" y="7"/>
                    </a:cxn>
                    <a:cxn ang="0">
                      <a:pos x="59" y="7"/>
                    </a:cxn>
                    <a:cxn ang="0">
                      <a:pos x="60" y="5"/>
                    </a:cxn>
                    <a:cxn ang="0">
                      <a:pos x="59" y="3"/>
                    </a:cxn>
                    <a:cxn ang="0">
                      <a:pos x="59" y="1"/>
                    </a:cxn>
                    <a:cxn ang="0">
                      <a:pos x="57" y="0"/>
                    </a:cxn>
                    <a:cxn ang="0">
                      <a:pos x="56" y="0"/>
                    </a:cxn>
                    <a:cxn ang="0">
                      <a:pos x="54" y="0"/>
                    </a:cxn>
                    <a:cxn ang="0">
                      <a:pos x="52" y="0"/>
                    </a:cxn>
                    <a:cxn ang="0">
                      <a:pos x="51" y="2"/>
                    </a:cxn>
                    <a:cxn ang="0">
                      <a:pos x="51" y="2"/>
                    </a:cxn>
                  </a:cxnLst>
                  <a:rect l="0" t="0" r="r" b="b"/>
                  <a:pathLst>
                    <a:path w="60" h="123">
                      <a:moveTo>
                        <a:pt x="51" y="2"/>
                      </a:moveTo>
                      <a:lnTo>
                        <a:pt x="51" y="2"/>
                      </a:lnTo>
                      <a:lnTo>
                        <a:pt x="37" y="25"/>
                      </a:lnTo>
                      <a:lnTo>
                        <a:pt x="25" y="44"/>
                      </a:lnTo>
                      <a:lnTo>
                        <a:pt x="14" y="64"/>
                      </a:lnTo>
                      <a:lnTo>
                        <a:pt x="6" y="83"/>
                      </a:lnTo>
                      <a:lnTo>
                        <a:pt x="2" y="93"/>
                      </a:lnTo>
                      <a:lnTo>
                        <a:pt x="0" y="101"/>
                      </a:lnTo>
                      <a:lnTo>
                        <a:pt x="0" y="108"/>
                      </a:lnTo>
                      <a:lnTo>
                        <a:pt x="1" y="114"/>
                      </a:lnTo>
                      <a:lnTo>
                        <a:pt x="2" y="116"/>
                      </a:lnTo>
                      <a:lnTo>
                        <a:pt x="5" y="119"/>
                      </a:lnTo>
                      <a:lnTo>
                        <a:pt x="7" y="120"/>
                      </a:lnTo>
                      <a:lnTo>
                        <a:pt x="10" y="123"/>
                      </a:lnTo>
                      <a:lnTo>
                        <a:pt x="10" y="123"/>
                      </a:lnTo>
                      <a:lnTo>
                        <a:pt x="12" y="123"/>
                      </a:lnTo>
                      <a:lnTo>
                        <a:pt x="14" y="123"/>
                      </a:lnTo>
                      <a:lnTo>
                        <a:pt x="15" y="120"/>
                      </a:lnTo>
                      <a:lnTo>
                        <a:pt x="16" y="119"/>
                      </a:lnTo>
                      <a:lnTo>
                        <a:pt x="15" y="115"/>
                      </a:lnTo>
                      <a:lnTo>
                        <a:pt x="14" y="114"/>
                      </a:lnTo>
                      <a:lnTo>
                        <a:pt x="13" y="113"/>
                      </a:lnTo>
                      <a:lnTo>
                        <a:pt x="13" y="113"/>
                      </a:lnTo>
                      <a:lnTo>
                        <a:pt x="11" y="112"/>
                      </a:lnTo>
                      <a:lnTo>
                        <a:pt x="10" y="111"/>
                      </a:lnTo>
                      <a:lnTo>
                        <a:pt x="10" y="107"/>
                      </a:lnTo>
                      <a:lnTo>
                        <a:pt x="10" y="102"/>
                      </a:lnTo>
                      <a:lnTo>
                        <a:pt x="12" y="96"/>
                      </a:lnTo>
                      <a:lnTo>
                        <a:pt x="18" y="80"/>
                      </a:lnTo>
                      <a:lnTo>
                        <a:pt x="27" y="62"/>
                      </a:lnTo>
                      <a:lnTo>
                        <a:pt x="47" y="27"/>
                      </a:lnTo>
                      <a:lnTo>
                        <a:pt x="59" y="7"/>
                      </a:lnTo>
                      <a:lnTo>
                        <a:pt x="59" y="7"/>
                      </a:lnTo>
                      <a:lnTo>
                        <a:pt x="60" y="5"/>
                      </a:lnTo>
                      <a:lnTo>
                        <a:pt x="59" y="3"/>
                      </a:lnTo>
                      <a:lnTo>
                        <a:pt x="59" y="1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4" y="0"/>
                      </a:lnTo>
                      <a:lnTo>
                        <a:pt x="52" y="0"/>
                      </a:lnTo>
                      <a:lnTo>
                        <a:pt x="51" y="2"/>
                      </a:lnTo>
                      <a:lnTo>
                        <a:pt x="51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" name="Freeform 810"/>
                <p:cNvSpPr>
                  <a:spLocks/>
                </p:cNvSpPr>
                <p:nvPr/>
              </p:nvSpPr>
              <p:spPr bwMode="auto">
                <a:xfrm>
                  <a:off x="2342926" y="5665475"/>
                  <a:ext cx="81278" cy="185136"/>
                </a:xfrm>
                <a:custGeom>
                  <a:avLst/>
                  <a:gdLst/>
                  <a:ahLst/>
                  <a:cxnLst>
                    <a:cxn ang="0">
                      <a:pos x="45" y="1"/>
                    </a:cxn>
                    <a:cxn ang="0">
                      <a:pos x="45" y="1"/>
                    </a:cxn>
                    <a:cxn ang="0">
                      <a:pos x="40" y="8"/>
                    </a:cxn>
                    <a:cxn ang="0">
                      <a:pos x="34" y="14"/>
                    </a:cxn>
                    <a:cxn ang="0">
                      <a:pos x="25" y="26"/>
                    </a:cxn>
                    <a:cxn ang="0">
                      <a:pos x="16" y="41"/>
                    </a:cxn>
                    <a:cxn ang="0">
                      <a:pos x="10" y="55"/>
                    </a:cxn>
                    <a:cxn ang="0">
                      <a:pos x="6" y="71"/>
                    </a:cxn>
                    <a:cxn ang="0">
                      <a:pos x="3" y="87"/>
                    </a:cxn>
                    <a:cxn ang="0">
                      <a:pos x="1" y="103"/>
                    </a:cxn>
                    <a:cxn ang="0">
                      <a:pos x="0" y="119"/>
                    </a:cxn>
                    <a:cxn ang="0">
                      <a:pos x="0" y="119"/>
                    </a:cxn>
                    <a:cxn ang="0">
                      <a:pos x="0" y="121"/>
                    </a:cxn>
                    <a:cxn ang="0">
                      <a:pos x="1" y="122"/>
                    </a:cxn>
                    <a:cxn ang="0">
                      <a:pos x="3" y="123"/>
                    </a:cxn>
                    <a:cxn ang="0">
                      <a:pos x="5" y="123"/>
                    </a:cxn>
                    <a:cxn ang="0">
                      <a:pos x="6" y="123"/>
                    </a:cxn>
                    <a:cxn ang="0">
                      <a:pos x="8" y="122"/>
                    </a:cxn>
                    <a:cxn ang="0">
                      <a:pos x="9" y="121"/>
                    </a:cxn>
                    <a:cxn ang="0">
                      <a:pos x="9" y="119"/>
                    </a:cxn>
                    <a:cxn ang="0">
                      <a:pos x="9" y="119"/>
                    </a:cxn>
                    <a:cxn ang="0">
                      <a:pos x="10" y="104"/>
                    </a:cxn>
                    <a:cxn ang="0">
                      <a:pos x="12" y="88"/>
                    </a:cxn>
                    <a:cxn ang="0">
                      <a:pos x="15" y="74"/>
                    </a:cxn>
                    <a:cxn ang="0">
                      <a:pos x="19" y="59"/>
                    </a:cxn>
                    <a:cxn ang="0">
                      <a:pos x="25" y="45"/>
                    </a:cxn>
                    <a:cxn ang="0">
                      <a:pos x="33" y="31"/>
                    </a:cxn>
                    <a:cxn ang="0">
                      <a:pos x="41" y="19"/>
                    </a:cxn>
                    <a:cxn ang="0">
                      <a:pos x="53" y="9"/>
                    </a:cxn>
                    <a:cxn ang="0">
                      <a:pos x="53" y="9"/>
                    </a:cxn>
                    <a:cxn ang="0">
                      <a:pos x="54" y="7"/>
                    </a:cxn>
                    <a:cxn ang="0">
                      <a:pos x="54" y="6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0" y="1"/>
                    </a:cxn>
                    <a:cxn ang="0">
                      <a:pos x="49" y="0"/>
                    </a:cxn>
                    <a:cxn ang="0">
                      <a:pos x="47" y="0"/>
                    </a:cxn>
                    <a:cxn ang="0">
                      <a:pos x="45" y="1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54" h="123">
                      <a:moveTo>
                        <a:pt x="45" y="1"/>
                      </a:moveTo>
                      <a:lnTo>
                        <a:pt x="45" y="1"/>
                      </a:lnTo>
                      <a:lnTo>
                        <a:pt x="40" y="8"/>
                      </a:lnTo>
                      <a:lnTo>
                        <a:pt x="34" y="14"/>
                      </a:lnTo>
                      <a:lnTo>
                        <a:pt x="25" y="26"/>
                      </a:lnTo>
                      <a:lnTo>
                        <a:pt x="16" y="41"/>
                      </a:lnTo>
                      <a:lnTo>
                        <a:pt x="10" y="55"/>
                      </a:lnTo>
                      <a:lnTo>
                        <a:pt x="6" y="71"/>
                      </a:lnTo>
                      <a:lnTo>
                        <a:pt x="3" y="87"/>
                      </a:lnTo>
                      <a:lnTo>
                        <a:pt x="1" y="10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0" y="121"/>
                      </a:lnTo>
                      <a:lnTo>
                        <a:pt x="1" y="122"/>
                      </a:lnTo>
                      <a:lnTo>
                        <a:pt x="3" y="123"/>
                      </a:lnTo>
                      <a:lnTo>
                        <a:pt x="5" y="123"/>
                      </a:lnTo>
                      <a:lnTo>
                        <a:pt x="6" y="123"/>
                      </a:lnTo>
                      <a:lnTo>
                        <a:pt x="8" y="122"/>
                      </a:lnTo>
                      <a:lnTo>
                        <a:pt x="9" y="121"/>
                      </a:lnTo>
                      <a:lnTo>
                        <a:pt x="9" y="119"/>
                      </a:lnTo>
                      <a:lnTo>
                        <a:pt x="9" y="119"/>
                      </a:lnTo>
                      <a:lnTo>
                        <a:pt x="10" y="104"/>
                      </a:lnTo>
                      <a:lnTo>
                        <a:pt x="12" y="88"/>
                      </a:lnTo>
                      <a:lnTo>
                        <a:pt x="15" y="74"/>
                      </a:lnTo>
                      <a:lnTo>
                        <a:pt x="19" y="59"/>
                      </a:lnTo>
                      <a:lnTo>
                        <a:pt x="25" y="45"/>
                      </a:lnTo>
                      <a:lnTo>
                        <a:pt x="33" y="31"/>
                      </a:lnTo>
                      <a:lnTo>
                        <a:pt x="41" y="19"/>
                      </a:lnTo>
                      <a:lnTo>
                        <a:pt x="53" y="9"/>
                      </a:lnTo>
                      <a:lnTo>
                        <a:pt x="53" y="9"/>
                      </a:lnTo>
                      <a:lnTo>
                        <a:pt x="54" y="7"/>
                      </a:lnTo>
                      <a:lnTo>
                        <a:pt x="54" y="6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0" y="1"/>
                      </a:lnTo>
                      <a:lnTo>
                        <a:pt x="49" y="0"/>
                      </a:lnTo>
                      <a:lnTo>
                        <a:pt x="47" y="0"/>
                      </a:lnTo>
                      <a:lnTo>
                        <a:pt x="45" y="1"/>
                      </a:lnTo>
                      <a:lnTo>
                        <a:pt x="45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811"/>
                <p:cNvSpPr>
                  <a:spLocks/>
                </p:cNvSpPr>
                <p:nvPr/>
              </p:nvSpPr>
              <p:spPr bwMode="auto">
                <a:xfrm>
                  <a:off x="2469360" y="5688051"/>
                  <a:ext cx="72248" cy="176105"/>
                </a:xfrm>
                <a:custGeom>
                  <a:avLst/>
                  <a:gdLst/>
                  <a:ahLst/>
                  <a:cxnLst>
                    <a:cxn ang="0">
                      <a:pos x="39" y="3"/>
                    </a:cxn>
                    <a:cxn ang="0">
                      <a:pos x="39" y="3"/>
                    </a:cxn>
                    <a:cxn ang="0">
                      <a:pos x="27" y="29"/>
                    </a:cxn>
                    <a:cxn ang="0">
                      <a:pos x="17" y="56"/>
                    </a:cxn>
                    <a:cxn ang="0">
                      <a:pos x="8" y="82"/>
                    </a:cxn>
                    <a:cxn ang="0">
                      <a:pos x="4" y="96"/>
                    </a:cxn>
                    <a:cxn ang="0">
                      <a:pos x="0" y="110"/>
                    </a:cxn>
                    <a:cxn ang="0">
                      <a:pos x="0" y="110"/>
                    </a:cxn>
                    <a:cxn ang="0">
                      <a:pos x="0" y="112"/>
                    </a:cxn>
                    <a:cxn ang="0">
                      <a:pos x="1" y="113"/>
                    </a:cxn>
                    <a:cxn ang="0">
                      <a:pos x="4" y="116"/>
                    </a:cxn>
                    <a:cxn ang="0">
                      <a:pos x="6" y="117"/>
                    </a:cxn>
                    <a:cxn ang="0">
                      <a:pos x="8" y="116"/>
                    </a:cxn>
                    <a:cxn ang="0">
                      <a:pos x="9" y="114"/>
                    </a:cxn>
                    <a:cxn ang="0">
                      <a:pos x="10" y="112"/>
                    </a:cxn>
                    <a:cxn ang="0">
                      <a:pos x="10" y="112"/>
                    </a:cxn>
                    <a:cxn ang="0">
                      <a:pos x="13" y="99"/>
                    </a:cxn>
                    <a:cxn ang="0">
                      <a:pos x="16" y="85"/>
                    </a:cxn>
                    <a:cxn ang="0">
                      <a:pos x="25" y="58"/>
                    </a:cxn>
                    <a:cxn ang="0">
                      <a:pos x="37" y="32"/>
                    </a:cxn>
                    <a:cxn ang="0">
                      <a:pos x="47" y="5"/>
                    </a:cxn>
                    <a:cxn ang="0">
                      <a:pos x="47" y="5"/>
                    </a:cxn>
                    <a:cxn ang="0">
                      <a:pos x="48" y="3"/>
                    </a:cxn>
                    <a:cxn ang="0">
                      <a:pos x="47" y="2"/>
                    </a:cxn>
                    <a:cxn ang="0">
                      <a:pos x="46" y="1"/>
                    </a:cxn>
                    <a:cxn ang="0">
                      <a:pos x="45" y="0"/>
                    </a:cxn>
                    <a:cxn ang="0">
                      <a:pos x="41" y="0"/>
                    </a:cxn>
                    <a:cxn ang="0">
                      <a:pos x="40" y="1"/>
                    </a:cxn>
                    <a:cxn ang="0">
                      <a:pos x="39" y="3"/>
                    </a:cxn>
                    <a:cxn ang="0">
                      <a:pos x="39" y="3"/>
                    </a:cxn>
                  </a:cxnLst>
                  <a:rect l="0" t="0" r="r" b="b"/>
                  <a:pathLst>
                    <a:path w="48" h="117">
                      <a:moveTo>
                        <a:pt x="39" y="3"/>
                      </a:moveTo>
                      <a:lnTo>
                        <a:pt x="39" y="3"/>
                      </a:lnTo>
                      <a:lnTo>
                        <a:pt x="27" y="29"/>
                      </a:lnTo>
                      <a:lnTo>
                        <a:pt x="17" y="56"/>
                      </a:lnTo>
                      <a:lnTo>
                        <a:pt x="8" y="82"/>
                      </a:lnTo>
                      <a:lnTo>
                        <a:pt x="4" y="96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3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8" y="116"/>
                      </a:lnTo>
                      <a:lnTo>
                        <a:pt x="9" y="114"/>
                      </a:lnTo>
                      <a:lnTo>
                        <a:pt x="10" y="112"/>
                      </a:lnTo>
                      <a:lnTo>
                        <a:pt x="10" y="112"/>
                      </a:lnTo>
                      <a:lnTo>
                        <a:pt x="13" y="99"/>
                      </a:lnTo>
                      <a:lnTo>
                        <a:pt x="16" y="85"/>
                      </a:lnTo>
                      <a:lnTo>
                        <a:pt x="25" y="58"/>
                      </a:lnTo>
                      <a:lnTo>
                        <a:pt x="37" y="32"/>
                      </a:lnTo>
                      <a:lnTo>
                        <a:pt x="47" y="5"/>
                      </a:lnTo>
                      <a:lnTo>
                        <a:pt x="47" y="5"/>
                      </a:lnTo>
                      <a:lnTo>
                        <a:pt x="48" y="3"/>
                      </a:lnTo>
                      <a:lnTo>
                        <a:pt x="47" y="2"/>
                      </a:lnTo>
                      <a:lnTo>
                        <a:pt x="46" y="1"/>
                      </a:lnTo>
                      <a:lnTo>
                        <a:pt x="45" y="0"/>
                      </a:lnTo>
                      <a:lnTo>
                        <a:pt x="41" y="0"/>
                      </a:lnTo>
                      <a:lnTo>
                        <a:pt x="40" y="1"/>
                      </a:lnTo>
                      <a:lnTo>
                        <a:pt x="39" y="3"/>
                      </a:lnTo>
                      <a:lnTo>
                        <a:pt x="39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812"/>
                <p:cNvSpPr>
                  <a:spLocks/>
                </p:cNvSpPr>
                <p:nvPr/>
              </p:nvSpPr>
              <p:spPr bwMode="auto">
                <a:xfrm>
                  <a:off x="2609338" y="5697082"/>
                  <a:ext cx="81278" cy="176105"/>
                </a:xfrm>
                <a:custGeom>
                  <a:avLst/>
                  <a:gdLst/>
                  <a:ahLst/>
                  <a:cxnLst>
                    <a:cxn ang="0">
                      <a:pos x="45" y="2"/>
                    </a:cxn>
                    <a:cxn ang="0">
                      <a:pos x="45" y="2"/>
                    </a:cxn>
                    <a:cxn ang="0">
                      <a:pos x="37" y="14"/>
                    </a:cxn>
                    <a:cxn ang="0">
                      <a:pos x="28" y="27"/>
                    </a:cxn>
                    <a:cxn ang="0">
                      <a:pos x="22" y="40"/>
                    </a:cxn>
                    <a:cxn ang="0">
                      <a:pos x="16" y="54"/>
                    </a:cxn>
                    <a:cxn ang="0">
                      <a:pos x="11" y="67"/>
                    </a:cxn>
                    <a:cxn ang="0">
                      <a:pos x="7" y="82"/>
                    </a:cxn>
                    <a:cxn ang="0">
                      <a:pos x="3" y="96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3" y="116"/>
                    </a:cxn>
                    <a:cxn ang="0">
                      <a:pos x="6" y="117"/>
                    </a:cxn>
                    <a:cxn ang="0">
                      <a:pos x="8" y="115"/>
                    </a:cxn>
                    <a:cxn ang="0">
                      <a:pos x="14" y="108"/>
                    </a:cxn>
                    <a:cxn ang="0">
                      <a:pos x="14" y="108"/>
                    </a:cxn>
                    <a:cxn ang="0">
                      <a:pos x="16" y="106"/>
                    </a:cxn>
                    <a:cxn ang="0">
                      <a:pos x="15" y="104"/>
                    </a:cxn>
                    <a:cxn ang="0">
                      <a:pos x="14" y="102"/>
                    </a:cxn>
                    <a:cxn ang="0">
                      <a:pos x="12" y="101"/>
                    </a:cxn>
                    <a:cxn ang="0">
                      <a:pos x="12" y="101"/>
                    </a:cxn>
                    <a:cxn ang="0">
                      <a:pos x="18" y="75"/>
                    </a:cxn>
                    <a:cxn ang="0">
                      <a:pos x="22" y="63"/>
                    </a:cxn>
                    <a:cxn ang="0">
                      <a:pos x="27" y="52"/>
                    </a:cxn>
                    <a:cxn ang="0">
                      <a:pos x="33" y="39"/>
                    </a:cxn>
                    <a:cxn ang="0">
                      <a:pos x="39" y="28"/>
                    </a:cxn>
                    <a:cxn ang="0">
                      <a:pos x="45" y="18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54" y="5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2" y="1"/>
                    </a:cxn>
                    <a:cxn ang="0">
                      <a:pos x="48" y="0"/>
                    </a:cxn>
                    <a:cxn ang="0">
                      <a:pos x="46" y="0"/>
                    </a:cxn>
                    <a:cxn ang="0">
                      <a:pos x="45" y="2"/>
                    </a:cxn>
                    <a:cxn ang="0">
                      <a:pos x="45" y="2"/>
                    </a:cxn>
                  </a:cxnLst>
                  <a:rect l="0" t="0" r="r" b="b"/>
                  <a:pathLst>
                    <a:path w="54" h="117">
                      <a:moveTo>
                        <a:pt x="45" y="2"/>
                      </a:moveTo>
                      <a:lnTo>
                        <a:pt x="45" y="2"/>
                      </a:lnTo>
                      <a:lnTo>
                        <a:pt x="37" y="14"/>
                      </a:lnTo>
                      <a:lnTo>
                        <a:pt x="28" y="27"/>
                      </a:lnTo>
                      <a:lnTo>
                        <a:pt x="22" y="40"/>
                      </a:lnTo>
                      <a:lnTo>
                        <a:pt x="16" y="54"/>
                      </a:lnTo>
                      <a:lnTo>
                        <a:pt x="11" y="67"/>
                      </a:lnTo>
                      <a:lnTo>
                        <a:pt x="7" y="82"/>
                      </a:lnTo>
                      <a:lnTo>
                        <a:pt x="3" y="96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3" y="116"/>
                      </a:lnTo>
                      <a:lnTo>
                        <a:pt x="6" y="117"/>
                      </a:lnTo>
                      <a:lnTo>
                        <a:pt x="8" y="115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16" y="106"/>
                      </a:lnTo>
                      <a:lnTo>
                        <a:pt x="15" y="104"/>
                      </a:lnTo>
                      <a:lnTo>
                        <a:pt x="14" y="102"/>
                      </a:lnTo>
                      <a:lnTo>
                        <a:pt x="12" y="101"/>
                      </a:lnTo>
                      <a:lnTo>
                        <a:pt x="12" y="101"/>
                      </a:lnTo>
                      <a:lnTo>
                        <a:pt x="18" y="75"/>
                      </a:lnTo>
                      <a:lnTo>
                        <a:pt x="22" y="63"/>
                      </a:lnTo>
                      <a:lnTo>
                        <a:pt x="27" y="52"/>
                      </a:lnTo>
                      <a:lnTo>
                        <a:pt x="33" y="39"/>
                      </a:lnTo>
                      <a:lnTo>
                        <a:pt x="39" y="28"/>
                      </a:lnTo>
                      <a:lnTo>
                        <a:pt x="45" y="18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4" y="5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2" y="1"/>
                      </a:lnTo>
                      <a:lnTo>
                        <a:pt x="48" y="0"/>
                      </a:lnTo>
                      <a:lnTo>
                        <a:pt x="46" y="0"/>
                      </a:lnTo>
                      <a:lnTo>
                        <a:pt x="45" y="2"/>
                      </a:lnTo>
                      <a:lnTo>
                        <a:pt x="45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Freeform 46"/>
            <p:cNvSpPr>
              <a:spLocks noEditPoints="1"/>
            </p:cNvSpPr>
            <p:nvPr/>
          </p:nvSpPr>
          <p:spPr bwMode="auto">
            <a:xfrm rot="3956175" flipH="1">
              <a:off x="2415675" y="3436496"/>
              <a:ext cx="1081418" cy="1917949"/>
            </a:xfrm>
            <a:custGeom>
              <a:avLst/>
              <a:gdLst>
                <a:gd name="T0" fmla="*/ 332 w 337"/>
                <a:gd name="T1" fmla="*/ 82 h 372"/>
                <a:gd name="T2" fmla="*/ 165 w 337"/>
                <a:gd name="T3" fmla="*/ 275 h 372"/>
                <a:gd name="T4" fmla="*/ 3 w 337"/>
                <a:gd name="T5" fmla="*/ 356 h 372"/>
                <a:gd name="T6" fmla="*/ 150 w 337"/>
                <a:gd name="T7" fmla="*/ 202 h 372"/>
                <a:gd name="T8" fmla="*/ 54 w 337"/>
                <a:gd name="T9" fmla="*/ 366 h 372"/>
                <a:gd name="T10" fmla="*/ 95 w 337"/>
                <a:gd name="T11" fmla="*/ 211 h 372"/>
                <a:gd name="T12" fmla="*/ 5 w 337"/>
                <a:gd name="T13" fmla="*/ 346 h 372"/>
                <a:gd name="T14" fmla="*/ 261 w 337"/>
                <a:gd name="T15" fmla="*/ 94 h 372"/>
                <a:gd name="T16" fmla="*/ 8 w 337"/>
                <a:gd name="T17" fmla="*/ 352 h 372"/>
                <a:gd name="T18" fmla="*/ 214 w 337"/>
                <a:gd name="T19" fmla="*/ 72 h 372"/>
                <a:gd name="T20" fmla="*/ 140 w 337"/>
                <a:gd name="T21" fmla="*/ 257 h 372"/>
                <a:gd name="T22" fmla="*/ 229 w 337"/>
                <a:gd name="T23" fmla="*/ 72 h 372"/>
                <a:gd name="T24" fmla="*/ 82 w 337"/>
                <a:gd name="T25" fmla="*/ 328 h 372"/>
                <a:gd name="T26" fmla="*/ 49 w 337"/>
                <a:gd name="T27" fmla="*/ 322 h 372"/>
                <a:gd name="T28" fmla="*/ 273 w 337"/>
                <a:gd name="T29" fmla="*/ 109 h 372"/>
                <a:gd name="T30" fmla="*/ 31 w 337"/>
                <a:gd name="T31" fmla="*/ 327 h 372"/>
                <a:gd name="T32" fmla="*/ 115 w 337"/>
                <a:gd name="T33" fmla="*/ 241 h 372"/>
                <a:gd name="T34" fmla="*/ 123 w 337"/>
                <a:gd name="T35" fmla="*/ 254 h 372"/>
                <a:gd name="T36" fmla="*/ 246 w 337"/>
                <a:gd name="T37" fmla="*/ 190 h 372"/>
                <a:gd name="T38" fmla="*/ 85 w 337"/>
                <a:gd name="T39" fmla="*/ 278 h 372"/>
                <a:gd name="T40" fmla="*/ 108 w 337"/>
                <a:gd name="T41" fmla="*/ 224 h 372"/>
                <a:gd name="T42" fmla="*/ 270 w 337"/>
                <a:gd name="T43" fmla="*/ 89 h 372"/>
                <a:gd name="T44" fmla="*/ 148 w 337"/>
                <a:gd name="T45" fmla="*/ 233 h 372"/>
                <a:gd name="T46" fmla="*/ 91 w 337"/>
                <a:gd name="T47" fmla="*/ 290 h 372"/>
                <a:gd name="T48" fmla="*/ 329 w 337"/>
                <a:gd name="T49" fmla="*/ 82 h 372"/>
                <a:gd name="T50" fmla="*/ 317 w 337"/>
                <a:gd name="T51" fmla="*/ 52 h 372"/>
                <a:gd name="T52" fmla="*/ 302 w 337"/>
                <a:gd name="T53" fmla="*/ 18 h 372"/>
                <a:gd name="T54" fmla="*/ 109 w 337"/>
                <a:gd name="T55" fmla="*/ 268 h 372"/>
                <a:gd name="T56" fmla="*/ 48 w 337"/>
                <a:gd name="T57" fmla="*/ 311 h 372"/>
                <a:gd name="T58" fmla="*/ 59 w 337"/>
                <a:gd name="T59" fmla="*/ 253 h 372"/>
                <a:gd name="T60" fmla="*/ 76 w 337"/>
                <a:gd name="T61" fmla="*/ 260 h 372"/>
                <a:gd name="T62" fmla="*/ 55 w 337"/>
                <a:gd name="T63" fmla="*/ 280 h 372"/>
                <a:gd name="T64" fmla="*/ 292 w 337"/>
                <a:gd name="T65" fmla="*/ 49 h 372"/>
                <a:gd name="T66" fmla="*/ 319 w 337"/>
                <a:gd name="T67" fmla="*/ 84 h 372"/>
                <a:gd name="T68" fmla="*/ 260 w 337"/>
                <a:gd name="T69" fmla="*/ 122 h 372"/>
                <a:gd name="T70" fmla="*/ 257 w 337"/>
                <a:gd name="T71" fmla="*/ 129 h 372"/>
                <a:gd name="T72" fmla="*/ 214 w 337"/>
                <a:gd name="T73" fmla="*/ 219 h 372"/>
                <a:gd name="T74" fmla="*/ 180 w 337"/>
                <a:gd name="T75" fmla="*/ 251 h 372"/>
                <a:gd name="T76" fmla="*/ 128 w 337"/>
                <a:gd name="T77" fmla="*/ 210 h 372"/>
                <a:gd name="T78" fmla="*/ 102 w 337"/>
                <a:gd name="T79" fmla="*/ 230 h 372"/>
                <a:gd name="T80" fmla="*/ 76 w 337"/>
                <a:gd name="T81" fmla="*/ 334 h 372"/>
                <a:gd name="T82" fmla="*/ 285 w 337"/>
                <a:gd name="T83" fmla="*/ 31 h 372"/>
                <a:gd name="T84" fmla="*/ 132 w 337"/>
                <a:gd name="T85" fmla="*/ 177 h 372"/>
                <a:gd name="T86" fmla="*/ 34 w 337"/>
                <a:gd name="T87" fmla="*/ 318 h 372"/>
                <a:gd name="T88" fmla="*/ 68 w 337"/>
                <a:gd name="T89" fmla="*/ 265 h 372"/>
                <a:gd name="T90" fmla="*/ 57 w 337"/>
                <a:gd name="T91" fmla="*/ 292 h 372"/>
                <a:gd name="T92" fmla="*/ 88 w 337"/>
                <a:gd name="T93" fmla="*/ 295 h 372"/>
                <a:gd name="T94" fmla="*/ 267 w 337"/>
                <a:gd name="T95" fmla="*/ 67 h 372"/>
                <a:gd name="T96" fmla="*/ 84 w 337"/>
                <a:gd name="T97" fmla="*/ 337 h 372"/>
                <a:gd name="T98" fmla="*/ 209 w 337"/>
                <a:gd name="T99" fmla="*/ 236 h 372"/>
                <a:gd name="T100" fmla="*/ 133 w 337"/>
                <a:gd name="T101" fmla="*/ 257 h 372"/>
                <a:gd name="T102" fmla="*/ 261 w 337"/>
                <a:gd name="T103" fmla="*/ 116 h 372"/>
                <a:gd name="T104" fmla="*/ 214 w 337"/>
                <a:gd name="T105" fmla="*/ 234 h 372"/>
                <a:gd name="T106" fmla="*/ 247 w 337"/>
                <a:gd name="T107" fmla="*/ 149 h 372"/>
                <a:gd name="T108" fmla="*/ 48 w 337"/>
                <a:gd name="T109" fmla="*/ 281 h 372"/>
                <a:gd name="T110" fmla="*/ 71 w 337"/>
                <a:gd name="T111" fmla="*/ 295 h 372"/>
                <a:gd name="T112" fmla="*/ 268 w 337"/>
                <a:gd name="T113" fmla="*/ 132 h 372"/>
                <a:gd name="T114" fmla="*/ 261 w 337"/>
                <a:gd name="T115" fmla="*/ 143 h 372"/>
                <a:gd name="T116" fmla="*/ 274 w 337"/>
                <a:gd name="T117" fmla="*/ 146 h 372"/>
                <a:gd name="T118" fmla="*/ 260 w 337"/>
                <a:gd name="T119" fmla="*/ 58 h 372"/>
                <a:gd name="T120" fmla="*/ 285 w 337"/>
                <a:gd name="T121" fmla="*/ 82 h 372"/>
                <a:gd name="T122" fmla="*/ 256 w 337"/>
                <a:gd name="T123" fmla="*/ 173 h 372"/>
                <a:gd name="T124" fmla="*/ 230 w 337"/>
                <a:gd name="T125" fmla="*/ 1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7" h="372">
                  <a:moveTo>
                    <a:pt x="246" y="92"/>
                  </a:moveTo>
                  <a:lnTo>
                    <a:pt x="246" y="92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0" y="79"/>
                  </a:lnTo>
                  <a:lnTo>
                    <a:pt x="210" y="79"/>
                  </a:lnTo>
                  <a:lnTo>
                    <a:pt x="209" y="78"/>
                  </a:lnTo>
                  <a:lnTo>
                    <a:pt x="207" y="76"/>
                  </a:lnTo>
                  <a:lnTo>
                    <a:pt x="207" y="76"/>
                  </a:lnTo>
                  <a:lnTo>
                    <a:pt x="206" y="76"/>
                  </a:lnTo>
                  <a:lnTo>
                    <a:pt x="206" y="76"/>
                  </a:lnTo>
                  <a:lnTo>
                    <a:pt x="204" y="75"/>
                  </a:lnTo>
                  <a:lnTo>
                    <a:pt x="204" y="74"/>
                  </a:lnTo>
                  <a:lnTo>
                    <a:pt x="204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207" y="69"/>
                  </a:lnTo>
                  <a:lnTo>
                    <a:pt x="207" y="69"/>
                  </a:lnTo>
                  <a:lnTo>
                    <a:pt x="210" y="67"/>
                  </a:lnTo>
                  <a:lnTo>
                    <a:pt x="210" y="67"/>
                  </a:lnTo>
                  <a:lnTo>
                    <a:pt x="217" y="59"/>
                  </a:lnTo>
                  <a:lnTo>
                    <a:pt x="217" y="59"/>
                  </a:lnTo>
                  <a:lnTo>
                    <a:pt x="233" y="45"/>
                  </a:lnTo>
                  <a:lnTo>
                    <a:pt x="233" y="45"/>
                  </a:lnTo>
                  <a:lnTo>
                    <a:pt x="248" y="30"/>
                  </a:lnTo>
                  <a:lnTo>
                    <a:pt x="248" y="30"/>
                  </a:lnTo>
                  <a:lnTo>
                    <a:pt x="257" y="22"/>
                  </a:lnTo>
                  <a:lnTo>
                    <a:pt x="257" y="22"/>
                  </a:lnTo>
                  <a:lnTo>
                    <a:pt x="265" y="14"/>
                  </a:lnTo>
                  <a:lnTo>
                    <a:pt x="265" y="14"/>
                  </a:lnTo>
                  <a:lnTo>
                    <a:pt x="274" y="7"/>
                  </a:lnTo>
                  <a:lnTo>
                    <a:pt x="274" y="7"/>
                  </a:lnTo>
                  <a:lnTo>
                    <a:pt x="278" y="5"/>
                  </a:lnTo>
                  <a:lnTo>
                    <a:pt x="278" y="5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7" y="0"/>
                  </a:lnTo>
                  <a:lnTo>
                    <a:pt x="308" y="3"/>
                  </a:lnTo>
                  <a:lnTo>
                    <a:pt x="308" y="3"/>
                  </a:lnTo>
                  <a:lnTo>
                    <a:pt x="311" y="10"/>
                  </a:lnTo>
                  <a:lnTo>
                    <a:pt x="311" y="10"/>
                  </a:lnTo>
                  <a:lnTo>
                    <a:pt x="315" y="24"/>
                  </a:lnTo>
                  <a:lnTo>
                    <a:pt x="315" y="24"/>
                  </a:lnTo>
                  <a:lnTo>
                    <a:pt x="321" y="45"/>
                  </a:lnTo>
                  <a:lnTo>
                    <a:pt x="321" y="45"/>
                  </a:lnTo>
                  <a:lnTo>
                    <a:pt x="324" y="54"/>
                  </a:lnTo>
                  <a:lnTo>
                    <a:pt x="324" y="54"/>
                  </a:lnTo>
                  <a:lnTo>
                    <a:pt x="328" y="67"/>
                  </a:lnTo>
                  <a:lnTo>
                    <a:pt x="328" y="67"/>
                  </a:lnTo>
                  <a:lnTo>
                    <a:pt x="332" y="82"/>
                  </a:lnTo>
                  <a:lnTo>
                    <a:pt x="332" y="82"/>
                  </a:lnTo>
                  <a:lnTo>
                    <a:pt x="337" y="96"/>
                  </a:lnTo>
                  <a:lnTo>
                    <a:pt x="337" y="96"/>
                  </a:lnTo>
                  <a:lnTo>
                    <a:pt x="337" y="102"/>
                  </a:lnTo>
                  <a:lnTo>
                    <a:pt x="337" y="102"/>
                  </a:lnTo>
                  <a:lnTo>
                    <a:pt x="335" y="103"/>
                  </a:lnTo>
                  <a:lnTo>
                    <a:pt x="334" y="103"/>
                  </a:lnTo>
                  <a:lnTo>
                    <a:pt x="334" y="103"/>
                  </a:lnTo>
                  <a:lnTo>
                    <a:pt x="331" y="105"/>
                  </a:lnTo>
                  <a:lnTo>
                    <a:pt x="331" y="105"/>
                  </a:lnTo>
                  <a:lnTo>
                    <a:pt x="321" y="112"/>
                  </a:lnTo>
                  <a:lnTo>
                    <a:pt x="321" y="112"/>
                  </a:lnTo>
                  <a:lnTo>
                    <a:pt x="319" y="113"/>
                  </a:lnTo>
                  <a:lnTo>
                    <a:pt x="318" y="113"/>
                  </a:lnTo>
                  <a:lnTo>
                    <a:pt x="318" y="113"/>
                  </a:lnTo>
                  <a:lnTo>
                    <a:pt x="317" y="113"/>
                  </a:lnTo>
                  <a:lnTo>
                    <a:pt x="317" y="113"/>
                  </a:lnTo>
                  <a:lnTo>
                    <a:pt x="312" y="116"/>
                  </a:lnTo>
                  <a:lnTo>
                    <a:pt x="312" y="116"/>
                  </a:lnTo>
                  <a:lnTo>
                    <a:pt x="311" y="116"/>
                  </a:lnTo>
                  <a:lnTo>
                    <a:pt x="310" y="116"/>
                  </a:lnTo>
                  <a:lnTo>
                    <a:pt x="310" y="116"/>
                  </a:lnTo>
                  <a:lnTo>
                    <a:pt x="308" y="115"/>
                  </a:lnTo>
                  <a:lnTo>
                    <a:pt x="308" y="115"/>
                  </a:lnTo>
                  <a:lnTo>
                    <a:pt x="307" y="115"/>
                  </a:lnTo>
                  <a:lnTo>
                    <a:pt x="307" y="115"/>
                  </a:lnTo>
                  <a:lnTo>
                    <a:pt x="300" y="113"/>
                  </a:lnTo>
                  <a:lnTo>
                    <a:pt x="300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5"/>
                  </a:lnTo>
                  <a:lnTo>
                    <a:pt x="292" y="115"/>
                  </a:lnTo>
                  <a:lnTo>
                    <a:pt x="291" y="119"/>
                  </a:lnTo>
                  <a:lnTo>
                    <a:pt x="291" y="119"/>
                  </a:lnTo>
                  <a:lnTo>
                    <a:pt x="287" y="128"/>
                  </a:lnTo>
                  <a:lnTo>
                    <a:pt x="283" y="138"/>
                  </a:lnTo>
                  <a:lnTo>
                    <a:pt x="283" y="138"/>
                  </a:lnTo>
                  <a:lnTo>
                    <a:pt x="275" y="152"/>
                  </a:lnTo>
                  <a:lnTo>
                    <a:pt x="275" y="152"/>
                  </a:lnTo>
                  <a:lnTo>
                    <a:pt x="265" y="170"/>
                  </a:lnTo>
                  <a:lnTo>
                    <a:pt x="265" y="170"/>
                  </a:lnTo>
                  <a:lnTo>
                    <a:pt x="248" y="199"/>
                  </a:lnTo>
                  <a:lnTo>
                    <a:pt x="248" y="199"/>
                  </a:lnTo>
                  <a:lnTo>
                    <a:pt x="237" y="217"/>
                  </a:lnTo>
                  <a:lnTo>
                    <a:pt x="237" y="217"/>
                  </a:lnTo>
                  <a:lnTo>
                    <a:pt x="227" y="233"/>
                  </a:lnTo>
                  <a:lnTo>
                    <a:pt x="227" y="233"/>
                  </a:lnTo>
                  <a:lnTo>
                    <a:pt x="221" y="238"/>
                  </a:lnTo>
                  <a:lnTo>
                    <a:pt x="221" y="238"/>
                  </a:lnTo>
                  <a:lnTo>
                    <a:pt x="213" y="247"/>
                  </a:lnTo>
                  <a:lnTo>
                    <a:pt x="213" y="247"/>
                  </a:lnTo>
                  <a:lnTo>
                    <a:pt x="203" y="254"/>
                  </a:lnTo>
                  <a:lnTo>
                    <a:pt x="203" y="254"/>
                  </a:lnTo>
                  <a:lnTo>
                    <a:pt x="194" y="261"/>
                  </a:lnTo>
                  <a:lnTo>
                    <a:pt x="194" y="261"/>
                  </a:lnTo>
                  <a:lnTo>
                    <a:pt x="184" y="268"/>
                  </a:lnTo>
                  <a:lnTo>
                    <a:pt x="184" y="268"/>
                  </a:lnTo>
                  <a:lnTo>
                    <a:pt x="175" y="273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56" y="275"/>
                  </a:lnTo>
                  <a:lnTo>
                    <a:pt x="148" y="274"/>
                  </a:lnTo>
                  <a:lnTo>
                    <a:pt x="148" y="274"/>
                  </a:lnTo>
                  <a:lnTo>
                    <a:pt x="140" y="270"/>
                  </a:lnTo>
                  <a:lnTo>
                    <a:pt x="140" y="270"/>
                  </a:lnTo>
                  <a:lnTo>
                    <a:pt x="139" y="267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3" y="261"/>
                  </a:lnTo>
                  <a:lnTo>
                    <a:pt x="133" y="261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28" y="261"/>
                  </a:lnTo>
                  <a:lnTo>
                    <a:pt x="128" y="261"/>
                  </a:lnTo>
                  <a:lnTo>
                    <a:pt x="126" y="261"/>
                  </a:lnTo>
                  <a:lnTo>
                    <a:pt x="126" y="261"/>
                  </a:lnTo>
                  <a:lnTo>
                    <a:pt x="121" y="273"/>
                  </a:lnTo>
                  <a:lnTo>
                    <a:pt x="121" y="273"/>
                  </a:lnTo>
                  <a:lnTo>
                    <a:pt x="112" y="292"/>
                  </a:lnTo>
                  <a:lnTo>
                    <a:pt x="112" y="292"/>
                  </a:lnTo>
                  <a:lnTo>
                    <a:pt x="111" y="302"/>
                  </a:lnTo>
                  <a:lnTo>
                    <a:pt x="111" y="302"/>
                  </a:lnTo>
                  <a:lnTo>
                    <a:pt x="103" y="328"/>
                  </a:lnTo>
                  <a:lnTo>
                    <a:pt x="103" y="328"/>
                  </a:lnTo>
                  <a:lnTo>
                    <a:pt x="101" y="338"/>
                  </a:lnTo>
                  <a:lnTo>
                    <a:pt x="101" y="338"/>
                  </a:lnTo>
                  <a:lnTo>
                    <a:pt x="95" y="348"/>
                  </a:lnTo>
                  <a:lnTo>
                    <a:pt x="95" y="348"/>
                  </a:lnTo>
                  <a:lnTo>
                    <a:pt x="95" y="348"/>
                  </a:lnTo>
                  <a:lnTo>
                    <a:pt x="95" y="348"/>
                  </a:lnTo>
                  <a:lnTo>
                    <a:pt x="94" y="349"/>
                  </a:lnTo>
                  <a:lnTo>
                    <a:pt x="92" y="351"/>
                  </a:lnTo>
                  <a:lnTo>
                    <a:pt x="92" y="351"/>
                  </a:lnTo>
                  <a:lnTo>
                    <a:pt x="91" y="355"/>
                  </a:lnTo>
                  <a:lnTo>
                    <a:pt x="91" y="355"/>
                  </a:lnTo>
                  <a:lnTo>
                    <a:pt x="85" y="361"/>
                  </a:lnTo>
                  <a:lnTo>
                    <a:pt x="79" y="366"/>
                  </a:lnTo>
                  <a:lnTo>
                    <a:pt x="79" y="366"/>
                  </a:lnTo>
                  <a:lnTo>
                    <a:pt x="74" y="371"/>
                  </a:lnTo>
                  <a:lnTo>
                    <a:pt x="74" y="371"/>
                  </a:lnTo>
                  <a:lnTo>
                    <a:pt x="71" y="372"/>
                  </a:lnTo>
                  <a:lnTo>
                    <a:pt x="68" y="372"/>
                  </a:lnTo>
                  <a:lnTo>
                    <a:pt x="68" y="372"/>
                  </a:lnTo>
                  <a:lnTo>
                    <a:pt x="55" y="369"/>
                  </a:lnTo>
                  <a:lnTo>
                    <a:pt x="55" y="369"/>
                  </a:lnTo>
                  <a:lnTo>
                    <a:pt x="40" y="365"/>
                  </a:lnTo>
                  <a:lnTo>
                    <a:pt x="40" y="365"/>
                  </a:lnTo>
                  <a:lnTo>
                    <a:pt x="27" y="362"/>
                  </a:lnTo>
                  <a:lnTo>
                    <a:pt x="27" y="362"/>
                  </a:lnTo>
                  <a:lnTo>
                    <a:pt x="17" y="361"/>
                  </a:lnTo>
                  <a:lnTo>
                    <a:pt x="17" y="361"/>
                  </a:lnTo>
                  <a:lnTo>
                    <a:pt x="8" y="359"/>
                  </a:lnTo>
                  <a:lnTo>
                    <a:pt x="8" y="359"/>
                  </a:lnTo>
                  <a:lnTo>
                    <a:pt x="5" y="359"/>
                  </a:lnTo>
                  <a:lnTo>
                    <a:pt x="5" y="359"/>
                  </a:lnTo>
                  <a:lnTo>
                    <a:pt x="4" y="358"/>
                  </a:lnTo>
                  <a:lnTo>
                    <a:pt x="4" y="358"/>
                  </a:lnTo>
                  <a:lnTo>
                    <a:pt x="3" y="356"/>
                  </a:lnTo>
                  <a:lnTo>
                    <a:pt x="3" y="356"/>
                  </a:lnTo>
                  <a:lnTo>
                    <a:pt x="1" y="354"/>
                  </a:lnTo>
                  <a:lnTo>
                    <a:pt x="1" y="354"/>
                  </a:lnTo>
                  <a:lnTo>
                    <a:pt x="1" y="352"/>
                  </a:lnTo>
                  <a:lnTo>
                    <a:pt x="1" y="352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4" y="328"/>
                  </a:lnTo>
                  <a:lnTo>
                    <a:pt x="4" y="328"/>
                  </a:lnTo>
                  <a:lnTo>
                    <a:pt x="7" y="311"/>
                  </a:lnTo>
                  <a:lnTo>
                    <a:pt x="7" y="311"/>
                  </a:lnTo>
                  <a:lnTo>
                    <a:pt x="8" y="307"/>
                  </a:lnTo>
                  <a:lnTo>
                    <a:pt x="8" y="307"/>
                  </a:lnTo>
                  <a:lnTo>
                    <a:pt x="11" y="295"/>
                  </a:lnTo>
                  <a:lnTo>
                    <a:pt x="11" y="295"/>
                  </a:lnTo>
                  <a:lnTo>
                    <a:pt x="20" y="267"/>
                  </a:lnTo>
                  <a:lnTo>
                    <a:pt x="20" y="267"/>
                  </a:lnTo>
                  <a:lnTo>
                    <a:pt x="27" y="251"/>
                  </a:lnTo>
                  <a:lnTo>
                    <a:pt x="34" y="236"/>
                  </a:lnTo>
                  <a:lnTo>
                    <a:pt x="34" y="236"/>
                  </a:lnTo>
                  <a:lnTo>
                    <a:pt x="38" y="230"/>
                  </a:lnTo>
                  <a:lnTo>
                    <a:pt x="38" y="230"/>
                  </a:lnTo>
                  <a:lnTo>
                    <a:pt x="47" y="214"/>
                  </a:lnTo>
                  <a:lnTo>
                    <a:pt x="47" y="214"/>
                  </a:lnTo>
                  <a:lnTo>
                    <a:pt x="49" y="209"/>
                  </a:lnTo>
                  <a:lnTo>
                    <a:pt x="49" y="209"/>
                  </a:lnTo>
                  <a:lnTo>
                    <a:pt x="54" y="202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6" y="179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92" y="170"/>
                  </a:lnTo>
                  <a:lnTo>
                    <a:pt x="92" y="170"/>
                  </a:lnTo>
                  <a:lnTo>
                    <a:pt x="101" y="167"/>
                  </a:lnTo>
                  <a:lnTo>
                    <a:pt x="101" y="167"/>
                  </a:lnTo>
                  <a:lnTo>
                    <a:pt x="105" y="166"/>
                  </a:lnTo>
                  <a:lnTo>
                    <a:pt x="105" y="166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21" y="165"/>
                  </a:lnTo>
                  <a:lnTo>
                    <a:pt x="121" y="165"/>
                  </a:lnTo>
                  <a:lnTo>
                    <a:pt x="125" y="165"/>
                  </a:lnTo>
                  <a:lnTo>
                    <a:pt x="125" y="165"/>
                  </a:lnTo>
                  <a:lnTo>
                    <a:pt x="130" y="166"/>
                  </a:lnTo>
                  <a:lnTo>
                    <a:pt x="130" y="166"/>
                  </a:lnTo>
                  <a:lnTo>
                    <a:pt x="136" y="166"/>
                  </a:lnTo>
                  <a:lnTo>
                    <a:pt x="136" y="166"/>
                  </a:lnTo>
                  <a:lnTo>
                    <a:pt x="140" y="167"/>
                  </a:lnTo>
                  <a:lnTo>
                    <a:pt x="143" y="170"/>
                  </a:lnTo>
                  <a:lnTo>
                    <a:pt x="143" y="170"/>
                  </a:lnTo>
                  <a:lnTo>
                    <a:pt x="146" y="177"/>
                  </a:lnTo>
                  <a:lnTo>
                    <a:pt x="149" y="184"/>
                  </a:lnTo>
                  <a:lnTo>
                    <a:pt x="149" y="184"/>
                  </a:lnTo>
                  <a:lnTo>
                    <a:pt x="150" y="202"/>
                  </a:lnTo>
                  <a:lnTo>
                    <a:pt x="150" y="202"/>
                  </a:lnTo>
                  <a:lnTo>
                    <a:pt x="152" y="207"/>
                  </a:lnTo>
                  <a:lnTo>
                    <a:pt x="152" y="207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3" y="217"/>
                  </a:lnTo>
                  <a:lnTo>
                    <a:pt x="153" y="217"/>
                  </a:lnTo>
                  <a:lnTo>
                    <a:pt x="155" y="219"/>
                  </a:lnTo>
                  <a:lnTo>
                    <a:pt x="155" y="219"/>
                  </a:lnTo>
                  <a:lnTo>
                    <a:pt x="157" y="221"/>
                  </a:lnTo>
                  <a:lnTo>
                    <a:pt x="162" y="224"/>
                  </a:lnTo>
                  <a:lnTo>
                    <a:pt x="162" y="224"/>
                  </a:lnTo>
                  <a:lnTo>
                    <a:pt x="166" y="227"/>
                  </a:lnTo>
                  <a:lnTo>
                    <a:pt x="166" y="227"/>
                  </a:lnTo>
                  <a:lnTo>
                    <a:pt x="167" y="226"/>
                  </a:lnTo>
                  <a:lnTo>
                    <a:pt x="167" y="226"/>
                  </a:lnTo>
                  <a:lnTo>
                    <a:pt x="175" y="221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199" y="184"/>
                  </a:lnTo>
                  <a:lnTo>
                    <a:pt x="199" y="184"/>
                  </a:lnTo>
                  <a:lnTo>
                    <a:pt x="207" y="173"/>
                  </a:lnTo>
                  <a:lnTo>
                    <a:pt x="207" y="173"/>
                  </a:lnTo>
                  <a:lnTo>
                    <a:pt x="213" y="160"/>
                  </a:lnTo>
                  <a:lnTo>
                    <a:pt x="213" y="160"/>
                  </a:lnTo>
                  <a:lnTo>
                    <a:pt x="226" y="133"/>
                  </a:lnTo>
                  <a:lnTo>
                    <a:pt x="226" y="133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44" y="98"/>
                  </a:lnTo>
                  <a:lnTo>
                    <a:pt x="246" y="95"/>
                  </a:lnTo>
                  <a:lnTo>
                    <a:pt x="246" y="95"/>
                  </a:lnTo>
                  <a:lnTo>
                    <a:pt x="246" y="92"/>
                  </a:lnTo>
                  <a:lnTo>
                    <a:pt x="246" y="92"/>
                  </a:lnTo>
                  <a:close/>
                  <a:moveTo>
                    <a:pt x="54" y="254"/>
                  </a:moveTo>
                  <a:lnTo>
                    <a:pt x="54" y="254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4" y="254"/>
                  </a:lnTo>
                  <a:lnTo>
                    <a:pt x="54" y="254"/>
                  </a:lnTo>
                  <a:lnTo>
                    <a:pt x="54" y="256"/>
                  </a:lnTo>
                  <a:lnTo>
                    <a:pt x="54" y="256"/>
                  </a:lnTo>
                  <a:lnTo>
                    <a:pt x="54" y="256"/>
                  </a:lnTo>
                  <a:lnTo>
                    <a:pt x="54" y="256"/>
                  </a:lnTo>
                  <a:lnTo>
                    <a:pt x="54" y="254"/>
                  </a:lnTo>
                  <a:lnTo>
                    <a:pt x="54" y="254"/>
                  </a:lnTo>
                  <a:close/>
                  <a:moveTo>
                    <a:pt x="67" y="369"/>
                  </a:moveTo>
                  <a:lnTo>
                    <a:pt x="67" y="369"/>
                  </a:lnTo>
                  <a:lnTo>
                    <a:pt x="65" y="369"/>
                  </a:lnTo>
                  <a:lnTo>
                    <a:pt x="65" y="369"/>
                  </a:lnTo>
                  <a:lnTo>
                    <a:pt x="55" y="366"/>
                  </a:lnTo>
                  <a:lnTo>
                    <a:pt x="55" y="366"/>
                  </a:lnTo>
                  <a:lnTo>
                    <a:pt x="52" y="366"/>
                  </a:lnTo>
                  <a:lnTo>
                    <a:pt x="52" y="366"/>
                  </a:lnTo>
                  <a:lnTo>
                    <a:pt x="54" y="366"/>
                  </a:lnTo>
                  <a:lnTo>
                    <a:pt x="54" y="366"/>
                  </a:lnTo>
                  <a:lnTo>
                    <a:pt x="65" y="369"/>
                  </a:lnTo>
                  <a:lnTo>
                    <a:pt x="65" y="369"/>
                  </a:lnTo>
                  <a:lnTo>
                    <a:pt x="67" y="369"/>
                  </a:lnTo>
                  <a:lnTo>
                    <a:pt x="67" y="369"/>
                  </a:lnTo>
                  <a:lnTo>
                    <a:pt x="67" y="369"/>
                  </a:lnTo>
                  <a:lnTo>
                    <a:pt x="67" y="369"/>
                  </a:lnTo>
                  <a:lnTo>
                    <a:pt x="68" y="371"/>
                  </a:lnTo>
                  <a:lnTo>
                    <a:pt x="68" y="371"/>
                  </a:lnTo>
                  <a:lnTo>
                    <a:pt x="71" y="371"/>
                  </a:lnTo>
                  <a:lnTo>
                    <a:pt x="72" y="369"/>
                  </a:lnTo>
                  <a:lnTo>
                    <a:pt x="72" y="369"/>
                  </a:lnTo>
                  <a:lnTo>
                    <a:pt x="78" y="364"/>
                  </a:lnTo>
                  <a:lnTo>
                    <a:pt x="78" y="364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86" y="355"/>
                  </a:lnTo>
                  <a:lnTo>
                    <a:pt x="86" y="355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82" y="358"/>
                  </a:lnTo>
                  <a:lnTo>
                    <a:pt x="82" y="358"/>
                  </a:lnTo>
                  <a:lnTo>
                    <a:pt x="72" y="368"/>
                  </a:lnTo>
                  <a:lnTo>
                    <a:pt x="72" y="368"/>
                  </a:lnTo>
                  <a:lnTo>
                    <a:pt x="69" y="369"/>
                  </a:lnTo>
                  <a:lnTo>
                    <a:pt x="67" y="369"/>
                  </a:lnTo>
                  <a:lnTo>
                    <a:pt x="67" y="369"/>
                  </a:lnTo>
                  <a:close/>
                  <a:moveTo>
                    <a:pt x="94" y="211"/>
                  </a:moveTo>
                  <a:lnTo>
                    <a:pt x="94" y="211"/>
                  </a:lnTo>
                  <a:lnTo>
                    <a:pt x="91" y="209"/>
                  </a:lnTo>
                  <a:lnTo>
                    <a:pt x="91" y="209"/>
                  </a:lnTo>
                  <a:lnTo>
                    <a:pt x="89" y="210"/>
                  </a:lnTo>
                  <a:lnTo>
                    <a:pt x="89" y="210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2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3"/>
                  </a:lnTo>
                  <a:lnTo>
                    <a:pt x="94" y="214"/>
                  </a:lnTo>
                  <a:lnTo>
                    <a:pt x="94" y="214"/>
                  </a:lnTo>
                  <a:lnTo>
                    <a:pt x="94" y="216"/>
                  </a:lnTo>
                  <a:lnTo>
                    <a:pt x="94" y="216"/>
                  </a:lnTo>
                  <a:lnTo>
                    <a:pt x="94" y="217"/>
                  </a:lnTo>
                  <a:lnTo>
                    <a:pt x="94" y="217"/>
                  </a:lnTo>
                  <a:lnTo>
                    <a:pt x="95" y="220"/>
                  </a:lnTo>
                  <a:lnTo>
                    <a:pt x="95" y="220"/>
                  </a:lnTo>
                  <a:lnTo>
                    <a:pt x="96" y="219"/>
                  </a:lnTo>
                  <a:lnTo>
                    <a:pt x="96" y="219"/>
                  </a:lnTo>
                  <a:lnTo>
                    <a:pt x="95" y="217"/>
                  </a:lnTo>
                  <a:lnTo>
                    <a:pt x="96" y="216"/>
                  </a:lnTo>
                  <a:lnTo>
                    <a:pt x="96" y="216"/>
                  </a:lnTo>
                  <a:lnTo>
                    <a:pt x="98" y="214"/>
                  </a:lnTo>
                  <a:lnTo>
                    <a:pt x="98" y="214"/>
                  </a:lnTo>
                  <a:lnTo>
                    <a:pt x="98" y="213"/>
                  </a:lnTo>
                  <a:lnTo>
                    <a:pt x="98" y="210"/>
                  </a:lnTo>
                  <a:lnTo>
                    <a:pt x="98" y="210"/>
                  </a:lnTo>
                  <a:lnTo>
                    <a:pt x="95" y="211"/>
                  </a:lnTo>
                  <a:lnTo>
                    <a:pt x="94" y="211"/>
                  </a:lnTo>
                  <a:lnTo>
                    <a:pt x="94" y="211"/>
                  </a:lnTo>
                  <a:close/>
                  <a:moveTo>
                    <a:pt x="27" y="317"/>
                  </a:moveTo>
                  <a:lnTo>
                    <a:pt x="27" y="317"/>
                  </a:lnTo>
                  <a:lnTo>
                    <a:pt x="25" y="315"/>
                  </a:lnTo>
                  <a:lnTo>
                    <a:pt x="27" y="314"/>
                  </a:lnTo>
                  <a:lnTo>
                    <a:pt x="27" y="314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31" y="302"/>
                  </a:lnTo>
                  <a:lnTo>
                    <a:pt x="31" y="302"/>
                  </a:lnTo>
                  <a:lnTo>
                    <a:pt x="32" y="291"/>
                  </a:lnTo>
                  <a:lnTo>
                    <a:pt x="32" y="291"/>
                  </a:lnTo>
                  <a:lnTo>
                    <a:pt x="38" y="273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59" y="230"/>
                  </a:lnTo>
                  <a:lnTo>
                    <a:pt x="59" y="230"/>
                  </a:lnTo>
                  <a:lnTo>
                    <a:pt x="75" y="204"/>
                  </a:lnTo>
                  <a:lnTo>
                    <a:pt x="75" y="204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95" y="180"/>
                  </a:lnTo>
                  <a:lnTo>
                    <a:pt x="102" y="175"/>
                  </a:lnTo>
                  <a:lnTo>
                    <a:pt x="102" y="175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101" y="175"/>
                  </a:lnTo>
                  <a:lnTo>
                    <a:pt x="101" y="175"/>
                  </a:lnTo>
                  <a:lnTo>
                    <a:pt x="92" y="177"/>
                  </a:lnTo>
                  <a:lnTo>
                    <a:pt x="85" y="182"/>
                  </a:lnTo>
                  <a:lnTo>
                    <a:pt x="85" y="182"/>
                  </a:lnTo>
                  <a:lnTo>
                    <a:pt x="71" y="193"/>
                  </a:lnTo>
                  <a:lnTo>
                    <a:pt x="71" y="193"/>
                  </a:lnTo>
                  <a:lnTo>
                    <a:pt x="67" y="196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49" y="217"/>
                  </a:lnTo>
                  <a:lnTo>
                    <a:pt x="49" y="217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38" y="241"/>
                  </a:lnTo>
                  <a:lnTo>
                    <a:pt x="38" y="241"/>
                  </a:lnTo>
                  <a:lnTo>
                    <a:pt x="31" y="260"/>
                  </a:lnTo>
                  <a:lnTo>
                    <a:pt x="31" y="260"/>
                  </a:lnTo>
                  <a:lnTo>
                    <a:pt x="22" y="280"/>
                  </a:lnTo>
                  <a:lnTo>
                    <a:pt x="15" y="301"/>
                  </a:lnTo>
                  <a:lnTo>
                    <a:pt x="15" y="301"/>
                  </a:lnTo>
                  <a:lnTo>
                    <a:pt x="8" y="327"/>
                  </a:lnTo>
                  <a:lnTo>
                    <a:pt x="8" y="327"/>
                  </a:lnTo>
                  <a:lnTo>
                    <a:pt x="5" y="341"/>
                  </a:lnTo>
                  <a:lnTo>
                    <a:pt x="5" y="341"/>
                  </a:lnTo>
                  <a:lnTo>
                    <a:pt x="5" y="346"/>
                  </a:lnTo>
                  <a:lnTo>
                    <a:pt x="5" y="346"/>
                  </a:lnTo>
                  <a:lnTo>
                    <a:pt x="5" y="346"/>
                  </a:lnTo>
                  <a:lnTo>
                    <a:pt x="5" y="346"/>
                  </a:lnTo>
                  <a:lnTo>
                    <a:pt x="5" y="345"/>
                  </a:lnTo>
                  <a:lnTo>
                    <a:pt x="5" y="345"/>
                  </a:lnTo>
                  <a:lnTo>
                    <a:pt x="8" y="341"/>
                  </a:lnTo>
                  <a:lnTo>
                    <a:pt x="13" y="338"/>
                  </a:lnTo>
                  <a:lnTo>
                    <a:pt x="13" y="338"/>
                  </a:lnTo>
                  <a:lnTo>
                    <a:pt x="21" y="334"/>
                  </a:lnTo>
                  <a:lnTo>
                    <a:pt x="21" y="334"/>
                  </a:lnTo>
                  <a:lnTo>
                    <a:pt x="22" y="332"/>
                  </a:lnTo>
                  <a:lnTo>
                    <a:pt x="24" y="331"/>
                  </a:lnTo>
                  <a:lnTo>
                    <a:pt x="24" y="331"/>
                  </a:lnTo>
                  <a:lnTo>
                    <a:pt x="27" y="317"/>
                  </a:lnTo>
                  <a:lnTo>
                    <a:pt x="27" y="317"/>
                  </a:lnTo>
                  <a:close/>
                  <a:moveTo>
                    <a:pt x="219" y="180"/>
                  </a:moveTo>
                  <a:lnTo>
                    <a:pt x="219" y="180"/>
                  </a:lnTo>
                  <a:lnTo>
                    <a:pt x="217" y="179"/>
                  </a:lnTo>
                  <a:lnTo>
                    <a:pt x="219" y="177"/>
                  </a:lnTo>
                  <a:lnTo>
                    <a:pt x="219" y="177"/>
                  </a:lnTo>
                  <a:lnTo>
                    <a:pt x="220" y="176"/>
                  </a:lnTo>
                  <a:lnTo>
                    <a:pt x="220" y="176"/>
                  </a:lnTo>
                  <a:lnTo>
                    <a:pt x="221" y="175"/>
                  </a:lnTo>
                  <a:lnTo>
                    <a:pt x="221" y="175"/>
                  </a:lnTo>
                  <a:lnTo>
                    <a:pt x="223" y="173"/>
                  </a:lnTo>
                  <a:lnTo>
                    <a:pt x="223" y="173"/>
                  </a:lnTo>
                  <a:lnTo>
                    <a:pt x="226" y="165"/>
                  </a:lnTo>
                  <a:lnTo>
                    <a:pt x="226" y="165"/>
                  </a:lnTo>
                  <a:lnTo>
                    <a:pt x="233" y="148"/>
                  </a:lnTo>
                  <a:lnTo>
                    <a:pt x="233" y="148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47" y="116"/>
                  </a:lnTo>
                  <a:lnTo>
                    <a:pt x="247" y="116"/>
                  </a:lnTo>
                  <a:lnTo>
                    <a:pt x="251" y="106"/>
                  </a:lnTo>
                  <a:lnTo>
                    <a:pt x="251" y="106"/>
                  </a:lnTo>
                  <a:lnTo>
                    <a:pt x="254" y="101"/>
                  </a:lnTo>
                  <a:lnTo>
                    <a:pt x="254" y="101"/>
                  </a:lnTo>
                  <a:lnTo>
                    <a:pt x="256" y="98"/>
                  </a:lnTo>
                  <a:lnTo>
                    <a:pt x="257" y="98"/>
                  </a:lnTo>
                  <a:lnTo>
                    <a:pt x="257" y="98"/>
                  </a:lnTo>
                  <a:lnTo>
                    <a:pt x="258" y="98"/>
                  </a:lnTo>
                  <a:lnTo>
                    <a:pt x="258" y="98"/>
                  </a:lnTo>
                  <a:lnTo>
                    <a:pt x="254" y="106"/>
                  </a:lnTo>
                  <a:lnTo>
                    <a:pt x="250" y="115"/>
                  </a:lnTo>
                  <a:lnTo>
                    <a:pt x="250" y="115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7" y="106"/>
                  </a:lnTo>
                  <a:lnTo>
                    <a:pt x="257" y="106"/>
                  </a:lnTo>
                  <a:lnTo>
                    <a:pt x="257" y="105"/>
                  </a:lnTo>
                  <a:lnTo>
                    <a:pt x="257" y="105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60" y="99"/>
                  </a:lnTo>
                  <a:lnTo>
                    <a:pt x="260" y="99"/>
                  </a:lnTo>
                  <a:lnTo>
                    <a:pt x="261" y="95"/>
                  </a:lnTo>
                  <a:lnTo>
                    <a:pt x="261" y="95"/>
                  </a:lnTo>
                  <a:lnTo>
                    <a:pt x="261" y="94"/>
                  </a:lnTo>
                  <a:lnTo>
                    <a:pt x="261" y="94"/>
                  </a:lnTo>
                  <a:lnTo>
                    <a:pt x="261" y="92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0" y="95"/>
                  </a:lnTo>
                  <a:lnTo>
                    <a:pt x="250" y="95"/>
                  </a:lnTo>
                  <a:lnTo>
                    <a:pt x="250" y="96"/>
                  </a:lnTo>
                  <a:lnTo>
                    <a:pt x="250" y="96"/>
                  </a:lnTo>
                  <a:lnTo>
                    <a:pt x="246" y="106"/>
                  </a:lnTo>
                  <a:lnTo>
                    <a:pt x="246" y="106"/>
                  </a:lnTo>
                  <a:lnTo>
                    <a:pt x="238" y="121"/>
                  </a:lnTo>
                  <a:lnTo>
                    <a:pt x="238" y="121"/>
                  </a:lnTo>
                  <a:lnTo>
                    <a:pt x="233" y="132"/>
                  </a:lnTo>
                  <a:lnTo>
                    <a:pt x="233" y="132"/>
                  </a:lnTo>
                  <a:lnTo>
                    <a:pt x="226" y="145"/>
                  </a:lnTo>
                  <a:lnTo>
                    <a:pt x="226" y="145"/>
                  </a:lnTo>
                  <a:lnTo>
                    <a:pt x="223" y="150"/>
                  </a:lnTo>
                  <a:lnTo>
                    <a:pt x="223" y="150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02" y="187"/>
                  </a:lnTo>
                  <a:lnTo>
                    <a:pt x="202" y="187"/>
                  </a:lnTo>
                  <a:lnTo>
                    <a:pt x="192" y="203"/>
                  </a:lnTo>
                  <a:lnTo>
                    <a:pt x="182" y="217"/>
                  </a:lnTo>
                  <a:lnTo>
                    <a:pt x="182" y="217"/>
                  </a:lnTo>
                  <a:lnTo>
                    <a:pt x="177" y="223"/>
                  </a:lnTo>
                  <a:lnTo>
                    <a:pt x="172" y="227"/>
                  </a:lnTo>
                  <a:lnTo>
                    <a:pt x="172" y="227"/>
                  </a:lnTo>
                  <a:lnTo>
                    <a:pt x="170" y="227"/>
                  </a:lnTo>
                  <a:lnTo>
                    <a:pt x="170" y="227"/>
                  </a:lnTo>
                  <a:lnTo>
                    <a:pt x="175" y="229"/>
                  </a:lnTo>
                  <a:lnTo>
                    <a:pt x="177" y="227"/>
                  </a:lnTo>
                  <a:lnTo>
                    <a:pt x="177" y="227"/>
                  </a:lnTo>
                  <a:lnTo>
                    <a:pt x="180" y="226"/>
                  </a:lnTo>
                  <a:lnTo>
                    <a:pt x="180" y="226"/>
                  </a:lnTo>
                  <a:lnTo>
                    <a:pt x="192" y="217"/>
                  </a:lnTo>
                  <a:lnTo>
                    <a:pt x="192" y="217"/>
                  </a:lnTo>
                  <a:lnTo>
                    <a:pt x="193" y="214"/>
                  </a:lnTo>
                  <a:lnTo>
                    <a:pt x="193" y="214"/>
                  </a:lnTo>
                  <a:lnTo>
                    <a:pt x="202" y="206"/>
                  </a:lnTo>
                  <a:lnTo>
                    <a:pt x="202" y="206"/>
                  </a:lnTo>
                  <a:lnTo>
                    <a:pt x="207" y="199"/>
                  </a:lnTo>
                  <a:lnTo>
                    <a:pt x="207" y="199"/>
                  </a:lnTo>
                  <a:lnTo>
                    <a:pt x="211" y="193"/>
                  </a:lnTo>
                  <a:lnTo>
                    <a:pt x="211" y="193"/>
                  </a:lnTo>
                  <a:lnTo>
                    <a:pt x="211" y="192"/>
                  </a:lnTo>
                  <a:lnTo>
                    <a:pt x="211" y="192"/>
                  </a:lnTo>
                  <a:lnTo>
                    <a:pt x="210" y="190"/>
                  </a:lnTo>
                  <a:lnTo>
                    <a:pt x="211" y="189"/>
                  </a:lnTo>
                  <a:lnTo>
                    <a:pt x="211" y="189"/>
                  </a:lnTo>
                  <a:lnTo>
                    <a:pt x="211" y="187"/>
                  </a:lnTo>
                  <a:lnTo>
                    <a:pt x="211" y="187"/>
                  </a:lnTo>
                  <a:lnTo>
                    <a:pt x="214" y="186"/>
                  </a:lnTo>
                  <a:lnTo>
                    <a:pt x="214" y="186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219" y="180"/>
                  </a:lnTo>
                  <a:lnTo>
                    <a:pt x="219" y="180"/>
                  </a:lnTo>
                  <a:close/>
                  <a:moveTo>
                    <a:pt x="8" y="352"/>
                  </a:moveTo>
                  <a:lnTo>
                    <a:pt x="8" y="352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22" y="355"/>
                  </a:lnTo>
                  <a:lnTo>
                    <a:pt x="22" y="355"/>
                  </a:lnTo>
                  <a:lnTo>
                    <a:pt x="34" y="358"/>
                  </a:lnTo>
                  <a:lnTo>
                    <a:pt x="34" y="358"/>
                  </a:lnTo>
                  <a:lnTo>
                    <a:pt x="45" y="359"/>
                  </a:lnTo>
                  <a:lnTo>
                    <a:pt x="45" y="359"/>
                  </a:lnTo>
                  <a:lnTo>
                    <a:pt x="64" y="364"/>
                  </a:lnTo>
                  <a:lnTo>
                    <a:pt x="64" y="364"/>
                  </a:lnTo>
                  <a:lnTo>
                    <a:pt x="71" y="365"/>
                  </a:lnTo>
                  <a:lnTo>
                    <a:pt x="71" y="365"/>
                  </a:lnTo>
                  <a:lnTo>
                    <a:pt x="72" y="365"/>
                  </a:lnTo>
                  <a:lnTo>
                    <a:pt x="72" y="365"/>
                  </a:lnTo>
                  <a:lnTo>
                    <a:pt x="79" y="356"/>
                  </a:lnTo>
                  <a:lnTo>
                    <a:pt x="79" y="356"/>
                  </a:lnTo>
                  <a:lnTo>
                    <a:pt x="85" y="351"/>
                  </a:lnTo>
                  <a:lnTo>
                    <a:pt x="85" y="351"/>
                  </a:lnTo>
                  <a:lnTo>
                    <a:pt x="86" y="351"/>
                  </a:lnTo>
                  <a:lnTo>
                    <a:pt x="86" y="351"/>
                  </a:lnTo>
                  <a:lnTo>
                    <a:pt x="82" y="351"/>
                  </a:lnTo>
                  <a:lnTo>
                    <a:pt x="82" y="351"/>
                  </a:lnTo>
                  <a:lnTo>
                    <a:pt x="75" y="351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67" y="349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42" y="341"/>
                  </a:lnTo>
                  <a:lnTo>
                    <a:pt x="42" y="341"/>
                  </a:lnTo>
                  <a:lnTo>
                    <a:pt x="38" y="341"/>
                  </a:lnTo>
                  <a:lnTo>
                    <a:pt x="32" y="339"/>
                  </a:lnTo>
                  <a:lnTo>
                    <a:pt x="32" y="339"/>
                  </a:lnTo>
                  <a:lnTo>
                    <a:pt x="30" y="339"/>
                  </a:lnTo>
                  <a:lnTo>
                    <a:pt x="30" y="339"/>
                  </a:lnTo>
                  <a:lnTo>
                    <a:pt x="28" y="339"/>
                  </a:lnTo>
                  <a:lnTo>
                    <a:pt x="28" y="339"/>
                  </a:lnTo>
                  <a:lnTo>
                    <a:pt x="24" y="341"/>
                  </a:lnTo>
                  <a:lnTo>
                    <a:pt x="24" y="341"/>
                  </a:lnTo>
                  <a:lnTo>
                    <a:pt x="21" y="342"/>
                  </a:lnTo>
                  <a:lnTo>
                    <a:pt x="21" y="342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0" y="351"/>
                  </a:lnTo>
                  <a:lnTo>
                    <a:pt x="10" y="351"/>
                  </a:lnTo>
                  <a:lnTo>
                    <a:pt x="8" y="352"/>
                  </a:lnTo>
                  <a:lnTo>
                    <a:pt x="8" y="352"/>
                  </a:lnTo>
                  <a:close/>
                  <a:moveTo>
                    <a:pt x="210" y="71"/>
                  </a:moveTo>
                  <a:lnTo>
                    <a:pt x="210" y="71"/>
                  </a:lnTo>
                  <a:lnTo>
                    <a:pt x="211" y="72"/>
                  </a:lnTo>
                  <a:lnTo>
                    <a:pt x="211" y="72"/>
                  </a:lnTo>
                  <a:lnTo>
                    <a:pt x="213" y="72"/>
                  </a:lnTo>
                  <a:lnTo>
                    <a:pt x="214" y="72"/>
                  </a:lnTo>
                  <a:lnTo>
                    <a:pt x="214" y="72"/>
                  </a:lnTo>
                  <a:lnTo>
                    <a:pt x="221" y="69"/>
                  </a:lnTo>
                  <a:lnTo>
                    <a:pt x="221" y="69"/>
                  </a:lnTo>
                  <a:lnTo>
                    <a:pt x="223" y="69"/>
                  </a:lnTo>
                  <a:lnTo>
                    <a:pt x="223" y="69"/>
                  </a:lnTo>
                  <a:lnTo>
                    <a:pt x="226" y="68"/>
                  </a:lnTo>
                  <a:lnTo>
                    <a:pt x="226" y="68"/>
                  </a:lnTo>
                  <a:lnTo>
                    <a:pt x="227" y="67"/>
                  </a:lnTo>
                  <a:lnTo>
                    <a:pt x="227" y="67"/>
                  </a:lnTo>
                  <a:lnTo>
                    <a:pt x="230" y="67"/>
                  </a:lnTo>
                  <a:lnTo>
                    <a:pt x="230" y="65"/>
                  </a:lnTo>
                  <a:lnTo>
                    <a:pt x="230" y="65"/>
                  </a:lnTo>
                  <a:lnTo>
                    <a:pt x="231" y="64"/>
                  </a:lnTo>
                  <a:lnTo>
                    <a:pt x="231" y="64"/>
                  </a:lnTo>
                  <a:lnTo>
                    <a:pt x="236" y="61"/>
                  </a:lnTo>
                  <a:lnTo>
                    <a:pt x="236" y="61"/>
                  </a:lnTo>
                  <a:lnTo>
                    <a:pt x="244" y="55"/>
                  </a:lnTo>
                  <a:lnTo>
                    <a:pt x="244" y="55"/>
                  </a:lnTo>
                  <a:lnTo>
                    <a:pt x="257" y="44"/>
                  </a:lnTo>
                  <a:lnTo>
                    <a:pt x="257" y="44"/>
                  </a:lnTo>
                  <a:lnTo>
                    <a:pt x="263" y="37"/>
                  </a:lnTo>
                  <a:lnTo>
                    <a:pt x="263" y="37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87" y="15"/>
                  </a:lnTo>
                  <a:lnTo>
                    <a:pt x="287" y="15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75" y="13"/>
                  </a:lnTo>
                  <a:lnTo>
                    <a:pt x="275" y="13"/>
                  </a:lnTo>
                  <a:lnTo>
                    <a:pt x="271" y="15"/>
                  </a:lnTo>
                  <a:lnTo>
                    <a:pt x="271" y="15"/>
                  </a:lnTo>
                  <a:lnTo>
                    <a:pt x="263" y="22"/>
                  </a:lnTo>
                  <a:lnTo>
                    <a:pt x="263" y="22"/>
                  </a:lnTo>
                  <a:lnTo>
                    <a:pt x="257" y="28"/>
                  </a:lnTo>
                  <a:lnTo>
                    <a:pt x="257" y="28"/>
                  </a:lnTo>
                  <a:lnTo>
                    <a:pt x="251" y="32"/>
                  </a:lnTo>
                  <a:lnTo>
                    <a:pt x="251" y="32"/>
                  </a:lnTo>
                  <a:lnTo>
                    <a:pt x="246" y="40"/>
                  </a:lnTo>
                  <a:lnTo>
                    <a:pt x="246" y="40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11" y="69"/>
                  </a:lnTo>
                  <a:lnTo>
                    <a:pt x="211" y="69"/>
                  </a:lnTo>
                  <a:lnTo>
                    <a:pt x="210" y="71"/>
                  </a:lnTo>
                  <a:lnTo>
                    <a:pt x="210" y="71"/>
                  </a:lnTo>
                  <a:close/>
                  <a:moveTo>
                    <a:pt x="132" y="254"/>
                  </a:moveTo>
                  <a:lnTo>
                    <a:pt x="132" y="254"/>
                  </a:lnTo>
                  <a:lnTo>
                    <a:pt x="135" y="254"/>
                  </a:lnTo>
                  <a:lnTo>
                    <a:pt x="135" y="254"/>
                  </a:lnTo>
                  <a:lnTo>
                    <a:pt x="136" y="254"/>
                  </a:lnTo>
                  <a:lnTo>
                    <a:pt x="139" y="256"/>
                  </a:lnTo>
                  <a:lnTo>
                    <a:pt x="139" y="256"/>
                  </a:lnTo>
                  <a:lnTo>
                    <a:pt x="140" y="257"/>
                  </a:lnTo>
                  <a:lnTo>
                    <a:pt x="140" y="257"/>
                  </a:lnTo>
                  <a:lnTo>
                    <a:pt x="142" y="258"/>
                  </a:lnTo>
                  <a:lnTo>
                    <a:pt x="142" y="258"/>
                  </a:lnTo>
                  <a:lnTo>
                    <a:pt x="146" y="263"/>
                  </a:lnTo>
                  <a:lnTo>
                    <a:pt x="146" y="263"/>
                  </a:lnTo>
                  <a:lnTo>
                    <a:pt x="149" y="267"/>
                  </a:lnTo>
                  <a:lnTo>
                    <a:pt x="149" y="267"/>
                  </a:lnTo>
                  <a:lnTo>
                    <a:pt x="152" y="268"/>
                  </a:lnTo>
                  <a:lnTo>
                    <a:pt x="152" y="268"/>
                  </a:lnTo>
                  <a:lnTo>
                    <a:pt x="157" y="270"/>
                  </a:lnTo>
                  <a:lnTo>
                    <a:pt x="165" y="270"/>
                  </a:lnTo>
                  <a:lnTo>
                    <a:pt x="165" y="270"/>
                  </a:lnTo>
                  <a:lnTo>
                    <a:pt x="170" y="268"/>
                  </a:lnTo>
                  <a:lnTo>
                    <a:pt x="176" y="267"/>
                  </a:lnTo>
                  <a:lnTo>
                    <a:pt x="176" y="267"/>
                  </a:lnTo>
                  <a:lnTo>
                    <a:pt x="184" y="261"/>
                  </a:lnTo>
                  <a:lnTo>
                    <a:pt x="184" y="261"/>
                  </a:lnTo>
                  <a:lnTo>
                    <a:pt x="186" y="260"/>
                  </a:lnTo>
                  <a:lnTo>
                    <a:pt x="186" y="260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9" y="261"/>
                  </a:lnTo>
                  <a:lnTo>
                    <a:pt x="163" y="261"/>
                  </a:lnTo>
                  <a:lnTo>
                    <a:pt x="163" y="261"/>
                  </a:lnTo>
                  <a:lnTo>
                    <a:pt x="159" y="260"/>
                  </a:lnTo>
                  <a:lnTo>
                    <a:pt x="156" y="257"/>
                  </a:lnTo>
                  <a:lnTo>
                    <a:pt x="156" y="257"/>
                  </a:lnTo>
                  <a:lnTo>
                    <a:pt x="152" y="253"/>
                  </a:lnTo>
                  <a:lnTo>
                    <a:pt x="152" y="253"/>
                  </a:lnTo>
                  <a:lnTo>
                    <a:pt x="146" y="250"/>
                  </a:lnTo>
                  <a:lnTo>
                    <a:pt x="140" y="248"/>
                  </a:lnTo>
                  <a:lnTo>
                    <a:pt x="140" y="248"/>
                  </a:lnTo>
                  <a:lnTo>
                    <a:pt x="138" y="250"/>
                  </a:lnTo>
                  <a:lnTo>
                    <a:pt x="138" y="250"/>
                  </a:lnTo>
                  <a:lnTo>
                    <a:pt x="132" y="254"/>
                  </a:lnTo>
                  <a:lnTo>
                    <a:pt x="132" y="254"/>
                  </a:lnTo>
                  <a:lnTo>
                    <a:pt x="132" y="254"/>
                  </a:lnTo>
                  <a:lnTo>
                    <a:pt x="132" y="254"/>
                  </a:lnTo>
                  <a:close/>
                  <a:moveTo>
                    <a:pt x="254" y="89"/>
                  </a:moveTo>
                  <a:lnTo>
                    <a:pt x="254" y="89"/>
                  </a:lnTo>
                  <a:lnTo>
                    <a:pt x="257" y="88"/>
                  </a:lnTo>
                  <a:lnTo>
                    <a:pt x="257" y="88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60" y="86"/>
                  </a:lnTo>
                  <a:lnTo>
                    <a:pt x="260" y="86"/>
                  </a:lnTo>
                  <a:lnTo>
                    <a:pt x="260" y="86"/>
                  </a:lnTo>
                  <a:lnTo>
                    <a:pt x="260" y="85"/>
                  </a:lnTo>
                  <a:lnTo>
                    <a:pt x="258" y="85"/>
                  </a:lnTo>
                  <a:lnTo>
                    <a:pt x="258" y="85"/>
                  </a:lnTo>
                  <a:lnTo>
                    <a:pt x="250" y="81"/>
                  </a:lnTo>
                  <a:lnTo>
                    <a:pt x="250" y="81"/>
                  </a:lnTo>
                  <a:lnTo>
                    <a:pt x="241" y="76"/>
                  </a:lnTo>
                  <a:lnTo>
                    <a:pt x="241" y="76"/>
                  </a:lnTo>
                  <a:lnTo>
                    <a:pt x="236" y="74"/>
                  </a:lnTo>
                  <a:lnTo>
                    <a:pt x="236" y="74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20" y="75"/>
                  </a:lnTo>
                  <a:lnTo>
                    <a:pt x="220" y="75"/>
                  </a:lnTo>
                  <a:lnTo>
                    <a:pt x="219" y="75"/>
                  </a:lnTo>
                  <a:lnTo>
                    <a:pt x="219" y="75"/>
                  </a:lnTo>
                  <a:lnTo>
                    <a:pt x="219" y="75"/>
                  </a:lnTo>
                  <a:lnTo>
                    <a:pt x="219" y="75"/>
                  </a:lnTo>
                  <a:lnTo>
                    <a:pt x="224" y="78"/>
                  </a:lnTo>
                  <a:lnTo>
                    <a:pt x="224" y="78"/>
                  </a:lnTo>
                  <a:lnTo>
                    <a:pt x="231" y="81"/>
                  </a:lnTo>
                  <a:lnTo>
                    <a:pt x="231" y="81"/>
                  </a:lnTo>
                  <a:lnTo>
                    <a:pt x="244" y="85"/>
                  </a:lnTo>
                  <a:lnTo>
                    <a:pt x="244" y="85"/>
                  </a:lnTo>
                  <a:lnTo>
                    <a:pt x="250" y="88"/>
                  </a:lnTo>
                  <a:lnTo>
                    <a:pt x="250" y="88"/>
                  </a:lnTo>
                  <a:lnTo>
                    <a:pt x="253" y="89"/>
                  </a:lnTo>
                  <a:lnTo>
                    <a:pt x="253" y="89"/>
                  </a:lnTo>
                  <a:lnTo>
                    <a:pt x="254" y="89"/>
                  </a:lnTo>
                  <a:lnTo>
                    <a:pt x="254" y="89"/>
                  </a:lnTo>
                  <a:lnTo>
                    <a:pt x="254" y="89"/>
                  </a:lnTo>
                  <a:lnTo>
                    <a:pt x="254" y="89"/>
                  </a:lnTo>
                  <a:close/>
                  <a:moveTo>
                    <a:pt x="294" y="106"/>
                  </a:moveTo>
                  <a:lnTo>
                    <a:pt x="294" y="106"/>
                  </a:lnTo>
                  <a:lnTo>
                    <a:pt x="297" y="108"/>
                  </a:lnTo>
                  <a:lnTo>
                    <a:pt x="297" y="108"/>
                  </a:lnTo>
                  <a:lnTo>
                    <a:pt x="301" y="108"/>
                  </a:lnTo>
                  <a:lnTo>
                    <a:pt x="301" y="108"/>
                  </a:lnTo>
                  <a:lnTo>
                    <a:pt x="310" y="111"/>
                  </a:lnTo>
                  <a:lnTo>
                    <a:pt x="310" y="111"/>
                  </a:lnTo>
                  <a:lnTo>
                    <a:pt x="312" y="111"/>
                  </a:lnTo>
                  <a:lnTo>
                    <a:pt x="314" y="109"/>
                  </a:lnTo>
                  <a:lnTo>
                    <a:pt x="314" y="109"/>
                  </a:lnTo>
                  <a:lnTo>
                    <a:pt x="322" y="103"/>
                  </a:lnTo>
                  <a:lnTo>
                    <a:pt x="322" y="103"/>
                  </a:lnTo>
                  <a:lnTo>
                    <a:pt x="324" y="103"/>
                  </a:lnTo>
                  <a:lnTo>
                    <a:pt x="324" y="103"/>
                  </a:lnTo>
                  <a:lnTo>
                    <a:pt x="324" y="103"/>
                  </a:lnTo>
                  <a:lnTo>
                    <a:pt x="324" y="103"/>
                  </a:lnTo>
                  <a:lnTo>
                    <a:pt x="315" y="101"/>
                  </a:lnTo>
                  <a:lnTo>
                    <a:pt x="315" y="101"/>
                  </a:lnTo>
                  <a:lnTo>
                    <a:pt x="307" y="99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4" y="106"/>
                  </a:lnTo>
                  <a:lnTo>
                    <a:pt x="294" y="106"/>
                  </a:lnTo>
                  <a:close/>
                  <a:moveTo>
                    <a:pt x="84" y="314"/>
                  </a:moveTo>
                  <a:lnTo>
                    <a:pt x="84" y="314"/>
                  </a:lnTo>
                  <a:lnTo>
                    <a:pt x="82" y="314"/>
                  </a:lnTo>
                  <a:lnTo>
                    <a:pt x="82" y="314"/>
                  </a:lnTo>
                  <a:lnTo>
                    <a:pt x="81" y="325"/>
                  </a:lnTo>
                  <a:lnTo>
                    <a:pt x="81" y="325"/>
                  </a:lnTo>
                  <a:lnTo>
                    <a:pt x="81" y="325"/>
                  </a:lnTo>
                  <a:lnTo>
                    <a:pt x="81" y="325"/>
                  </a:lnTo>
                  <a:lnTo>
                    <a:pt x="82" y="329"/>
                  </a:lnTo>
                  <a:lnTo>
                    <a:pt x="82" y="329"/>
                  </a:lnTo>
                  <a:lnTo>
                    <a:pt x="82" y="328"/>
                  </a:lnTo>
                  <a:lnTo>
                    <a:pt x="82" y="328"/>
                  </a:lnTo>
                  <a:lnTo>
                    <a:pt x="85" y="318"/>
                  </a:lnTo>
                  <a:lnTo>
                    <a:pt x="85" y="318"/>
                  </a:lnTo>
                  <a:lnTo>
                    <a:pt x="85" y="317"/>
                  </a:lnTo>
                  <a:lnTo>
                    <a:pt x="85" y="317"/>
                  </a:lnTo>
                  <a:lnTo>
                    <a:pt x="84" y="314"/>
                  </a:lnTo>
                  <a:lnTo>
                    <a:pt x="84" y="314"/>
                  </a:lnTo>
                  <a:close/>
                  <a:moveTo>
                    <a:pt x="250" y="116"/>
                  </a:moveTo>
                  <a:lnTo>
                    <a:pt x="250" y="116"/>
                  </a:lnTo>
                  <a:lnTo>
                    <a:pt x="248" y="118"/>
                  </a:lnTo>
                  <a:lnTo>
                    <a:pt x="248" y="118"/>
                  </a:lnTo>
                  <a:lnTo>
                    <a:pt x="244" y="129"/>
                  </a:lnTo>
                  <a:lnTo>
                    <a:pt x="244" y="129"/>
                  </a:lnTo>
                  <a:lnTo>
                    <a:pt x="237" y="143"/>
                  </a:lnTo>
                  <a:lnTo>
                    <a:pt x="237" y="143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51" y="118"/>
                  </a:lnTo>
                  <a:lnTo>
                    <a:pt x="251" y="118"/>
                  </a:lnTo>
                  <a:lnTo>
                    <a:pt x="250" y="116"/>
                  </a:lnTo>
                  <a:lnTo>
                    <a:pt x="250" y="116"/>
                  </a:lnTo>
                  <a:close/>
                  <a:moveTo>
                    <a:pt x="136" y="260"/>
                  </a:moveTo>
                  <a:lnTo>
                    <a:pt x="136" y="260"/>
                  </a:lnTo>
                  <a:lnTo>
                    <a:pt x="138" y="263"/>
                  </a:lnTo>
                  <a:lnTo>
                    <a:pt x="138" y="263"/>
                  </a:lnTo>
                  <a:lnTo>
                    <a:pt x="140" y="267"/>
                  </a:lnTo>
                  <a:lnTo>
                    <a:pt x="140" y="267"/>
                  </a:lnTo>
                  <a:lnTo>
                    <a:pt x="145" y="270"/>
                  </a:lnTo>
                  <a:lnTo>
                    <a:pt x="150" y="273"/>
                  </a:lnTo>
                  <a:lnTo>
                    <a:pt x="150" y="273"/>
                  </a:lnTo>
                  <a:lnTo>
                    <a:pt x="150" y="273"/>
                  </a:lnTo>
                  <a:lnTo>
                    <a:pt x="150" y="273"/>
                  </a:lnTo>
                  <a:lnTo>
                    <a:pt x="149" y="270"/>
                  </a:lnTo>
                  <a:lnTo>
                    <a:pt x="149" y="270"/>
                  </a:lnTo>
                  <a:lnTo>
                    <a:pt x="145" y="268"/>
                  </a:lnTo>
                  <a:lnTo>
                    <a:pt x="142" y="265"/>
                  </a:lnTo>
                  <a:lnTo>
                    <a:pt x="142" y="265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39" y="260"/>
                  </a:lnTo>
                  <a:lnTo>
                    <a:pt x="139" y="260"/>
                  </a:lnTo>
                  <a:lnTo>
                    <a:pt x="136" y="260"/>
                  </a:lnTo>
                  <a:lnTo>
                    <a:pt x="136" y="260"/>
                  </a:lnTo>
                  <a:close/>
                  <a:moveTo>
                    <a:pt x="51" y="324"/>
                  </a:moveTo>
                  <a:lnTo>
                    <a:pt x="51" y="324"/>
                  </a:lnTo>
                  <a:lnTo>
                    <a:pt x="51" y="321"/>
                  </a:lnTo>
                  <a:lnTo>
                    <a:pt x="51" y="321"/>
                  </a:lnTo>
                  <a:lnTo>
                    <a:pt x="51" y="319"/>
                  </a:lnTo>
                  <a:lnTo>
                    <a:pt x="51" y="319"/>
                  </a:lnTo>
                  <a:lnTo>
                    <a:pt x="48" y="315"/>
                  </a:lnTo>
                  <a:lnTo>
                    <a:pt x="48" y="315"/>
                  </a:lnTo>
                  <a:lnTo>
                    <a:pt x="48" y="314"/>
                  </a:lnTo>
                  <a:lnTo>
                    <a:pt x="48" y="314"/>
                  </a:lnTo>
                  <a:lnTo>
                    <a:pt x="47" y="315"/>
                  </a:lnTo>
                  <a:lnTo>
                    <a:pt x="47" y="315"/>
                  </a:lnTo>
                  <a:lnTo>
                    <a:pt x="47" y="318"/>
                  </a:lnTo>
                  <a:lnTo>
                    <a:pt x="47" y="318"/>
                  </a:lnTo>
                  <a:lnTo>
                    <a:pt x="49" y="322"/>
                  </a:lnTo>
                  <a:lnTo>
                    <a:pt x="49" y="322"/>
                  </a:lnTo>
                  <a:lnTo>
                    <a:pt x="51" y="324"/>
                  </a:lnTo>
                  <a:lnTo>
                    <a:pt x="51" y="324"/>
                  </a:lnTo>
                  <a:close/>
                  <a:moveTo>
                    <a:pt x="74" y="271"/>
                  </a:moveTo>
                  <a:lnTo>
                    <a:pt x="74" y="271"/>
                  </a:lnTo>
                  <a:lnTo>
                    <a:pt x="76" y="268"/>
                  </a:lnTo>
                  <a:lnTo>
                    <a:pt x="76" y="268"/>
                  </a:lnTo>
                  <a:lnTo>
                    <a:pt x="78" y="267"/>
                  </a:lnTo>
                  <a:lnTo>
                    <a:pt x="78" y="267"/>
                  </a:lnTo>
                  <a:lnTo>
                    <a:pt x="78" y="265"/>
                  </a:lnTo>
                  <a:lnTo>
                    <a:pt x="78" y="265"/>
                  </a:lnTo>
                  <a:lnTo>
                    <a:pt x="75" y="263"/>
                  </a:lnTo>
                  <a:lnTo>
                    <a:pt x="75" y="263"/>
                  </a:lnTo>
                  <a:lnTo>
                    <a:pt x="74" y="267"/>
                  </a:lnTo>
                  <a:lnTo>
                    <a:pt x="74" y="267"/>
                  </a:lnTo>
                  <a:lnTo>
                    <a:pt x="74" y="271"/>
                  </a:lnTo>
                  <a:lnTo>
                    <a:pt x="74" y="271"/>
                  </a:lnTo>
                  <a:close/>
                  <a:moveTo>
                    <a:pt x="271" y="123"/>
                  </a:moveTo>
                  <a:lnTo>
                    <a:pt x="271" y="123"/>
                  </a:lnTo>
                  <a:lnTo>
                    <a:pt x="265" y="125"/>
                  </a:lnTo>
                  <a:lnTo>
                    <a:pt x="265" y="125"/>
                  </a:lnTo>
                  <a:lnTo>
                    <a:pt x="265" y="126"/>
                  </a:lnTo>
                  <a:lnTo>
                    <a:pt x="265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1" y="128"/>
                  </a:lnTo>
                  <a:lnTo>
                    <a:pt x="271" y="128"/>
                  </a:lnTo>
                  <a:lnTo>
                    <a:pt x="271" y="123"/>
                  </a:lnTo>
                  <a:lnTo>
                    <a:pt x="271" y="123"/>
                  </a:lnTo>
                  <a:close/>
                  <a:moveTo>
                    <a:pt x="292" y="35"/>
                  </a:moveTo>
                  <a:lnTo>
                    <a:pt x="292" y="35"/>
                  </a:lnTo>
                  <a:lnTo>
                    <a:pt x="294" y="35"/>
                  </a:lnTo>
                  <a:lnTo>
                    <a:pt x="294" y="35"/>
                  </a:lnTo>
                  <a:lnTo>
                    <a:pt x="298" y="30"/>
                  </a:lnTo>
                  <a:lnTo>
                    <a:pt x="298" y="30"/>
                  </a:lnTo>
                  <a:lnTo>
                    <a:pt x="300" y="28"/>
                  </a:lnTo>
                  <a:lnTo>
                    <a:pt x="300" y="28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1" y="34"/>
                  </a:lnTo>
                  <a:lnTo>
                    <a:pt x="291" y="34"/>
                  </a:lnTo>
                  <a:lnTo>
                    <a:pt x="292" y="35"/>
                  </a:lnTo>
                  <a:lnTo>
                    <a:pt x="292" y="35"/>
                  </a:lnTo>
                  <a:close/>
                  <a:moveTo>
                    <a:pt x="281" y="103"/>
                  </a:moveTo>
                  <a:lnTo>
                    <a:pt x="281" y="103"/>
                  </a:lnTo>
                  <a:lnTo>
                    <a:pt x="281" y="103"/>
                  </a:lnTo>
                  <a:lnTo>
                    <a:pt x="281" y="103"/>
                  </a:lnTo>
                  <a:lnTo>
                    <a:pt x="277" y="105"/>
                  </a:lnTo>
                  <a:lnTo>
                    <a:pt x="277" y="105"/>
                  </a:lnTo>
                  <a:lnTo>
                    <a:pt x="275" y="106"/>
                  </a:lnTo>
                  <a:lnTo>
                    <a:pt x="275" y="106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81" y="103"/>
                  </a:lnTo>
                  <a:lnTo>
                    <a:pt x="281" y="103"/>
                  </a:lnTo>
                  <a:close/>
                  <a:moveTo>
                    <a:pt x="96" y="322"/>
                  </a:moveTo>
                  <a:lnTo>
                    <a:pt x="96" y="322"/>
                  </a:lnTo>
                  <a:lnTo>
                    <a:pt x="94" y="329"/>
                  </a:lnTo>
                  <a:lnTo>
                    <a:pt x="94" y="329"/>
                  </a:lnTo>
                  <a:lnTo>
                    <a:pt x="91" y="338"/>
                  </a:lnTo>
                  <a:lnTo>
                    <a:pt x="91" y="338"/>
                  </a:lnTo>
                  <a:lnTo>
                    <a:pt x="89" y="341"/>
                  </a:lnTo>
                  <a:lnTo>
                    <a:pt x="89" y="341"/>
                  </a:lnTo>
                  <a:lnTo>
                    <a:pt x="92" y="337"/>
                  </a:lnTo>
                  <a:lnTo>
                    <a:pt x="92" y="337"/>
                  </a:lnTo>
                  <a:lnTo>
                    <a:pt x="94" y="332"/>
                  </a:lnTo>
                  <a:lnTo>
                    <a:pt x="94" y="332"/>
                  </a:lnTo>
                  <a:lnTo>
                    <a:pt x="98" y="324"/>
                  </a:lnTo>
                  <a:lnTo>
                    <a:pt x="98" y="324"/>
                  </a:lnTo>
                  <a:lnTo>
                    <a:pt x="96" y="322"/>
                  </a:lnTo>
                  <a:lnTo>
                    <a:pt x="96" y="322"/>
                  </a:lnTo>
                  <a:close/>
                  <a:moveTo>
                    <a:pt x="74" y="254"/>
                  </a:moveTo>
                  <a:lnTo>
                    <a:pt x="74" y="254"/>
                  </a:lnTo>
                  <a:lnTo>
                    <a:pt x="75" y="250"/>
                  </a:lnTo>
                  <a:lnTo>
                    <a:pt x="75" y="250"/>
                  </a:lnTo>
                  <a:lnTo>
                    <a:pt x="75" y="250"/>
                  </a:lnTo>
                  <a:lnTo>
                    <a:pt x="75" y="250"/>
                  </a:lnTo>
                  <a:lnTo>
                    <a:pt x="74" y="246"/>
                  </a:lnTo>
                  <a:lnTo>
                    <a:pt x="74" y="246"/>
                  </a:lnTo>
                  <a:lnTo>
                    <a:pt x="72" y="246"/>
                  </a:lnTo>
                  <a:lnTo>
                    <a:pt x="72" y="246"/>
                  </a:lnTo>
                  <a:lnTo>
                    <a:pt x="71" y="250"/>
                  </a:lnTo>
                  <a:lnTo>
                    <a:pt x="71" y="250"/>
                  </a:lnTo>
                  <a:lnTo>
                    <a:pt x="71" y="251"/>
                  </a:lnTo>
                  <a:lnTo>
                    <a:pt x="71" y="251"/>
                  </a:lnTo>
                  <a:lnTo>
                    <a:pt x="74" y="254"/>
                  </a:lnTo>
                  <a:lnTo>
                    <a:pt x="74" y="254"/>
                  </a:lnTo>
                  <a:close/>
                  <a:moveTo>
                    <a:pt x="81" y="206"/>
                  </a:move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76" y="211"/>
                  </a:lnTo>
                  <a:lnTo>
                    <a:pt x="76" y="211"/>
                  </a:lnTo>
                  <a:lnTo>
                    <a:pt x="75" y="213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81" y="210"/>
                  </a:lnTo>
                  <a:lnTo>
                    <a:pt x="81" y="210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6"/>
                  </a:lnTo>
                  <a:lnTo>
                    <a:pt x="81" y="206"/>
                  </a:lnTo>
                  <a:close/>
                  <a:moveTo>
                    <a:pt x="31" y="327"/>
                  </a:moveTo>
                  <a:lnTo>
                    <a:pt x="31" y="327"/>
                  </a:lnTo>
                  <a:lnTo>
                    <a:pt x="31" y="327"/>
                  </a:lnTo>
                  <a:lnTo>
                    <a:pt x="31" y="327"/>
                  </a:lnTo>
                  <a:lnTo>
                    <a:pt x="30" y="332"/>
                  </a:lnTo>
                  <a:lnTo>
                    <a:pt x="30" y="332"/>
                  </a:lnTo>
                  <a:lnTo>
                    <a:pt x="30" y="332"/>
                  </a:lnTo>
                  <a:lnTo>
                    <a:pt x="30" y="332"/>
                  </a:lnTo>
                  <a:lnTo>
                    <a:pt x="34" y="335"/>
                  </a:lnTo>
                  <a:lnTo>
                    <a:pt x="34" y="335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31" y="327"/>
                  </a:lnTo>
                  <a:lnTo>
                    <a:pt x="31" y="327"/>
                  </a:lnTo>
                  <a:close/>
                  <a:moveTo>
                    <a:pt x="307" y="10"/>
                  </a:moveTo>
                  <a:lnTo>
                    <a:pt x="307" y="10"/>
                  </a:lnTo>
                  <a:lnTo>
                    <a:pt x="307" y="10"/>
                  </a:lnTo>
                  <a:lnTo>
                    <a:pt x="308" y="11"/>
                  </a:lnTo>
                  <a:lnTo>
                    <a:pt x="308" y="11"/>
                  </a:lnTo>
                  <a:lnTo>
                    <a:pt x="311" y="20"/>
                  </a:lnTo>
                  <a:lnTo>
                    <a:pt x="311" y="20"/>
                  </a:lnTo>
                  <a:lnTo>
                    <a:pt x="311" y="22"/>
                  </a:lnTo>
                  <a:lnTo>
                    <a:pt x="311" y="22"/>
                  </a:lnTo>
                  <a:lnTo>
                    <a:pt x="310" y="13"/>
                  </a:lnTo>
                  <a:lnTo>
                    <a:pt x="307" y="5"/>
                  </a:lnTo>
                  <a:lnTo>
                    <a:pt x="307" y="5"/>
                  </a:lnTo>
                  <a:lnTo>
                    <a:pt x="305" y="7"/>
                  </a:lnTo>
                  <a:lnTo>
                    <a:pt x="304" y="7"/>
                  </a:lnTo>
                  <a:lnTo>
                    <a:pt x="304" y="7"/>
                  </a:lnTo>
                  <a:lnTo>
                    <a:pt x="307" y="10"/>
                  </a:lnTo>
                  <a:lnTo>
                    <a:pt x="307" y="10"/>
                  </a:lnTo>
                  <a:close/>
                  <a:moveTo>
                    <a:pt x="106" y="250"/>
                  </a:moveTo>
                  <a:lnTo>
                    <a:pt x="106" y="250"/>
                  </a:lnTo>
                  <a:lnTo>
                    <a:pt x="105" y="251"/>
                  </a:lnTo>
                  <a:lnTo>
                    <a:pt x="105" y="251"/>
                  </a:lnTo>
                  <a:lnTo>
                    <a:pt x="103" y="258"/>
                  </a:lnTo>
                  <a:lnTo>
                    <a:pt x="103" y="258"/>
                  </a:lnTo>
                  <a:lnTo>
                    <a:pt x="103" y="260"/>
                  </a:lnTo>
                  <a:lnTo>
                    <a:pt x="103" y="260"/>
                  </a:lnTo>
                  <a:lnTo>
                    <a:pt x="106" y="257"/>
                  </a:lnTo>
                  <a:lnTo>
                    <a:pt x="106" y="257"/>
                  </a:lnTo>
                  <a:lnTo>
                    <a:pt x="108" y="254"/>
                  </a:lnTo>
                  <a:lnTo>
                    <a:pt x="108" y="254"/>
                  </a:lnTo>
                  <a:lnTo>
                    <a:pt x="108" y="253"/>
                  </a:lnTo>
                  <a:lnTo>
                    <a:pt x="108" y="253"/>
                  </a:lnTo>
                  <a:lnTo>
                    <a:pt x="106" y="250"/>
                  </a:lnTo>
                  <a:lnTo>
                    <a:pt x="106" y="250"/>
                  </a:lnTo>
                  <a:close/>
                  <a:moveTo>
                    <a:pt x="112" y="251"/>
                  </a:moveTo>
                  <a:lnTo>
                    <a:pt x="112" y="251"/>
                  </a:lnTo>
                  <a:lnTo>
                    <a:pt x="112" y="251"/>
                  </a:lnTo>
                  <a:lnTo>
                    <a:pt x="112" y="251"/>
                  </a:lnTo>
                  <a:lnTo>
                    <a:pt x="115" y="248"/>
                  </a:lnTo>
                  <a:lnTo>
                    <a:pt x="115" y="248"/>
                  </a:lnTo>
                  <a:lnTo>
                    <a:pt x="116" y="247"/>
                  </a:lnTo>
                  <a:lnTo>
                    <a:pt x="116" y="246"/>
                  </a:lnTo>
                  <a:lnTo>
                    <a:pt x="116" y="246"/>
                  </a:lnTo>
                  <a:lnTo>
                    <a:pt x="116" y="246"/>
                  </a:lnTo>
                  <a:lnTo>
                    <a:pt x="116" y="246"/>
                  </a:lnTo>
                  <a:lnTo>
                    <a:pt x="116" y="243"/>
                  </a:lnTo>
                  <a:lnTo>
                    <a:pt x="115" y="241"/>
                  </a:lnTo>
                  <a:lnTo>
                    <a:pt x="115" y="241"/>
                  </a:lnTo>
                  <a:lnTo>
                    <a:pt x="112" y="251"/>
                  </a:lnTo>
                  <a:lnTo>
                    <a:pt x="112" y="251"/>
                  </a:lnTo>
                  <a:close/>
                  <a:moveTo>
                    <a:pt x="300" y="3"/>
                  </a:moveTo>
                  <a:lnTo>
                    <a:pt x="300" y="3"/>
                  </a:lnTo>
                  <a:lnTo>
                    <a:pt x="281" y="7"/>
                  </a:lnTo>
                  <a:lnTo>
                    <a:pt x="281" y="7"/>
                  </a:lnTo>
                  <a:lnTo>
                    <a:pt x="283" y="7"/>
                  </a:lnTo>
                  <a:lnTo>
                    <a:pt x="283" y="7"/>
                  </a:lnTo>
                  <a:lnTo>
                    <a:pt x="295" y="5"/>
                  </a:lnTo>
                  <a:lnTo>
                    <a:pt x="295" y="5"/>
                  </a:lnTo>
                  <a:lnTo>
                    <a:pt x="297" y="4"/>
                  </a:lnTo>
                  <a:lnTo>
                    <a:pt x="300" y="3"/>
                  </a:lnTo>
                  <a:lnTo>
                    <a:pt x="300" y="3"/>
                  </a:lnTo>
                  <a:close/>
                  <a:moveTo>
                    <a:pt x="122" y="248"/>
                  </a:moveTo>
                  <a:lnTo>
                    <a:pt x="122" y="248"/>
                  </a:lnTo>
                  <a:lnTo>
                    <a:pt x="128" y="246"/>
                  </a:lnTo>
                  <a:lnTo>
                    <a:pt x="128" y="246"/>
                  </a:lnTo>
                  <a:lnTo>
                    <a:pt x="126" y="243"/>
                  </a:lnTo>
                  <a:lnTo>
                    <a:pt x="126" y="243"/>
                  </a:lnTo>
                  <a:lnTo>
                    <a:pt x="122" y="246"/>
                  </a:lnTo>
                  <a:lnTo>
                    <a:pt x="122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274" y="113"/>
                  </a:moveTo>
                  <a:lnTo>
                    <a:pt x="274" y="113"/>
                  </a:lnTo>
                  <a:lnTo>
                    <a:pt x="271" y="115"/>
                  </a:lnTo>
                  <a:lnTo>
                    <a:pt x="271" y="115"/>
                  </a:lnTo>
                  <a:lnTo>
                    <a:pt x="270" y="116"/>
                  </a:lnTo>
                  <a:lnTo>
                    <a:pt x="270" y="116"/>
                  </a:lnTo>
                  <a:lnTo>
                    <a:pt x="268" y="119"/>
                  </a:lnTo>
                  <a:lnTo>
                    <a:pt x="268" y="119"/>
                  </a:lnTo>
                  <a:lnTo>
                    <a:pt x="268" y="121"/>
                  </a:lnTo>
                  <a:lnTo>
                    <a:pt x="268" y="121"/>
                  </a:lnTo>
                  <a:lnTo>
                    <a:pt x="271" y="119"/>
                  </a:lnTo>
                  <a:lnTo>
                    <a:pt x="271" y="119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1" y="116"/>
                  </a:lnTo>
                  <a:lnTo>
                    <a:pt x="271" y="116"/>
                  </a:lnTo>
                  <a:lnTo>
                    <a:pt x="273" y="116"/>
                  </a:lnTo>
                  <a:lnTo>
                    <a:pt x="274" y="116"/>
                  </a:lnTo>
                  <a:lnTo>
                    <a:pt x="274" y="116"/>
                  </a:lnTo>
                  <a:lnTo>
                    <a:pt x="274" y="116"/>
                  </a:lnTo>
                  <a:lnTo>
                    <a:pt x="274" y="116"/>
                  </a:lnTo>
                  <a:lnTo>
                    <a:pt x="274" y="113"/>
                  </a:lnTo>
                  <a:lnTo>
                    <a:pt x="274" y="113"/>
                  </a:lnTo>
                  <a:close/>
                  <a:moveTo>
                    <a:pt x="129" y="248"/>
                  </a:moveTo>
                  <a:lnTo>
                    <a:pt x="129" y="248"/>
                  </a:lnTo>
                  <a:lnTo>
                    <a:pt x="128" y="250"/>
                  </a:lnTo>
                  <a:lnTo>
                    <a:pt x="128" y="250"/>
                  </a:lnTo>
                  <a:lnTo>
                    <a:pt x="123" y="253"/>
                  </a:lnTo>
                  <a:lnTo>
                    <a:pt x="123" y="253"/>
                  </a:lnTo>
                  <a:lnTo>
                    <a:pt x="121" y="256"/>
                  </a:lnTo>
                  <a:lnTo>
                    <a:pt x="121" y="257"/>
                  </a:lnTo>
                  <a:lnTo>
                    <a:pt x="121" y="257"/>
                  </a:lnTo>
                  <a:lnTo>
                    <a:pt x="119" y="260"/>
                  </a:lnTo>
                  <a:lnTo>
                    <a:pt x="119" y="260"/>
                  </a:lnTo>
                  <a:lnTo>
                    <a:pt x="123" y="254"/>
                  </a:lnTo>
                  <a:lnTo>
                    <a:pt x="123" y="254"/>
                  </a:lnTo>
                  <a:lnTo>
                    <a:pt x="123" y="254"/>
                  </a:lnTo>
                  <a:lnTo>
                    <a:pt x="123" y="254"/>
                  </a:lnTo>
                  <a:lnTo>
                    <a:pt x="125" y="253"/>
                  </a:lnTo>
                  <a:lnTo>
                    <a:pt x="125" y="253"/>
                  </a:lnTo>
                  <a:lnTo>
                    <a:pt x="128" y="251"/>
                  </a:lnTo>
                  <a:lnTo>
                    <a:pt x="129" y="248"/>
                  </a:lnTo>
                  <a:lnTo>
                    <a:pt x="129" y="248"/>
                  </a:lnTo>
                  <a:close/>
                  <a:moveTo>
                    <a:pt x="59" y="291"/>
                  </a:moveTo>
                  <a:lnTo>
                    <a:pt x="59" y="291"/>
                  </a:lnTo>
                  <a:lnTo>
                    <a:pt x="59" y="291"/>
                  </a:lnTo>
                  <a:lnTo>
                    <a:pt x="59" y="291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61" y="300"/>
                  </a:lnTo>
                  <a:lnTo>
                    <a:pt x="61" y="300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1"/>
                  </a:lnTo>
                  <a:lnTo>
                    <a:pt x="59" y="291"/>
                  </a:lnTo>
                  <a:close/>
                  <a:moveTo>
                    <a:pt x="88" y="261"/>
                  </a:moveTo>
                  <a:lnTo>
                    <a:pt x="88" y="261"/>
                  </a:lnTo>
                  <a:lnTo>
                    <a:pt x="85" y="265"/>
                  </a:lnTo>
                  <a:lnTo>
                    <a:pt x="85" y="265"/>
                  </a:lnTo>
                  <a:lnTo>
                    <a:pt x="88" y="271"/>
                  </a:lnTo>
                  <a:lnTo>
                    <a:pt x="88" y="271"/>
                  </a:lnTo>
                  <a:lnTo>
                    <a:pt x="88" y="270"/>
                  </a:lnTo>
                  <a:lnTo>
                    <a:pt x="88" y="270"/>
                  </a:lnTo>
                  <a:lnTo>
                    <a:pt x="88" y="264"/>
                  </a:lnTo>
                  <a:lnTo>
                    <a:pt x="88" y="264"/>
                  </a:lnTo>
                  <a:lnTo>
                    <a:pt x="88" y="261"/>
                  </a:lnTo>
                  <a:lnTo>
                    <a:pt x="88" y="261"/>
                  </a:lnTo>
                  <a:close/>
                  <a:moveTo>
                    <a:pt x="92" y="175"/>
                  </a:moveTo>
                  <a:lnTo>
                    <a:pt x="92" y="175"/>
                  </a:lnTo>
                  <a:lnTo>
                    <a:pt x="92" y="175"/>
                  </a:lnTo>
                  <a:lnTo>
                    <a:pt x="92" y="175"/>
                  </a:lnTo>
                  <a:lnTo>
                    <a:pt x="108" y="169"/>
                  </a:lnTo>
                  <a:lnTo>
                    <a:pt x="108" y="169"/>
                  </a:lnTo>
                  <a:lnTo>
                    <a:pt x="103" y="169"/>
                  </a:lnTo>
                  <a:lnTo>
                    <a:pt x="99" y="170"/>
                  </a:lnTo>
                  <a:lnTo>
                    <a:pt x="92" y="175"/>
                  </a:lnTo>
                  <a:lnTo>
                    <a:pt x="92" y="175"/>
                  </a:lnTo>
                  <a:close/>
                  <a:moveTo>
                    <a:pt x="92" y="220"/>
                  </a:moveTo>
                  <a:lnTo>
                    <a:pt x="92" y="220"/>
                  </a:lnTo>
                  <a:lnTo>
                    <a:pt x="89" y="226"/>
                  </a:lnTo>
                  <a:lnTo>
                    <a:pt x="89" y="226"/>
                  </a:lnTo>
                  <a:lnTo>
                    <a:pt x="89" y="227"/>
                  </a:lnTo>
                  <a:lnTo>
                    <a:pt x="89" y="229"/>
                  </a:lnTo>
                  <a:lnTo>
                    <a:pt x="89" y="229"/>
                  </a:lnTo>
                  <a:lnTo>
                    <a:pt x="94" y="223"/>
                  </a:lnTo>
                  <a:lnTo>
                    <a:pt x="94" y="223"/>
                  </a:lnTo>
                  <a:lnTo>
                    <a:pt x="92" y="220"/>
                  </a:lnTo>
                  <a:lnTo>
                    <a:pt x="92" y="220"/>
                  </a:lnTo>
                  <a:close/>
                  <a:moveTo>
                    <a:pt x="247" y="187"/>
                  </a:moveTo>
                  <a:lnTo>
                    <a:pt x="247" y="187"/>
                  </a:lnTo>
                  <a:lnTo>
                    <a:pt x="246" y="190"/>
                  </a:lnTo>
                  <a:lnTo>
                    <a:pt x="246" y="190"/>
                  </a:lnTo>
                  <a:lnTo>
                    <a:pt x="244" y="194"/>
                  </a:lnTo>
                  <a:lnTo>
                    <a:pt x="244" y="194"/>
                  </a:lnTo>
                  <a:lnTo>
                    <a:pt x="243" y="196"/>
                  </a:lnTo>
                  <a:lnTo>
                    <a:pt x="244" y="197"/>
                  </a:lnTo>
                  <a:lnTo>
                    <a:pt x="244" y="197"/>
                  </a:lnTo>
                  <a:lnTo>
                    <a:pt x="248" y="189"/>
                  </a:lnTo>
                  <a:lnTo>
                    <a:pt x="248" y="189"/>
                  </a:lnTo>
                  <a:lnTo>
                    <a:pt x="247" y="187"/>
                  </a:lnTo>
                  <a:lnTo>
                    <a:pt x="247" y="187"/>
                  </a:lnTo>
                  <a:close/>
                  <a:moveTo>
                    <a:pt x="115" y="209"/>
                  </a:moveTo>
                  <a:lnTo>
                    <a:pt x="115" y="209"/>
                  </a:lnTo>
                  <a:lnTo>
                    <a:pt x="119" y="204"/>
                  </a:lnTo>
                  <a:lnTo>
                    <a:pt x="119" y="204"/>
                  </a:lnTo>
                  <a:lnTo>
                    <a:pt x="119" y="204"/>
                  </a:lnTo>
                  <a:lnTo>
                    <a:pt x="119" y="204"/>
                  </a:lnTo>
                  <a:lnTo>
                    <a:pt x="119" y="202"/>
                  </a:lnTo>
                  <a:lnTo>
                    <a:pt x="119" y="202"/>
                  </a:lnTo>
                  <a:lnTo>
                    <a:pt x="115" y="206"/>
                  </a:lnTo>
                  <a:lnTo>
                    <a:pt x="115" y="206"/>
                  </a:lnTo>
                  <a:lnTo>
                    <a:pt x="115" y="209"/>
                  </a:lnTo>
                  <a:lnTo>
                    <a:pt x="115" y="209"/>
                  </a:lnTo>
                  <a:close/>
                  <a:moveTo>
                    <a:pt x="103" y="187"/>
                  </a:moveTo>
                  <a:lnTo>
                    <a:pt x="103" y="187"/>
                  </a:lnTo>
                  <a:lnTo>
                    <a:pt x="103" y="187"/>
                  </a:lnTo>
                  <a:lnTo>
                    <a:pt x="103" y="187"/>
                  </a:lnTo>
                  <a:lnTo>
                    <a:pt x="102" y="187"/>
                  </a:lnTo>
                  <a:lnTo>
                    <a:pt x="102" y="187"/>
                  </a:lnTo>
                  <a:lnTo>
                    <a:pt x="99" y="192"/>
                  </a:lnTo>
                  <a:lnTo>
                    <a:pt x="99" y="192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2" y="200"/>
                  </a:lnTo>
                  <a:lnTo>
                    <a:pt x="92" y="200"/>
                  </a:lnTo>
                  <a:lnTo>
                    <a:pt x="92" y="200"/>
                  </a:lnTo>
                  <a:lnTo>
                    <a:pt x="103" y="187"/>
                  </a:lnTo>
                  <a:lnTo>
                    <a:pt x="103" y="187"/>
                  </a:lnTo>
                  <a:close/>
                  <a:moveTo>
                    <a:pt x="271" y="143"/>
                  </a:moveTo>
                  <a:lnTo>
                    <a:pt x="271" y="143"/>
                  </a:lnTo>
                  <a:lnTo>
                    <a:pt x="270" y="143"/>
                  </a:lnTo>
                  <a:lnTo>
                    <a:pt x="270" y="143"/>
                  </a:lnTo>
                  <a:lnTo>
                    <a:pt x="268" y="145"/>
                  </a:lnTo>
                  <a:lnTo>
                    <a:pt x="268" y="145"/>
                  </a:lnTo>
                  <a:lnTo>
                    <a:pt x="268" y="146"/>
                  </a:lnTo>
                  <a:lnTo>
                    <a:pt x="268" y="146"/>
                  </a:lnTo>
                  <a:lnTo>
                    <a:pt x="265" y="150"/>
                  </a:lnTo>
                  <a:lnTo>
                    <a:pt x="265" y="150"/>
                  </a:lnTo>
                  <a:lnTo>
                    <a:pt x="265" y="152"/>
                  </a:lnTo>
                  <a:lnTo>
                    <a:pt x="265" y="152"/>
                  </a:lnTo>
                  <a:lnTo>
                    <a:pt x="271" y="145"/>
                  </a:lnTo>
                  <a:lnTo>
                    <a:pt x="271" y="145"/>
                  </a:lnTo>
                  <a:lnTo>
                    <a:pt x="271" y="143"/>
                  </a:lnTo>
                  <a:lnTo>
                    <a:pt x="271" y="143"/>
                  </a:lnTo>
                  <a:close/>
                  <a:moveTo>
                    <a:pt x="85" y="281"/>
                  </a:moveTo>
                  <a:lnTo>
                    <a:pt x="85" y="281"/>
                  </a:lnTo>
                  <a:lnTo>
                    <a:pt x="85" y="280"/>
                  </a:lnTo>
                  <a:lnTo>
                    <a:pt x="85" y="278"/>
                  </a:lnTo>
                  <a:lnTo>
                    <a:pt x="85" y="278"/>
                  </a:lnTo>
                  <a:lnTo>
                    <a:pt x="85" y="275"/>
                  </a:lnTo>
                  <a:lnTo>
                    <a:pt x="85" y="275"/>
                  </a:lnTo>
                  <a:lnTo>
                    <a:pt x="82" y="273"/>
                  </a:lnTo>
                  <a:lnTo>
                    <a:pt x="82" y="273"/>
                  </a:lnTo>
                  <a:lnTo>
                    <a:pt x="82" y="277"/>
                  </a:lnTo>
                  <a:lnTo>
                    <a:pt x="82" y="277"/>
                  </a:lnTo>
                  <a:lnTo>
                    <a:pt x="82" y="278"/>
                  </a:lnTo>
                  <a:lnTo>
                    <a:pt x="82" y="278"/>
                  </a:lnTo>
                  <a:lnTo>
                    <a:pt x="85" y="281"/>
                  </a:lnTo>
                  <a:lnTo>
                    <a:pt x="85" y="281"/>
                  </a:lnTo>
                  <a:close/>
                  <a:moveTo>
                    <a:pt x="85" y="204"/>
                  </a:moveTo>
                  <a:lnTo>
                    <a:pt x="85" y="20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88" y="199"/>
                  </a:lnTo>
                  <a:lnTo>
                    <a:pt x="88" y="199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4" y="203"/>
                  </a:lnTo>
                  <a:lnTo>
                    <a:pt x="84" y="203"/>
                  </a:lnTo>
                  <a:lnTo>
                    <a:pt x="85" y="204"/>
                  </a:lnTo>
                  <a:lnTo>
                    <a:pt x="85" y="204"/>
                  </a:lnTo>
                  <a:close/>
                  <a:moveTo>
                    <a:pt x="170" y="256"/>
                  </a:moveTo>
                  <a:lnTo>
                    <a:pt x="170" y="256"/>
                  </a:lnTo>
                  <a:lnTo>
                    <a:pt x="165" y="254"/>
                  </a:lnTo>
                  <a:lnTo>
                    <a:pt x="165" y="254"/>
                  </a:lnTo>
                  <a:lnTo>
                    <a:pt x="157" y="251"/>
                  </a:lnTo>
                  <a:lnTo>
                    <a:pt x="157" y="251"/>
                  </a:lnTo>
                  <a:lnTo>
                    <a:pt x="157" y="253"/>
                  </a:lnTo>
                  <a:lnTo>
                    <a:pt x="157" y="253"/>
                  </a:lnTo>
                  <a:lnTo>
                    <a:pt x="163" y="256"/>
                  </a:lnTo>
                  <a:lnTo>
                    <a:pt x="163" y="256"/>
                  </a:lnTo>
                  <a:lnTo>
                    <a:pt x="167" y="256"/>
                  </a:lnTo>
                  <a:lnTo>
                    <a:pt x="170" y="256"/>
                  </a:lnTo>
                  <a:lnTo>
                    <a:pt x="170" y="256"/>
                  </a:lnTo>
                  <a:close/>
                  <a:moveTo>
                    <a:pt x="89" y="216"/>
                  </a:moveTo>
                  <a:lnTo>
                    <a:pt x="89" y="216"/>
                  </a:lnTo>
                  <a:lnTo>
                    <a:pt x="88" y="213"/>
                  </a:lnTo>
                  <a:lnTo>
                    <a:pt x="88" y="213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5" y="216"/>
                  </a:lnTo>
                  <a:lnTo>
                    <a:pt x="85" y="216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9" y="216"/>
                  </a:lnTo>
                  <a:lnTo>
                    <a:pt x="89" y="216"/>
                  </a:lnTo>
                  <a:close/>
                  <a:moveTo>
                    <a:pt x="108" y="224"/>
                  </a:moveTo>
                  <a:lnTo>
                    <a:pt x="108" y="224"/>
                  </a:lnTo>
                  <a:lnTo>
                    <a:pt x="106" y="221"/>
                  </a:lnTo>
                  <a:lnTo>
                    <a:pt x="106" y="221"/>
                  </a:lnTo>
                  <a:lnTo>
                    <a:pt x="103" y="224"/>
                  </a:lnTo>
                  <a:lnTo>
                    <a:pt x="103" y="229"/>
                  </a:lnTo>
                  <a:lnTo>
                    <a:pt x="103" y="229"/>
                  </a:lnTo>
                  <a:lnTo>
                    <a:pt x="108" y="224"/>
                  </a:lnTo>
                  <a:lnTo>
                    <a:pt x="108" y="224"/>
                  </a:lnTo>
                  <a:close/>
                  <a:moveTo>
                    <a:pt x="265" y="157"/>
                  </a:moveTo>
                  <a:lnTo>
                    <a:pt x="265" y="157"/>
                  </a:lnTo>
                  <a:lnTo>
                    <a:pt x="264" y="157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1" y="160"/>
                  </a:lnTo>
                  <a:lnTo>
                    <a:pt x="261" y="160"/>
                  </a:lnTo>
                  <a:lnTo>
                    <a:pt x="261" y="160"/>
                  </a:lnTo>
                  <a:lnTo>
                    <a:pt x="261" y="160"/>
                  </a:lnTo>
                  <a:lnTo>
                    <a:pt x="260" y="163"/>
                  </a:lnTo>
                  <a:lnTo>
                    <a:pt x="260" y="166"/>
                  </a:lnTo>
                  <a:lnTo>
                    <a:pt x="260" y="166"/>
                  </a:lnTo>
                  <a:lnTo>
                    <a:pt x="265" y="157"/>
                  </a:lnTo>
                  <a:lnTo>
                    <a:pt x="265" y="157"/>
                  </a:lnTo>
                  <a:close/>
                  <a:moveTo>
                    <a:pt x="86" y="298"/>
                  </a:moveTo>
                  <a:lnTo>
                    <a:pt x="86" y="298"/>
                  </a:lnTo>
                  <a:lnTo>
                    <a:pt x="85" y="305"/>
                  </a:lnTo>
                  <a:lnTo>
                    <a:pt x="85" y="305"/>
                  </a:lnTo>
                  <a:lnTo>
                    <a:pt x="85" y="305"/>
                  </a:lnTo>
                  <a:lnTo>
                    <a:pt x="85" y="305"/>
                  </a:lnTo>
                  <a:lnTo>
                    <a:pt x="86" y="307"/>
                  </a:lnTo>
                  <a:lnTo>
                    <a:pt x="86" y="307"/>
                  </a:lnTo>
                  <a:lnTo>
                    <a:pt x="88" y="301"/>
                  </a:lnTo>
                  <a:lnTo>
                    <a:pt x="88" y="301"/>
                  </a:lnTo>
                  <a:lnTo>
                    <a:pt x="86" y="300"/>
                  </a:lnTo>
                  <a:lnTo>
                    <a:pt x="86" y="298"/>
                  </a:lnTo>
                  <a:lnTo>
                    <a:pt x="86" y="298"/>
                  </a:lnTo>
                  <a:close/>
                  <a:moveTo>
                    <a:pt x="109" y="231"/>
                  </a:moveTo>
                  <a:lnTo>
                    <a:pt x="109" y="231"/>
                  </a:lnTo>
                  <a:lnTo>
                    <a:pt x="109" y="231"/>
                  </a:lnTo>
                  <a:lnTo>
                    <a:pt x="109" y="231"/>
                  </a:lnTo>
                  <a:lnTo>
                    <a:pt x="106" y="236"/>
                  </a:lnTo>
                  <a:lnTo>
                    <a:pt x="106" y="236"/>
                  </a:lnTo>
                  <a:lnTo>
                    <a:pt x="106" y="237"/>
                  </a:lnTo>
                  <a:lnTo>
                    <a:pt x="108" y="240"/>
                  </a:lnTo>
                  <a:lnTo>
                    <a:pt x="108" y="240"/>
                  </a:lnTo>
                  <a:lnTo>
                    <a:pt x="109" y="237"/>
                  </a:lnTo>
                  <a:lnTo>
                    <a:pt x="109" y="237"/>
                  </a:lnTo>
                  <a:lnTo>
                    <a:pt x="109" y="236"/>
                  </a:lnTo>
                  <a:lnTo>
                    <a:pt x="109" y="236"/>
                  </a:lnTo>
                  <a:lnTo>
                    <a:pt x="109" y="231"/>
                  </a:lnTo>
                  <a:lnTo>
                    <a:pt x="109" y="231"/>
                  </a:lnTo>
                  <a:close/>
                  <a:moveTo>
                    <a:pt x="268" y="91"/>
                  </a:moveTo>
                  <a:lnTo>
                    <a:pt x="268" y="91"/>
                  </a:lnTo>
                  <a:lnTo>
                    <a:pt x="270" y="91"/>
                  </a:lnTo>
                  <a:lnTo>
                    <a:pt x="270" y="91"/>
                  </a:lnTo>
                  <a:lnTo>
                    <a:pt x="277" y="86"/>
                  </a:lnTo>
                  <a:lnTo>
                    <a:pt x="277" y="86"/>
                  </a:lnTo>
                  <a:lnTo>
                    <a:pt x="277" y="86"/>
                  </a:lnTo>
                  <a:lnTo>
                    <a:pt x="277" y="86"/>
                  </a:lnTo>
                  <a:lnTo>
                    <a:pt x="275" y="86"/>
                  </a:lnTo>
                  <a:lnTo>
                    <a:pt x="275" y="86"/>
                  </a:lnTo>
                  <a:lnTo>
                    <a:pt x="271" y="88"/>
                  </a:lnTo>
                  <a:lnTo>
                    <a:pt x="271" y="88"/>
                  </a:lnTo>
                  <a:lnTo>
                    <a:pt x="271" y="88"/>
                  </a:lnTo>
                  <a:lnTo>
                    <a:pt x="271" y="88"/>
                  </a:lnTo>
                  <a:lnTo>
                    <a:pt x="270" y="89"/>
                  </a:lnTo>
                  <a:lnTo>
                    <a:pt x="268" y="89"/>
                  </a:lnTo>
                  <a:lnTo>
                    <a:pt x="268" y="89"/>
                  </a:lnTo>
                  <a:lnTo>
                    <a:pt x="268" y="91"/>
                  </a:lnTo>
                  <a:lnTo>
                    <a:pt x="268" y="91"/>
                  </a:lnTo>
                  <a:close/>
                  <a:moveTo>
                    <a:pt x="71" y="261"/>
                  </a:moveTo>
                  <a:lnTo>
                    <a:pt x="71" y="261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1" y="254"/>
                  </a:lnTo>
                  <a:lnTo>
                    <a:pt x="71" y="254"/>
                  </a:lnTo>
                  <a:lnTo>
                    <a:pt x="69" y="257"/>
                  </a:lnTo>
                  <a:lnTo>
                    <a:pt x="69" y="260"/>
                  </a:lnTo>
                  <a:lnTo>
                    <a:pt x="71" y="261"/>
                  </a:lnTo>
                  <a:lnTo>
                    <a:pt x="71" y="261"/>
                  </a:lnTo>
                  <a:close/>
                  <a:moveTo>
                    <a:pt x="176" y="258"/>
                  </a:moveTo>
                  <a:lnTo>
                    <a:pt x="176" y="258"/>
                  </a:lnTo>
                  <a:lnTo>
                    <a:pt x="184" y="257"/>
                  </a:lnTo>
                  <a:lnTo>
                    <a:pt x="190" y="256"/>
                  </a:lnTo>
                  <a:lnTo>
                    <a:pt x="193" y="254"/>
                  </a:lnTo>
                  <a:lnTo>
                    <a:pt x="193" y="254"/>
                  </a:lnTo>
                  <a:lnTo>
                    <a:pt x="176" y="258"/>
                  </a:lnTo>
                  <a:lnTo>
                    <a:pt x="176" y="258"/>
                  </a:lnTo>
                  <a:close/>
                  <a:moveTo>
                    <a:pt x="116" y="211"/>
                  </a:moveTo>
                  <a:lnTo>
                    <a:pt x="116" y="211"/>
                  </a:lnTo>
                  <a:lnTo>
                    <a:pt x="118" y="214"/>
                  </a:lnTo>
                  <a:lnTo>
                    <a:pt x="118" y="214"/>
                  </a:lnTo>
                  <a:lnTo>
                    <a:pt x="119" y="211"/>
                  </a:lnTo>
                  <a:lnTo>
                    <a:pt x="121" y="207"/>
                  </a:lnTo>
                  <a:lnTo>
                    <a:pt x="121" y="207"/>
                  </a:lnTo>
                  <a:lnTo>
                    <a:pt x="121" y="207"/>
                  </a:lnTo>
                  <a:lnTo>
                    <a:pt x="121" y="207"/>
                  </a:lnTo>
                  <a:lnTo>
                    <a:pt x="116" y="211"/>
                  </a:lnTo>
                  <a:lnTo>
                    <a:pt x="116" y="211"/>
                  </a:lnTo>
                  <a:close/>
                  <a:moveTo>
                    <a:pt x="125" y="194"/>
                  </a:moveTo>
                  <a:lnTo>
                    <a:pt x="125" y="194"/>
                  </a:lnTo>
                  <a:lnTo>
                    <a:pt x="123" y="196"/>
                  </a:lnTo>
                  <a:lnTo>
                    <a:pt x="123" y="196"/>
                  </a:lnTo>
                  <a:lnTo>
                    <a:pt x="123" y="197"/>
                  </a:lnTo>
                  <a:lnTo>
                    <a:pt x="123" y="197"/>
                  </a:lnTo>
                  <a:lnTo>
                    <a:pt x="125" y="202"/>
                  </a:lnTo>
                  <a:lnTo>
                    <a:pt x="125" y="202"/>
                  </a:lnTo>
                  <a:lnTo>
                    <a:pt x="126" y="199"/>
                  </a:lnTo>
                  <a:lnTo>
                    <a:pt x="125" y="194"/>
                  </a:lnTo>
                  <a:lnTo>
                    <a:pt x="125" y="194"/>
                  </a:lnTo>
                  <a:close/>
                  <a:moveTo>
                    <a:pt x="148" y="233"/>
                  </a:moveTo>
                  <a:lnTo>
                    <a:pt x="148" y="233"/>
                  </a:lnTo>
                  <a:lnTo>
                    <a:pt x="146" y="229"/>
                  </a:lnTo>
                  <a:lnTo>
                    <a:pt x="146" y="229"/>
                  </a:lnTo>
                  <a:lnTo>
                    <a:pt x="143" y="224"/>
                  </a:lnTo>
                  <a:lnTo>
                    <a:pt x="143" y="224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6" y="233"/>
                  </a:lnTo>
                  <a:lnTo>
                    <a:pt x="146" y="233"/>
                  </a:lnTo>
                  <a:lnTo>
                    <a:pt x="148" y="233"/>
                  </a:lnTo>
                  <a:lnTo>
                    <a:pt x="148" y="233"/>
                  </a:lnTo>
                  <a:close/>
                  <a:moveTo>
                    <a:pt x="101" y="202"/>
                  </a:moveTo>
                  <a:lnTo>
                    <a:pt x="101" y="202"/>
                  </a:lnTo>
                  <a:lnTo>
                    <a:pt x="102" y="203"/>
                  </a:lnTo>
                  <a:lnTo>
                    <a:pt x="102" y="203"/>
                  </a:lnTo>
                  <a:lnTo>
                    <a:pt x="106" y="199"/>
                  </a:lnTo>
                  <a:lnTo>
                    <a:pt x="106" y="199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1" y="202"/>
                  </a:lnTo>
                  <a:lnTo>
                    <a:pt x="101" y="202"/>
                  </a:lnTo>
                  <a:close/>
                  <a:moveTo>
                    <a:pt x="49" y="297"/>
                  </a:moveTo>
                  <a:lnTo>
                    <a:pt x="49" y="297"/>
                  </a:lnTo>
                  <a:lnTo>
                    <a:pt x="49" y="297"/>
                  </a:lnTo>
                  <a:lnTo>
                    <a:pt x="49" y="297"/>
                  </a:lnTo>
                  <a:lnTo>
                    <a:pt x="51" y="295"/>
                  </a:lnTo>
                  <a:lnTo>
                    <a:pt x="51" y="295"/>
                  </a:lnTo>
                  <a:lnTo>
                    <a:pt x="51" y="292"/>
                  </a:lnTo>
                  <a:lnTo>
                    <a:pt x="51" y="292"/>
                  </a:lnTo>
                  <a:lnTo>
                    <a:pt x="51" y="291"/>
                  </a:lnTo>
                  <a:lnTo>
                    <a:pt x="51" y="291"/>
                  </a:lnTo>
                  <a:lnTo>
                    <a:pt x="48" y="292"/>
                  </a:lnTo>
                  <a:lnTo>
                    <a:pt x="48" y="292"/>
                  </a:lnTo>
                  <a:lnTo>
                    <a:pt x="48" y="295"/>
                  </a:lnTo>
                  <a:lnTo>
                    <a:pt x="48" y="295"/>
                  </a:lnTo>
                  <a:lnTo>
                    <a:pt x="49" y="297"/>
                  </a:lnTo>
                  <a:lnTo>
                    <a:pt x="49" y="297"/>
                  </a:lnTo>
                  <a:close/>
                  <a:moveTo>
                    <a:pt x="136" y="238"/>
                  </a:moveTo>
                  <a:lnTo>
                    <a:pt x="136" y="238"/>
                  </a:lnTo>
                  <a:lnTo>
                    <a:pt x="136" y="238"/>
                  </a:lnTo>
                  <a:lnTo>
                    <a:pt x="136" y="238"/>
                  </a:lnTo>
                  <a:lnTo>
                    <a:pt x="139" y="238"/>
                  </a:lnTo>
                  <a:lnTo>
                    <a:pt x="139" y="238"/>
                  </a:lnTo>
                  <a:lnTo>
                    <a:pt x="142" y="237"/>
                  </a:lnTo>
                  <a:lnTo>
                    <a:pt x="142" y="237"/>
                  </a:lnTo>
                  <a:lnTo>
                    <a:pt x="142" y="236"/>
                  </a:lnTo>
                  <a:lnTo>
                    <a:pt x="142" y="236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9" y="234"/>
                  </a:lnTo>
                  <a:lnTo>
                    <a:pt x="139" y="236"/>
                  </a:lnTo>
                  <a:lnTo>
                    <a:pt x="139" y="236"/>
                  </a:lnTo>
                  <a:lnTo>
                    <a:pt x="138" y="238"/>
                  </a:lnTo>
                  <a:lnTo>
                    <a:pt x="138" y="238"/>
                  </a:lnTo>
                  <a:lnTo>
                    <a:pt x="136" y="238"/>
                  </a:lnTo>
                  <a:lnTo>
                    <a:pt x="136" y="238"/>
                  </a:lnTo>
                  <a:close/>
                  <a:moveTo>
                    <a:pt x="44" y="291"/>
                  </a:moveTo>
                  <a:lnTo>
                    <a:pt x="44" y="291"/>
                  </a:lnTo>
                  <a:lnTo>
                    <a:pt x="47" y="291"/>
                  </a:lnTo>
                  <a:lnTo>
                    <a:pt x="47" y="290"/>
                  </a:lnTo>
                  <a:lnTo>
                    <a:pt x="47" y="290"/>
                  </a:lnTo>
                  <a:lnTo>
                    <a:pt x="48" y="284"/>
                  </a:lnTo>
                  <a:lnTo>
                    <a:pt x="48" y="284"/>
                  </a:lnTo>
                  <a:lnTo>
                    <a:pt x="47" y="283"/>
                  </a:lnTo>
                  <a:lnTo>
                    <a:pt x="47" y="283"/>
                  </a:lnTo>
                  <a:lnTo>
                    <a:pt x="44" y="291"/>
                  </a:lnTo>
                  <a:lnTo>
                    <a:pt x="44" y="291"/>
                  </a:lnTo>
                  <a:close/>
                  <a:moveTo>
                    <a:pt x="91" y="290"/>
                  </a:moveTo>
                  <a:lnTo>
                    <a:pt x="91" y="290"/>
                  </a:lnTo>
                  <a:lnTo>
                    <a:pt x="91" y="290"/>
                  </a:lnTo>
                  <a:lnTo>
                    <a:pt x="91" y="290"/>
                  </a:lnTo>
                  <a:lnTo>
                    <a:pt x="91" y="297"/>
                  </a:lnTo>
                  <a:lnTo>
                    <a:pt x="91" y="297"/>
                  </a:lnTo>
                  <a:lnTo>
                    <a:pt x="92" y="297"/>
                  </a:lnTo>
                  <a:lnTo>
                    <a:pt x="92" y="297"/>
                  </a:lnTo>
                  <a:lnTo>
                    <a:pt x="92" y="292"/>
                  </a:lnTo>
                  <a:lnTo>
                    <a:pt x="92" y="292"/>
                  </a:lnTo>
                  <a:lnTo>
                    <a:pt x="92" y="292"/>
                  </a:lnTo>
                  <a:lnTo>
                    <a:pt x="92" y="292"/>
                  </a:lnTo>
                  <a:lnTo>
                    <a:pt x="91" y="290"/>
                  </a:lnTo>
                  <a:lnTo>
                    <a:pt x="91" y="290"/>
                  </a:lnTo>
                  <a:close/>
                  <a:moveTo>
                    <a:pt x="64" y="292"/>
                  </a:moveTo>
                  <a:lnTo>
                    <a:pt x="64" y="292"/>
                  </a:lnTo>
                  <a:lnTo>
                    <a:pt x="64" y="292"/>
                  </a:lnTo>
                  <a:lnTo>
                    <a:pt x="64" y="292"/>
                  </a:lnTo>
                  <a:lnTo>
                    <a:pt x="64" y="290"/>
                  </a:lnTo>
                  <a:lnTo>
                    <a:pt x="64" y="290"/>
                  </a:lnTo>
                  <a:lnTo>
                    <a:pt x="64" y="290"/>
                  </a:lnTo>
                  <a:lnTo>
                    <a:pt x="64" y="290"/>
                  </a:lnTo>
                  <a:lnTo>
                    <a:pt x="64" y="288"/>
                  </a:lnTo>
                  <a:lnTo>
                    <a:pt x="64" y="287"/>
                  </a:lnTo>
                  <a:lnTo>
                    <a:pt x="64" y="287"/>
                  </a:lnTo>
                  <a:lnTo>
                    <a:pt x="62" y="285"/>
                  </a:lnTo>
                  <a:lnTo>
                    <a:pt x="62" y="285"/>
                  </a:lnTo>
                  <a:lnTo>
                    <a:pt x="62" y="287"/>
                  </a:lnTo>
                  <a:lnTo>
                    <a:pt x="62" y="287"/>
                  </a:lnTo>
                  <a:lnTo>
                    <a:pt x="62" y="288"/>
                  </a:lnTo>
                  <a:lnTo>
                    <a:pt x="62" y="288"/>
                  </a:lnTo>
                  <a:lnTo>
                    <a:pt x="64" y="292"/>
                  </a:lnTo>
                  <a:lnTo>
                    <a:pt x="64" y="292"/>
                  </a:lnTo>
                  <a:close/>
                  <a:moveTo>
                    <a:pt x="280" y="40"/>
                  </a:moveTo>
                  <a:lnTo>
                    <a:pt x="280" y="40"/>
                  </a:lnTo>
                  <a:lnTo>
                    <a:pt x="283" y="38"/>
                  </a:lnTo>
                  <a:lnTo>
                    <a:pt x="283" y="38"/>
                  </a:lnTo>
                  <a:lnTo>
                    <a:pt x="285" y="34"/>
                  </a:lnTo>
                  <a:lnTo>
                    <a:pt x="285" y="34"/>
                  </a:lnTo>
                  <a:lnTo>
                    <a:pt x="287" y="34"/>
                  </a:lnTo>
                  <a:lnTo>
                    <a:pt x="287" y="34"/>
                  </a:lnTo>
                  <a:lnTo>
                    <a:pt x="283" y="35"/>
                  </a:lnTo>
                  <a:lnTo>
                    <a:pt x="280" y="40"/>
                  </a:lnTo>
                  <a:lnTo>
                    <a:pt x="280" y="40"/>
                  </a:lnTo>
                  <a:close/>
                  <a:moveTo>
                    <a:pt x="82" y="258"/>
                  </a:moveTo>
                  <a:lnTo>
                    <a:pt x="82" y="258"/>
                  </a:lnTo>
                  <a:lnTo>
                    <a:pt x="82" y="258"/>
                  </a:lnTo>
                  <a:lnTo>
                    <a:pt x="82" y="258"/>
                  </a:lnTo>
                  <a:lnTo>
                    <a:pt x="84" y="256"/>
                  </a:lnTo>
                  <a:lnTo>
                    <a:pt x="84" y="256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82" y="253"/>
                  </a:lnTo>
                  <a:lnTo>
                    <a:pt x="82" y="253"/>
                  </a:lnTo>
                  <a:lnTo>
                    <a:pt x="81" y="256"/>
                  </a:lnTo>
                  <a:lnTo>
                    <a:pt x="81" y="256"/>
                  </a:lnTo>
                  <a:lnTo>
                    <a:pt x="81" y="256"/>
                  </a:lnTo>
                  <a:lnTo>
                    <a:pt x="81" y="256"/>
                  </a:lnTo>
                  <a:lnTo>
                    <a:pt x="82" y="258"/>
                  </a:lnTo>
                  <a:lnTo>
                    <a:pt x="82" y="258"/>
                  </a:lnTo>
                  <a:close/>
                  <a:moveTo>
                    <a:pt x="329" y="82"/>
                  </a:moveTo>
                  <a:lnTo>
                    <a:pt x="329" y="82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2" y="96"/>
                  </a:lnTo>
                  <a:lnTo>
                    <a:pt x="332" y="96"/>
                  </a:lnTo>
                  <a:lnTo>
                    <a:pt x="334" y="96"/>
                  </a:lnTo>
                  <a:lnTo>
                    <a:pt x="334" y="96"/>
                  </a:lnTo>
                  <a:lnTo>
                    <a:pt x="332" y="89"/>
                  </a:lnTo>
                  <a:lnTo>
                    <a:pt x="329" y="82"/>
                  </a:lnTo>
                  <a:lnTo>
                    <a:pt x="329" y="82"/>
                  </a:lnTo>
                  <a:close/>
                  <a:moveTo>
                    <a:pt x="95" y="210"/>
                  </a:moveTo>
                  <a:lnTo>
                    <a:pt x="95" y="210"/>
                  </a:lnTo>
                  <a:lnTo>
                    <a:pt x="96" y="207"/>
                  </a:lnTo>
                  <a:lnTo>
                    <a:pt x="96" y="204"/>
                  </a:lnTo>
                  <a:lnTo>
                    <a:pt x="96" y="204"/>
                  </a:lnTo>
                  <a:lnTo>
                    <a:pt x="94" y="207"/>
                  </a:lnTo>
                  <a:lnTo>
                    <a:pt x="94" y="209"/>
                  </a:lnTo>
                  <a:lnTo>
                    <a:pt x="94" y="209"/>
                  </a:lnTo>
                  <a:lnTo>
                    <a:pt x="95" y="210"/>
                  </a:lnTo>
                  <a:lnTo>
                    <a:pt x="95" y="210"/>
                  </a:lnTo>
                  <a:close/>
                  <a:moveTo>
                    <a:pt x="41" y="308"/>
                  </a:moveTo>
                  <a:lnTo>
                    <a:pt x="41" y="308"/>
                  </a:lnTo>
                  <a:lnTo>
                    <a:pt x="40" y="314"/>
                  </a:lnTo>
                  <a:lnTo>
                    <a:pt x="40" y="314"/>
                  </a:lnTo>
                  <a:lnTo>
                    <a:pt x="40" y="315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41" y="312"/>
                  </a:lnTo>
                  <a:lnTo>
                    <a:pt x="41" y="312"/>
                  </a:lnTo>
                  <a:lnTo>
                    <a:pt x="41" y="311"/>
                  </a:lnTo>
                  <a:lnTo>
                    <a:pt x="41" y="308"/>
                  </a:lnTo>
                  <a:lnTo>
                    <a:pt x="41" y="308"/>
                  </a:lnTo>
                  <a:close/>
                  <a:moveTo>
                    <a:pt x="79" y="241"/>
                  </a:moveTo>
                  <a:lnTo>
                    <a:pt x="79" y="241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79" y="238"/>
                  </a:lnTo>
                  <a:lnTo>
                    <a:pt x="79" y="238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6" y="237"/>
                  </a:lnTo>
                  <a:lnTo>
                    <a:pt x="76" y="237"/>
                  </a:lnTo>
                  <a:lnTo>
                    <a:pt x="76" y="238"/>
                  </a:lnTo>
                  <a:lnTo>
                    <a:pt x="76" y="238"/>
                  </a:lnTo>
                  <a:lnTo>
                    <a:pt x="79" y="241"/>
                  </a:lnTo>
                  <a:lnTo>
                    <a:pt x="79" y="241"/>
                  </a:lnTo>
                  <a:close/>
                  <a:moveTo>
                    <a:pt x="101" y="275"/>
                  </a:moveTo>
                  <a:lnTo>
                    <a:pt x="101" y="275"/>
                  </a:lnTo>
                  <a:lnTo>
                    <a:pt x="103" y="270"/>
                  </a:lnTo>
                  <a:lnTo>
                    <a:pt x="103" y="270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99" y="273"/>
                  </a:lnTo>
                  <a:lnTo>
                    <a:pt x="99" y="273"/>
                  </a:lnTo>
                  <a:lnTo>
                    <a:pt x="101" y="275"/>
                  </a:lnTo>
                  <a:lnTo>
                    <a:pt x="101" y="275"/>
                  </a:lnTo>
                  <a:close/>
                  <a:moveTo>
                    <a:pt x="319" y="59"/>
                  </a:moveTo>
                  <a:lnTo>
                    <a:pt x="319" y="59"/>
                  </a:lnTo>
                  <a:lnTo>
                    <a:pt x="317" y="52"/>
                  </a:lnTo>
                  <a:lnTo>
                    <a:pt x="317" y="52"/>
                  </a:lnTo>
                  <a:lnTo>
                    <a:pt x="317" y="52"/>
                  </a:lnTo>
                  <a:lnTo>
                    <a:pt x="317" y="52"/>
                  </a:lnTo>
                  <a:lnTo>
                    <a:pt x="318" y="61"/>
                  </a:lnTo>
                  <a:lnTo>
                    <a:pt x="318" y="61"/>
                  </a:lnTo>
                  <a:lnTo>
                    <a:pt x="319" y="59"/>
                  </a:lnTo>
                  <a:lnTo>
                    <a:pt x="319" y="59"/>
                  </a:lnTo>
                  <a:close/>
                  <a:moveTo>
                    <a:pt x="297" y="22"/>
                  </a:moveTo>
                  <a:lnTo>
                    <a:pt x="297" y="22"/>
                  </a:lnTo>
                  <a:lnTo>
                    <a:pt x="295" y="22"/>
                  </a:lnTo>
                  <a:lnTo>
                    <a:pt x="295" y="22"/>
                  </a:lnTo>
                  <a:lnTo>
                    <a:pt x="292" y="24"/>
                  </a:lnTo>
                  <a:lnTo>
                    <a:pt x="292" y="24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94" y="25"/>
                  </a:lnTo>
                  <a:lnTo>
                    <a:pt x="294" y="25"/>
                  </a:lnTo>
                  <a:lnTo>
                    <a:pt x="294" y="25"/>
                  </a:lnTo>
                  <a:lnTo>
                    <a:pt x="294" y="25"/>
                  </a:lnTo>
                  <a:lnTo>
                    <a:pt x="297" y="22"/>
                  </a:lnTo>
                  <a:lnTo>
                    <a:pt x="297" y="22"/>
                  </a:lnTo>
                  <a:close/>
                  <a:moveTo>
                    <a:pt x="69" y="226"/>
                  </a:moveTo>
                  <a:lnTo>
                    <a:pt x="69" y="226"/>
                  </a:lnTo>
                  <a:lnTo>
                    <a:pt x="72" y="221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2" y="219"/>
                  </a:lnTo>
                  <a:lnTo>
                    <a:pt x="72" y="219"/>
                  </a:lnTo>
                  <a:lnTo>
                    <a:pt x="71" y="221"/>
                  </a:lnTo>
                  <a:lnTo>
                    <a:pt x="69" y="226"/>
                  </a:lnTo>
                  <a:lnTo>
                    <a:pt x="69" y="226"/>
                  </a:lnTo>
                  <a:close/>
                  <a:moveTo>
                    <a:pt x="297" y="47"/>
                  </a:moveTo>
                  <a:lnTo>
                    <a:pt x="297" y="47"/>
                  </a:lnTo>
                  <a:lnTo>
                    <a:pt x="298" y="48"/>
                  </a:lnTo>
                  <a:lnTo>
                    <a:pt x="298" y="48"/>
                  </a:lnTo>
                  <a:lnTo>
                    <a:pt x="300" y="47"/>
                  </a:lnTo>
                  <a:lnTo>
                    <a:pt x="300" y="47"/>
                  </a:lnTo>
                  <a:lnTo>
                    <a:pt x="301" y="45"/>
                  </a:lnTo>
                  <a:lnTo>
                    <a:pt x="300" y="44"/>
                  </a:lnTo>
                  <a:lnTo>
                    <a:pt x="300" y="44"/>
                  </a:lnTo>
                  <a:lnTo>
                    <a:pt x="298" y="45"/>
                  </a:lnTo>
                  <a:lnTo>
                    <a:pt x="297" y="47"/>
                  </a:lnTo>
                  <a:lnTo>
                    <a:pt x="297" y="47"/>
                  </a:lnTo>
                  <a:close/>
                  <a:moveTo>
                    <a:pt x="76" y="247"/>
                  </a:moveTo>
                  <a:lnTo>
                    <a:pt x="76" y="247"/>
                  </a:lnTo>
                  <a:lnTo>
                    <a:pt x="78" y="246"/>
                  </a:lnTo>
                  <a:lnTo>
                    <a:pt x="78" y="246"/>
                  </a:lnTo>
                  <a:lnTo>
                    <a:pt x="78" y="244"/>
                  </a:lnTo>
                  <a:lnTo>
                    <a:pt x="78" y="244"/>
                  </a:lnTo>
                  <a:lnTo>
                    <a:pt x="75" y="240"/>
                  </a:lnTo>
                  <a:lnTo>
                    <a:pt x="75" y="240"/>
                  </a:lnTo>
                  <a:lnTo>
                    <a:pt x="75" y="240"/>
                  </a:lnTo>
                  <a:lnTo>
                    <a:pt x="75" y="240"/>
                  </a:lnTo>
                  <a:lnTo>
                    <a:pt x="75" y="241"/>
                  </a:lnTo>
                  <a:lnTo>
                    <a:pt x="75" y="241"/>
                  </a:lnTo>
                  <a:lnTo>
                    <a:pt x="76" y="247"/>
                  </a:lnTo>
                  <a:lnTo>
                    <a:pt x="76" y="247"/>
                  </a:lnTo>
                  <a:close/>
                  <a:moveTo>
                    <a:pt x="302" y="18"/>
                  </a:moveTo>
                  <a:lnTo>
                    <a:pt x="302" y="18"/>
                  </a:lnTo>
                  <a:lnTo>
                    <a:pt x="301" y="20"/>
                  </a:lnTo>
                  <a:lnTo>
                    <a:pt x="301" y="21"/>
                  </a:lnTo>
                  <a:lnTo>
                    <a:pt x="301" y="21"/>
                  </a:lnTo>
                  <a:lnTo>
                    <a:pt x="301" y="24"/>
                  </a:lnTo>
                  <a:lnTo>
                    <a:pt x="301" y="24"/>
                  </a:lnTo>
                  <a:lnTo>
                    <a:pt x="302" y="22"/>
                  </a:lnTo>
                  <a:lnTo>
                    <a:pt x="302" y="22"/>
                  </a:lnTo>
                  <a:lnTo>
                    <a:pt x="302" y="18"/>
                  </a:lnTo>
                  <a:lnTo>
                    <a:pt x="302" y="18"/>
                  </a:lnTo>
                  <a:close/>
                  <a:moveTo>
                    <a:pt x="277" y="84"/>
                  </a:moveTo>
                  <a:lnTo>
                    <a:pt x="277" y="84"/>
                  </a:lnTo>
                  <a:lnTo>
                    <a:pt x="274" y="79"/>
                  </a:lnTo>
                  <a:lnTo>
                    <a:pt x="274" y="79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7" y="84"/>
                  </a:lnTo>
                  <a:lnTo>
                    <a:pt x="277" y="84"/>
                  </a:lnTo>
                  <a:close/>
                  <a:moveTo>
                    <a:pt x="278" y="139"/>
                  </a:moveTo>
                  <a:lnTo>
                    <a:pt x="278" y="139"/>
                  </a:lnTo>
                  <a:lnTo>
                    <a:pt x="283" y="130"/>
                  </a:lnTo>
                  <a:lnTo>
                    <a:pt x="287" y="122"/>
                  </a:lnTo>
                  <a:lnTo>
                    <a:pt x="287" y="122"/>
                  </a:lnTo>
                  <a:lnTo>
                    <a:pt x="278" y="139"/>
                  </a:lnTo>
                  <a:lnTo>
                    <a:pt x="278" y="139"/>
                  </a:lnTo>
                  <a:close/>
                  <a:moveTo>
                    <a:pt x="280" y="31"/>
                  </a:moveTo>
                  <a:lnTo>
                    <a:pt x="280" y="31"/>
                  </a:lnTo>
                  <a:lnTo>
                    <a:pt x="277" y="32"/>
                  </a:lnTo>
                  <a:lnTo>
                    <a:pt x="275" y="32"/>
                  </a:lnTo>
                  <a:lnTo>
                    <a:pt x="275" y="32"/>
                  </a:lnTo>
                  <a:lnTo>
                    <a:pt x="273" y="35"/>
                  </a:lnTo>
                  <a:lnTo>
                    <a:pt x="273" y="35"/>
                  </a:lnTo>
                  <a:lnTo>
                    <a:pt x="273" y="37"/>
                  </a:lnTo>
                  <a:lnTo>
                    <a:pt x="273" y="37"/>
                  </a:lnTo>
                  <a:lnTo>
                    <a:pt x="275" y="34"/>
                  </a:lnTo>
                  <a:lnTo>
                    <a:pt x="280" y="31"/>
                  </a:lnTo>
                  <a:lnTo>
                    <a:pt x="280" y="31"/>
                  </a:lnTo>
                  <a:close/>
                  <a:moveTo>
                    <a:pt x="98" y="261"/>
                  </a:moveTo>
                  <a:lnTo>
                    <a:pt x="98" y="261"/>
                  </a:lnTo>
                  <a:lnTo>
                    <a:pt x="98" y="261"/>
                  </a:lnTo>
                  <a:lnTo>
                    <a:pt x="98" y="261"/>
                  </a:lnTo>
                  <a:lnTo>
                    <a:pt x="98" y="264"/>
                  </a:lnTo>
                  <a:lnTo>
                    <a:pt x="98" y="267"/>
                  </a:lnTo>
                  <a:lnTo>
                    <a:pt x="98" y="267"/>
                  </a:lnTo>
                  <a:lnTo>
                    <a:pt x="99" y="265"/>
                  </a:lnTo>
                  <a:lnTo>
                    <a:pt x="99" y="265"/>
                  </a:lnTo>
                  <a:lnTo>
                    <a:pt x="99" y="264"/>
                  </a:lnTo>
                  <a:lnTo>
                    <a:pt x="99" y="264"/>
                  </a:lnTo>
                  <a:lnTo>
                    <a:pt x="98" y="261"/>
                  </a:lnTo>
                  <a:lnTo>
                    <a:pt x="98" y="261"/>
                  </a:lnTo>
                  <a:close/>
                  <a:moveTo>
                    <a:pt x="108" y="275"/>
                  </a:moveTo>
                  <a:lnTo>
                    <a:pt x="108" y="275"/>
                  </a:lnTo>
                  <a:lnTo>
                    <a:pt x="109" y="275"/>
                  </a:lnTo>
                  <a:lnTo>
                    <a:pt x="109" y="275"/>
                  </a:lnTo>
                  <a:lnTo>
                    <a:pt x="112" y="268"/>
                  </a:lnTo>
                  <a:lnTo>
                    <a:pt x="112" y="268"/>
                  </a:lnTo>
                  <a:lnTo>
                    <a:pt x="109" y="268"/>
                  </a:lnTo>
                  <a:lnTo>
                    <a:pt x="109" y="268"/>
                  </a:lnTo>
                  <a:lnTo>
                    <a:pt x="109" y="270"/>
                  </a:lnTo>
                  <a:lnTo>
                    <a:pt x="109" y="271"/>
                  </a:lnTo>
                  <a:lnTo>
                    <a:pt x="109" y="271"/>
                  </a:lnTo>
                  <a:lnTo>
                    <a:pt x="108" y="274"/>
                  </a:lnTo>
                  <a:lnTo>
                    <a:pt x="108" y="274"/>
                  </a:lnTo>
                  <a:lnTo>
                    <a:pt x="108" y="275"/>
                  </a:lnTo>
                  <a:lnTo>
                    <a:pt x="108" y="275"/>
                  </a:lnTo>
                  <a:close/>
                  <a:moveTo>
                    <a:pt x="135" y="169"/>
                  </a:moveTo>
                  <a:lnTo>
                    <a:pt x="135" y="169"/>
                  </a:lnTo>
                  <a:lnTo>
                    <a:pt x="138" y="170"/>
                  </a:lnTo>
                  <a:lnTo>
                    <a:pt x="138" y="170"/>
                  </a:lnTo>
                  <a:lnTo>
                    <a:pt x="139" y="172"/>
                  </a:lnTo>
                  <a:lnTo>
                    <a:pt x="139" y="172"/>
                  </a:lnTo>
                  <a:lnTo>
                    <a:pt x="140" y="173"/>
                  </a:lnTo>
                  <a:lnTo>
                    <a:pt x="140" y="173"/>
                  </a:lnTo>
                  <a:lnTo>
                    <a:pt x="142" y="176"/>
                  </a:lnTo>
                  <a:lnTo>
                    <a:pt x="142" y="176"/>
                  </a:lnTo>
                  <a:lnTo>
                    <a:pt x="140" y="173"/>
                  </a:lnTo>
                  <a:lnTo>
                    <a:pt x="139" y="170"/>
                  </a:lnTo>
                  <a:lnTo>
                    <a:pt x="138" y="169"/>
                  </a:lnTo>
                  <a:lnTo>
                    <a:pt x="135" y="169"/>
                  </a:lnTo>
                  <a:lnTo>
                    <a:pt x="135" y="169"/>
                  </a:lnTo>
                  <a:close/>
                  <a:moveTo>
                    <a:pt x="52" y="300"/>
                  </a:moveTo>
                  <a:lnTo>
                    <a:pt x="52" y="300"/>
                  </a:lnTo>
                  <a:lnTo>
                    <a:pt x="52" y="300"/>
                  </a:lnTo>
                  <a:lnTo>
                    <a:pt x="52" y="300"/>
                  </a:lnTo>
                  <a:lnTo>
                    <a:pt x="52" y="301"/>
                  </a:lnTo>
                  <a:lnTo>
                    <a:pt x="52" y="301"/>
                  </a:lnTo>
                  <a:lnTo>
                    <a:pt x="54" y="305"/>
                  </a:lnTo>
                  <a:lnTo>
                    <a:pt x="54" y="305"/>
                  </a:lnTo>
                  <a:lnTo>
                    <a:pt x="55" y="302"/>
                  </a:lnTo>
                  <a:lnTo>
                    <a:pt x="55" y="302"/>
                  </a:lnTo>
                  <a:lnTo>
                    <a:pt x="54" y="301"/>
                  </a:lnTo>
                  <a:lnTo>
                    <a:pt x="54" y="301"/>
                  </a:lnTo>
                  <a:lnTo>
                    <a:pt x="52" y="300"/>
                  </a:lnTo>
                  <a:lnTo>
                    <a:pt x="52" y="300"/>
                  </a:lnTo>
                  <a:close/>
                  <a:moveTo>
                    <a:pt x="138" y="224"/>
                  </a:moveTo>
                  <a:lnTo>
                    <a:pt x="138" y="224"/>
                  </a:lnTo>
                  <a:lnTo>
                    <a:pt x="135" y="227"/>
                  </a:lnTo>
                  <a:lnTo>
                    <a:pt x="136" y="231"/>
                  </a:lnTo>
                  <a:lnTo>
                    <a:pt x="136" y="231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8" y="224"/>
                  </a:lnTo>
                  <a:lnTo>
                    <a:pt x="138" y="224"/>
                  </a:lnTo>
                  <a:close/>
                  <a:moveTo>
                    <a:pt x="52" y="317"/>
                  </a:moveTo>
                  <a:lnTo>
                    <a:pt x="52" y="317"/>
                  </a:lnTo>
                  <a:lnTo>
                    <a:pt x="52" y="315"/>
                  </a:lnTo>
                  <a:lnTo>
                    <a:pt x="52" y="315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2"/>
                  </a:lnTo>
                  <a:lnTo>
                    <a:pt x="51" y="312"/>
                  </a:lnTo>
                  <a:lnTo>
                    <a:pt x="51" y="311"/>
                  </a:lnTo>
                  <a:lnTo>
                    <a:pt x="49" y="308"/>
                  </a:lnTo>
                  <a:lnTo>
                    <a:pt x="49" y="308"/>
                  </a:lnTo>
                  <a:lnTo>
                    <a:pt x="48" y="310"/>
                  </a:lnTo>
                  <a:lnTo>
                    <a:pt x="48" y="311"/>
                  </a:lnTo>
                  <a:lnTo>
                    <a:pt x="48" y="311"/>
                  </a:lnTo>
                  <a:lnTo>
                    <a:pt x="52" y="317"/>
                  </a:lnTo>
                  <a:lnTo>
                    <a:pt x="52" y="317"/>
                  </a:lnTo>
                  <a:close/>
                  <a:moveTo>
                    <a:pt x="52" y="332"/>
                  </a:moveTo>
                  <a:lnTo>
                    <a:pt x="52" y="332"/>
                  </a:lnTo>
                  <a:lnTo>
                    <a:pt x="55" y="334"/>
                  </a:lnTo>
                  <a:lnTo>
                    <a:pt x="55" y="334"/>
                  </a:lnTo>
                  <a:lnTo>
                    <a:pt x="55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4" y="331"/>
                  </a:lnTo>
                  <a:lnTo>
                    <a:pt x="51" y="329"/>
                  </a:lnTo>
                  <a:lnTo>
                    <a:pt x="51" y="329"/>
                  </a:lnTo>
                  <a:lnTo>
                    <a:pt x="52" y="332"/>
                  </a:lnTo>
                  <a:lnTo>
                    <a:pt x="52" y="332"/>
                  </a:lnTo>
                  <a:close/>
                  <a:moveTo>
                    <a:pt x="58" y="322"/>
                  </a:moveTo>
                  <a:lnTo>
                    <a:pt x="58" y="322"/>
                  </a:lnTo>
                  <a:lnTo>
                    <a:pt x="59" y="322"/>
                  </a:lnTo>
                  <a:lnTo>
                    <a:pt x="61" y="322"/>
                  </a:lnTo>
                  <a:lnTo>
                    <a:pt x="61" y="322"/>
                  </a:lnTo>
                  <a:lnTo>
                    <a:pt x="62" y="324"/>
                  </a:lnTo>
                  <a:lnTo>
                    <a:pt x="62" y="324"/>
                  </a:lnTo>
                  <a:lnTo>
                    <a:pt x="64" y="325"/>
                  </a:lnTo>
                  <a:lnTo>
                    <a:pt x="64" y="325"/>
                  </a:lnTo>
                  <a:lnTo>
                    <a:pt x="61" y="321"/>
                  </a:lnTo>
                  <a:lnTo>
                    <a:pt x="57" y="319"/>
                  </a:lnTo>
                  <a:lnTo>
                    <a:pt x="57" y="319"/>
                  </a:lnTo>
                  <a:lnTo>
                    <a:pt x="58" y="322"/>
                  </a:lnTo>
                  <a:lnTo>
                    <a:pt x="58" y="322"/>
                  </a:lnTo>
                  <a:close/>
                  <a:moveTo>
                    <a:pt x="69" y="318"/>
                  </a:moveTo>
                  <a:lnTo>
                    <a:pt x="69" y="318"/>
                  </a:lnTo>
                  <a:lnTo>
                    <a:pt x="68" y="321"/>
                  </a:lnTo>
                  <a:lnTo>
                    <a:pt x="68" y="321"/>
                  </a:lnTo>
                  <a:lnTo>
                    <a:pt x="71" y="322"/>
                  </a:lnTo>
                  <a:lnTo>
                    <a:pt x="71" y="322"/>
                  </a:lnTo>
                  <a:lnTo>
                    <a:pt x="71" y="319"/>
                  </a:lnTo>
                  <a:lnTo>
                    <a:pt x="69" y="318"/>
                  </a:lnTo>
                  <a:lnTo>
                    <a:pt x="69" y="318"/>
                  </a:lnTo>
                  <a:close/>
                  <a:moveTo>
                    <a:pt x="307" y="52"/>
                  </a:moveTo>
                  <a:lnTo>
                    <a:pt x="307" y="52"/>
                  </a:lnTo>
                  <a:lnTo>
                    <a:pt x="305" y="54"/>
                  </a:lnTo>
                  <a:lnTo>
                    <a:pt x="305" y="54"/>
                  </a:lnTo>
                  <a:lnTo>
                    <a:pt x="307" y="57"/>
                  </a:lnTo>
                  <a:lnTo>
                    <a:pt x="307" y="57"/>
                  </a:lnTo>
                  <a:lnTo>
                    <a:pt x="308" y="55"/>
                  </a:lnTo>
                  <a:lnTo>
                    <a:pt x="308" y="55"/>
                  </a:lnTo>
                  <a:lnTo>
                    <a:pt x="307" y="52"/>
                  </a:lnTo>
                  <a:lnTo>
                    <a:pt x="307" y="52"/>
                  </a:lnTo>
                  <a:close/>
                  <a:moveTo>
                    <a:pt x="59" y="253"/>
                  </a:moveTo>
                  <a:lnTo>
                    <a:pt x="59" y="253"/>
                  </a:lnTo>
                  <a:lnTo>
                    <a:pt x="59" y="254"/>
                  </a:lnTo>
                  <a:lnTo>
                    <a:pt x="59" y="254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7"/>
                  </a:lnTo>
                  <a:lnTo>
                    <a:pt x="61" y="246"/>
                  </a:lnTo>
                  <a:lnTo>
                    <a:pt x="61" y="246"/>
                  </a:lnTo>
                  <a:lnTo>
                    <a:pt x="59" y="253"/>
                  </a:lnTo>
                  <a:lnTo>
                    <a:pt x="59" y="253"/>
                  </a:lnTo>
                  <a:close/>
                  <a:moveTo>
                    <a:pt x="81" y="236"/>
                  </a:moveTo>
                  <a:lnTo>
                    <a:pt x="81" y="236"/>
                  </a:lnTo>
                  <a:lnTo>
                    <a:pt x="82" y="233"/>
                  </a:lnTo>
                  <a:lnTo>
                    <a:pt x="82" y="231"/>
                  </a:lnTo>
                  <a:lnTo>
                    <a:pt x="82" y="231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1" y="236"/>
                  </a:lnTo>
                  <a:lnTo>
                    <a:pt x="81" y="236"/>
                  </a:lnTo>
                  <a:close/>
                  <a:moveTo>
                    <a:pt x="121" y="183"/>
                  </a:moveTo>
                  <a:lnTo>
                    <a:pt x="121" y="183"/>
                  </a:lnTo>
                  <a:lnTo>
                    <a:pt x="122" y="183"/>
                  </a:lnTo>
                  <a:lnTo>
                    <a:pt x="123" y="182"/>
                  </a:lnTo>
                  <a:lnTo>
                    <a:pt x="123" y="182"/>
                  </a:lnTo>
                  <a:lnTo>
                    <a:pt x="123" y="180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21" y="180"/>
                  </a:lnTo>
                  <a:lnTo>
                    <a:pt x="119" y="180"/>
                  </a:lnTo>
                  <a:lnTo>
                    <a:pt x="119" y="180"/>
                  </a:lnTo>
                  <a:lnTo>
                    <a:pt x="121" y="182"/>
                  </a:lnTo>
                  <a:lnTo>
                    <a:pt x="121" y="183"/>
                  </a:lnTo>
                  <a:lnTo>
                    <a:pt x="121" y="183"/>
                  </a:lnTo>
                  <a:close/>
                  <a:moveTo>
                    <a:pt x="291" y="21"/>
                  </a:moveTo>
                  <a:lnTo>
                    <a:pt x="291" y="21"/>
                  </a:lnTo>
                  <a:lnTo>
                    <a:pt x="287" y="22"/>
                  </a:lnTo>
                  <a:lnTo>
                    <a:pt x="284" y="24"/>
                  </a:lnTo>
                  <a:lnTo>
                    <a:pt x="284" y="24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1" y="21"/>
                  </a:lnTo>
                  <a:close/>
                  <a:moveTo>
                    <a:pt x="135" y="179"/>
                  </a:moveTo>
                  <a:lnTo>
                    <a:pt x="135" y="179"/>
                  </a:lnTo>
                  <a:lnTo>
                    <a:pt x="133" y="180"/>
                  </a:lnTo>
                  <a:lnTo>
                    <a:pt x="133" y="180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36" y="182"/>
                  </a:lnTo>
                  <a:lnTo>
                    <a:pt x="135" y="179"/>
                  </a:lnTo>
                  <a:lnTo>
                    <a:pt x="135" y="179"/>
                  </a:lnTo>
                  <a:close/>
                  <a:moveTo>
                    <a:pt x="79" y="230"/>
                  </a:moveTo>
                  <a:lnTo>
                    <a:pt x="79" y="230"/>
                  </a:lnTo>
                  <a:lnTo>
                    <a:pt x="81" y="229"/>
                  </a:lnTo>
                  <a:lnTo>
                    <a:pt x="79" y="227"/>
                  </a:lnTo>
                  <a:lnTo>
                    <a:pt x="79" y="227"/>
                  </a:lnTo>
                  <a:lnTo>
                    <a:pt x="79" y="224"/>
                  </a:lnTo>
                  <a:lnTo>
                    <a:pt x="79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9" y="230"/>
                  </a:lnTo>
                  <a:lnTo>
                    <a:pt x="79" y="230"/>
                  </a:lnTo>
                  <a:close/>
                  <a:moveTo>
                    <a:pt x="76" y="260"/>
                  </a:moveTo>
                  <a:lnTo>
                    <a:pt x="76" y="260"/>
                  </a:lnTo>
                  <a:lnTo>
                    <a:pt x="79" y="264"/>
                  </a:lnTo>
                  <a:lnTo>
                    <a:pt x="79" y="264"/>
                  </a:lnTo>
                  <a:lnTo>
                    <a:pt x="79" y="263"/>
                  </a:lnTo>
                  <a:lnTo>
                    <a:pt x="79" y="263"/>
                  </a:lnTo>
                  <a:lnTo>
                    <a:pt x="79" y="260"/>
                  </a:lnTo>
                  <a:lnTo>
                    <a:pt x="79" y="260"/>
                  </a:lnTo>
                  <a:lnTo>
                    <a:pt x="79" y="258"/>
                  </a:lnTo>
                  <a:lnTo>
                    <a:pt x="79" y="258"/>
                  </a:lnTo>
                  <a:lnTo>
                    <a:pt x="76" y="260"/>
                  </a:lnTo>
                  <a:lnTo>
                    <a:pt x="76" y="260"/>
                  </a:lnTo>
                  <a:close/>
                  <a:moveTo>
                    <a:pt x="84" y="219"/>
                  </a:moveTo>
                  <a:lnTo>
                    <a:pt x="84" y="219"/>
                  </a:lnTo>
                  <a:lnTo>
                    <a:pt x="82" y="220"/>
                  </a:lnTo>
                  <a:lnTo>
                    <a:pt x="84" y="224"/>
                  </a:lnTo>
                  <a:lnTo>
                    <a:pt x="84" y="224"/>
                  </a:lnTo>
                  <a:lnTo>
                    <a:pt x="85" y="221"/>
                  </a:lnTo>
                  <a:lnTo>
                    <a:pt x="85" y="220"/>
                  </a:lnTo>
                  <a:lnTo>
                    <a:pt x="85" y="220"/>
                  </a:lnTo>
                  <a:lnTo>
                    <a:pt x="84" y="219"/>
                  </a:lnTo>
                  <a:lnTo>
                    <a:pt x="84" y="219"/>
                  </a:lnTo>
                  <a:close/>
                  <a:moveTo>
                    <a:pt x="96" y="335"/>
                  </a:moveTo>
                  <a:lnTo>
                    <a:pt x="96" y="335"/>
                  </a:lnTo>
                  <a:lnTo>
                    <a:pt x="94" y="344"/>
                  </a:lnTo>
                  <a:lnTo>
                    <a:pt x="94" y="344"/>
                  </a:lnTo>
                  <a:lnTo>
                    <a:pt x="95" y="339"/>
                  </a:lnTo>
                  <a:lnTo>
                    <a:pt x="96" y="335"/>
                  </a:lnTo>
                  <a:lnTo>
                    <a:pt x="96" y="335"/>
                  </a:lnTo>
                  <a:close/>
                  <a:moveTo>
                    <a:pt x="81" y="270"/>
                  </a:moveTo>
                  <a:lnTo>
                    <a:pt x="81" y="270"/>
                  </a:lnTo>
                  <a:lnTo>
                    <a:pt x="79" y="273"/>
                  </a:lnTo>
                  <a:lnTo>
                    <a:pt x="79" y="273"/>
                  </a:lnTo>
                  <a:lnTo>
                    <a:pt x="78" y="274"/>
                  </a:lnTo>
                  <a:lnTo>
                    <a:pt x="79" y="274"/>
                  </a:lnTo>
                  <a:lnTo>
                    <a:pt x="79" y="274"/>
                  </a:lnTo>
                  <a:lnTo>
                    <a:pt x="81" y="273"/>
                  </a:lnTo>
                  <a:lnTo>
                    <a:pt x="81" y="273"/>
                  </a:lnTo>
                  <a:lnTo>
                    <a:pt x="82" y="271"/>
                  </a:lnTo>
                  <a:lnTo>
                    <a:pt x="82" y="271"/>
                  </a:lnTo>
                  <a:lnTo>
                    <a:pt x="81" y="270"/>
                  </a:lnTo>
                  <a:lnTo>
                    <a:pt x="81" y="270"/>
                  </a:lnTo>
                  <a:close/>
                  <a:moveTo>
                    <a:pt x="69" y="335"/>
                  </a:moveTo>
                  <a:lnTo>
                    <a:pt x="69" y="335"/>
                  </a:lnTo>
                  <a:lnTo>
                    <a:pt x="68" y="332"/>
                  </a:lnTo>
                  <a:lnTo>
                    <a:pt x="65" y="331"/>
                  </a:lnTo>
                  <a:lnTo>
                    <a:pt x="65" y="331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9" y="335"/>
                  </a:lnTo>
                  <a:lnTo>
                    <a:pt x="69" y="335"/>
                  </a:lnTo>
                  <a:close/>
                  <a:moveTo>
                    <a:pt x="54" y="287"/>
                  </a:moveTo>
                  <a:lnTo>
                    <a:pt x="54" y="287"/>
                  </a:lnTo>
                  <a:lnTo>
                    <a:pt x="54" y="287"/>
                  </a:lnTo>
                  <a:lnTo>
                    <a:pt x="54" y="287"/>
                  </a:lnTo>
                  <a:lnTo>
                    <a:pt x="55" y="281"/>
                  </a:lnTo>
                  <a:lnTo>
                    <a:pt x="55" y="281"/>
                  </a:lnTo>
                  <a:lnTo>
                    <a:pt x="55" y="280"/>
                  </a:lnTo>
                  <a:lnTo>
                    <a:pt x="55" y="280"/>
                  </a:lnTo>
                  <a:lnTo>
                    <a:pt x="55" y="280"/>
                  </a:lnTo>
                  <a:lnTo>
                    <a:pt x="55" y="280"/>
                  </a:lnTo>
                  <a:lnTo>
                    <a:pt x="52" y="285"/>
                  </a:lnTo>
                  <a:lnTo>
                    <a:pt x="52" y="285"/>
                  </a:lnTo>
                  <a:lnTo>
                    <a:pt x="54" y="287"/>
                  </a:lnTo>
                  <a:lnTo>
                    <a:pt x="54" y="287"/>
                  </a:lnTo>
                  <a:close/>
                  <a:moveTo>
                    <a:pt x="78" y="317"/>
                  </a:moveTo>
                  <a:lnTo>
                    <a:pt x="78" y="317"/>
                  </a:lnTo>
                  <a:lnTo>
                    <a:pt x="79" y="318"/>
                  </a:lnTo>
                  <a:lnTo>
                    <a:pt x="79" y="318"/>
                  </a:lnTo>
                  <a:lnTo>
                    <a:pt x="81" y="314"/>
                  </a:lnTo>
                  <a:lnTo>
                    <a:pt x="81" y="314"/>
                  </a:lnTo>
                  <a:lnTo>
                    <a:pt x="79" y="314"/>
                  </a:lnTo>
                  <a:lnTo>
                    <a:pt x="79" y="314"/>
                  </a:lnTo>
                  <a:lnTo>
                    <a:pt x="78" y="317"/>
                  </a:lnTo>
                  <a:lnTo>
                    <a:pt x="78" y="317"/>
                  </a:lnTo>
                  <a:close/>
                  <a:moveTo>
                    <a:pt x="256" y="72"/>
                  </a:moveTo>
                  <a:lnTo>
                    <a:pt x="256" y="72"/>
                  </a:lnTo>
                  <a:lnTo>
                    <a:pt x="254" y="69"/>
                  </a:lnTo>
                  <a:lnTo>
                    <a:pt x="254" y="69"/>
                  </a:lnTo>
                  <a:lnTo>
                    <a:pt x="250" y="69"/>
                  </a:lnTo>
                  <a:lnTo>
                    <a:pt x="250" y="69"/>
                  </a:lnTo>
                  <a:lnTo>
                    <a:pt x="250" y="71"/>
                  </a:lnTo>
                  <a:lnTo>
                    <a:pt x="250" y="71"/>
                  </a:lnTo>
                  <a:lnTo>
                    <a:pt x="256" y="72"/>
                  </a:lnTo>
                  <a:lnTo>
                    <a:pt x="256" y="72"/>
                  </a:lnTo>
                  <a:close/>
                  <a:moveTo>
                    <a:pt x="301" y="61"/>
                  </a:moveTo>
                  <a:lnTo>
                    <a:pt x="301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04" y="59"/>
                  </a:lnTo>
                  <a:lnTo>
                    <a:pt x="304" y="59"/>
                  </a:lnTo>
                  <a:lnTo>
                    <a:pt x="304" y="57"/>
                  </a:lnTo>
                  <a:lnTo>
                    <a:pt x="304" y="57"/>
                  </a:lnTo>
                  <a:lnTo>
                    <a:pt x="302" y="58"/>
                  </a:lnTo>
                  <a:lnTo>
                    <a:pt x="301" y="61"/>
                  </a:lnTo>
                  <a:lnTo>
                    <a:pt x="301" y="61"/>
                  </a:lnTo>
                  <a:close/>
                  <a:moveTo>
                    <a:pt x="169" y="247"/>
                  </a:moveTo>
                  <a:lnTo>
                    <a:pt x="169" y="247"/>
                  </a:lnTo>
                  <a:lnTo>
                    <a:pt x="167" y="244"/>
                  </a:lnTo>
                  <a:lnTo>
                    <a:pt x="167" y="244"/>
                  </a:lnTo>
                  <a:lnTo>
                    <a:pt x="166" y="243"/>
                  </a:lnTo>
                  <a:lnTo>
                    <a:pt x="166" y="243"/>
                  </a:lnTo>
                  <a:lnTo>
                    <a:pt x="166" y="244"/>
                  </a:lnTo>
                  <a:lnTo>
                    <a:pt x="166" y="244"/>
                  </a:lnTo>
                  <a:lnTo>
                    <a:pt x="166" y="246"/>
                  </a:lnTo>
                  <a:lnTo>
                    <a:pt x="166" y="246"/>
                  </a:lnTo>
                  <a:lnTo>
                    <a:pt x="166" y="247"/>
                  </a:lnTo>
                  <a:lnTo>
                    <a:pt x="169" y="247"/>
                  </a:lnTo>
                  <a:lnTo>
                    <a:pt x="169" y="247"/>
                  </a:lnTo>
                  <a:close/>
                  <a:moveTo>
                    <a:pt x="292" y="48"/>
                  </a:moveTo>
                  <a:lnTo>
                    <a:pt x="292" y="48"/>
                  </a:lnTo>
                  <a:lnTo>
                    <a:pt x="292" y="48"/>
                  </a:lnTo>
                  <a:lnTo>
                    <a:pt x="292" y="48"/>
                  </a:lnTo>
                  <a:lnTo>
                    <a:pt x="288" y="51"/>
                  </a:lnTo>
                  <a:lnTo>
                    <a:pt x="288" y="51"/>
                  </a:lnTo>
                  <a:lnTo>
                    <a:pt x="290" y="52"/>
                  </a:lnTo>
                  <a:lnTo>
                    <a:pt x="290" y="52"/>
                  </a:lnTo>
                  <a:lnTo>
                    <a:pt x="292" y="49"/>
                  </a:lnTo>
                  <a:lnTo>
                    <a:pt x="292" y="49"/>
                  </a:lnTo>
                  <a:lnTo>
                    <a:pt x="292" y="48"/>
                  </a:lnTo>
                  <a:lnTo>
                    <a:pt x="292" y="48"/>
                  </a:lnTo>
                  <a:close/>
                  <a:moveTo>
                    <a:pt x="123" y="230"/>
                  </a:moveTo>
                  <a:lnTo>
                    <a:pt x="123" y="230"/>
                  </a:lnTo>
                  <a:lnTo>
                    <a:pt x="125" y="227"/>
                  </a:lnTo>
                  <a:lnTo>
                    <a:pt x="125" y="224"/>
                  </a:lnTo>
                  <a:lnTo>
                    <a:pt x="125" y="224"/>
                  </a:lnTo>
                  <a:lnTo>
                    <a:pt x="123" y="227"/>
                  </a:lnTo>
                  <a:lnTo>
                    <a:pt x="123" y="230"/>
                  </a:lnTo>
                  <a:lnTo>
                    <a:pt x="123" y="230"/>
                  </a:lnTo>
                  <a:close/>
                  <a:moveTo>
                    <a:pt x="236" y="203"/>
                  </a:moveTo>
                  <a:lnTo>
                    <a:pt x="236" y="203"/>
                  </a:lnTo>
                  <a:lnTo>
                    <a:pt x="238" y="199"/>
                  </a:lnTo>
                  <a:lnTo>
                    <a:pt x="238" y="199"/>
                  </a:lnTo>
                  <a:lnTo>
                    <a:pt x="237" y="199"/>
                  </a:lnTo>
                  <a:lnTo>
                    <a:pt x="237" y="199"/>
                  </a:lnTo>
                  <a:lnTo>
                    <a:pt x="236" y="200"/>
                  </a:lnTo>
                  <a:lnTo>
                    <a:pt x="236" y="203"/>
                  </a:lnTo>
                  <a:lnTo>
                    <a:pt x="236" y="203"/>
                  </a:lnTo>
                  <a:close/>
                  <a:moveTo>
                    <a:pt x="129" y="236"/>
                  </a:moveTo>
                  <a:lnTo>
                    <a:pt x="129" y="236"/>
                  </a:lnTo>
                  <a:lnTo>
                    <a:pt x="132" y="234"/>
                  </a:lnTo>
                  <a:lnTo>
                    <a:pt x="130" y="231"/>
                  </a:lnTo>
                  <a:lnTo>
                    <a:pt x="130" y="231"/>
                  </a:lnTo>
                  <a:lnTo>
                    <a:pt x="129" y="234"/>
                  </a:lnTo>
                  <a:lnTo>
                    <a:pt x="129" y="236"/>
                  </a:lnTo>
                  <a:lnTo>
                    <a:pt x="129" y="236"/>
                  </a:lnTo>
                  <a:close/>
                  <a:moveTo>
                    <a:pt x="307" y="32"/>
                  </a:moveTo>
                  <a:lnTo>
                    <a:pt x="307" y="32"/>
                  </a:lnTo>
                  <a:lnTo>
                    <a:pt x="307" y="35"/>
                  </a:lnTo>
                  <a:lnTo>
                    <a:pt x="307" y="35"/>
                  </a:lnTo>
                  <a:lnTo>
                    <a:pt x="308" y="41"/>
                  </a:lnTo>
                  <a:lnTo>
                    <a:pt x="308" y="41"/>
                  </a:lnTo>
                  <a:lnTo>
                    <a:pt x="307" y="32"/>
                  </a:lnTo>
                  <a:lnTo>
                    <a:pt x="307" y="32"/>
                  </a:lnTo>
                  <a:close/>
                  <a:moveTo>
                    <a:pt x="45" y="332"/>
                  </a:moveTo>
                  <a:lnTo>
                    <a:pt x="45" y="332"/>
                  </a:lnTo>
                  <a:lnTo>
                    <a:pt x="44" y="328"/>
                  </a:lnTo>
                  <a:lnTo>
                    <a:pt x="42" y="327"/>
                  </a:lnTo>
                  <a:lnTo>
                    <a:pt x="42" y="327"/>
                  </a:lnTo>
                  <a:lnTo>
                    <a:pt x="42" y="327"/>
                  </a:lnTo>
                  <a:lnTo>
                    <a:pt x="42" y="327"/>
                  </a:lnTo>
                  <a:lnTo>
                    <a:pt x="44" y="331"/>
                  </a:lnTo>
                  <a:lnTo>
                    <a:pt x="44" y="331"/>
                  </a:lnTo>
                  <a:lnTo>
                    <a:pt x="45" y="332"/>
                  </a:lnTo>
                  <a:lnTo>
                    <a:pt x="45" y="332"/>
                  </a:lnTo>
                  <a:close/>
                  <a:moveTo>
                    <a:pt x="283" y="71"/>
                  </a:moveTo>
                  <a:lnTo>
                    <a:pt x="283" y="71"/>
                  </a:lnTo>
                  <a:lnTo>
                    <a:pt x="285" y="69"/>
                  </a:lnTo>
                  <a:lnTo>
                    <a:pt x="287" y="67"/>
                  </a:lnTo>
                  <a:lnTo>
                    <a:pt x="287" y="67"/>
                  </a:lnTo>
                  <a:lnTo>
                    <a:pt x="284" y="68"/>
                  </a:lnTo>
                  <a:lnTo>
                    <a:pt x="284" y="68"/>
                  </a:lnTo>
                  <a:lnTo>
                    <a:pt x="283" y="71"/>
                  </a:lnTo>
                  <a:lnTo>
                    <a:pt x="283" y="71"/>
                  </a:lnTo>
                  <a:close/>
                  <a:moveTo>
                    <a:pt x="319" y="79"/>
                  </a:moveTo>
                  <a:lnTo>
                    <a:pt x="319" y="79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1" y="78"/>
                  </a:lnTo>
                  <a:lnTo>
                    <a:pt x="321" y="78"/>
                  </a:lnTo>
                  <a:lnTo>
                    <a:pt x="319" y="79"/>
                  </a:lnTo>
                  <a:lnTo>
                    <a:pt x="319" y="79"/>
                  </a:lnTo>
                  <a:close/>
                  <a:moveTo>
                    <a:pt x="54" y="310"/>
                  </a:moveTo>
                  <a:lnTo>
                    <a:pt x="54" y="310"/>
                  </a:lnTo>
                  <a:lnTo>
                    <a:pt x="52" y="307"/>
                  </a:lnTo>
                  <a:lnTo>
                    <a:pt x="52" y="307"/>
                  </a:lnTo>
                  <a:lnTo>
                    <a:pt x="51" y="304"/>
                  </a:lnTo>
                  <a:lnTo>
                    <a:pt x="51" y="304"/>
                  </a:lnTo>
                  <a:lnTo>
                    <a:pt x="54" y="311"/>
                  </a:lnTo>
                  <a:lnTo>
                    <a:pt x="54" y="311"/>
                  </a:lnTo>
                  <a:lnTo>
                    <a:pt x="54" y="310"/>
                  </a:lnTo>
                  <a:lnTo>
                    <a:pt x="54" y="310"/>
                  </a:lnTo>
                  <a:close/>
                  <a:moveTo>
                    <a:pt x="207" y="231"/>
                  </a:moveTo>
                  <a:lnTo>
                    <a:pt x="207" y="231"/>
                  </a:lnTo>
                  <a:lnTo>
                    <a:pt x="209" y="233"/>
                  </a:lnTo>
                  <a:lnTo>
                    <a:pt x="209" y="233"/>
                  </a:lnTo>
                  <a:lnTo>
                    <a:pt x="210" y="231"/>
                  </a:lnTo>
                  <a:lnTo>
                    <a:pt x="210" y="229"/>
                  </a:lnTo>
                  <a:lnTo>
                    <a:pt x="210" y="229"/>
                  </a:lnTo>
                  <a:lnTo>
                    <a:pt x="207" y="231"/>
                  </a:lnTo>
                  <a:lnTo>
                    <a:pt x="207" y="231"/>
                  </a:lnTo>
                  <a:close/>
                  <a:moveTo>
                    <a:pt x="246" y="157"/>
                  </a:moveTo>
                  <a:lnTo>
                    <a:pt x="246" y="157"/>
                  </a:lnTo>
                  <a:lnTo>
                    <a:pt x="243" y="159"/>
                  </a:lnTo>
                  <a:lnTo>
                    <a:pt x="241" y="162"/>
                  </a:lnTo>
                  <a:lnTo>
                    <a:pt x="241" y="162"/>
                  </a:lnTo>
                  <a:lnTo>
                    <a:pt x="243" y="162"/>
                  </a:lnTo>
                  <a:lnTo>
                    <a:pt x="243" y="162"/>
                  </a:lnTo>
                  <a:lnTo>
                    <a:pt x="246" y="157"/>
                  </a:lnTo>
                  <a:lnTo>
                    <a:pt x="246" y="157"/>
                  </a:lnTo>
                  <a:close/>
                  <a:moveTo>
                    <a:pt x="298" y="13"/>
                  </a:moveTo>
                  <a:lnTo>
                    <a:pt x="298" y="13"/>
                  </a:lnTo>
                  <a:lnTo>
                    <a:pt x="298" y="13"/>
                  </a:lnTo>
                  <a:lnTo>
                    <a:pt x="298" y="13"/>
                  </a:lnTo>
                  <a:lnTo>
                    <a:pt x="302" y="10"/>
                  </a:lnTo>
                  <a:lnTo>
                    <a:pt x="302" y="10"/>
                  </a:lnTo>
                  <a:lnTo>
                    <a:pt x="302" y="8"/>
                  </a:lnTo>
                  <a:lnTo>
                    <a:pt x="302" y="8"/>
                  </a:lnTo>
                  <a:lnTo>
                    <a:pt x="298" y="13"/>
                  </a:lnTo>
                  <a:lnTo>
                    <a:pt x="298" y="13"/>
                  </a:lnTo>
                  <a:close/>
                  <a:moveTo>
                    <a:pt x="184" y="238"/>
                  </a:moveTo>
                  <a:lnTo>
                    <a:pt x="184" y="238"/>
                  </a:lnTo>
                  <a:lnTo>
                    <a:pt x="187" y="236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187" y="236"/>
                  </a:lnTo>
                  <a:lnTo>
                    <a:pt x="183" y="237"/>
                  </a:lnTo>
                  <a:lnTo>
                    <a:pt x="183" y="237"/>
                  </a:lnTo>
                  <a:lnTo>
                    <a:pt x="184" y="238"/>
                  </a:lnTo>
                  <a:lnTo>
                    <a:pt x="184" y="238"/>
                  </a:lnTo>
                  <a:close/>
                  <a:moveTo>
                    <a:pt x="258" y="123"/>
                  </a:moveTo>
                  <a:lnTo>
                    <a:pt x="258" y="123"/>
                  </a:lnTo>
                  <a:lnTo>
                    <a:pt x="260" y="123"/>
                  </a:lnTo>
                  <a:lnTo>
                    <a:pt x="260" y="122"/>
                  </a:lnTo>
                  <a:lnTo>
                    <a:pt x="260" y="122"/>
                  </a:lnTo>
                  <a:lnTo>
                    <a:pt x="261" y="121"/>
                  </a:lnTo>
                  <a:lnTo>
                    <a:pt x="261" y="121"/>
                  </a:lnTo>
                  <a:lnTo>
                    <a:pt x="260" y="121"/>
                  </a:lnTo>
                  <a:lnTo>
                    <a:pt x="258" y="123"/>
                  </a:lnTo>
                  <a:lnTo>
                    <a:pt x="258" y="123"/>
                  </a:lnTo>
                  <a:close/>
                  <a:moveTo>
                    <a:pt x="145" y="200"/>
                  </a:moveTo>
                  <a:lnTo>
                    <a:pt x="145" y="200"/>
                  </a:lnTo>
                  <a:lnTo>
                    <a:pt x="143" y="200"/>
                  </a:lnTo>
                  <a:lnTo>
                    <a:pt x="143" y="200"/>
                  </a:lnTo>
                  <a:lnTo>
                    <a:pt x="145" y="204"/>
                  </a:lnTo>
                  <a:lnTo>
                    <a:pt x="145" y="204"/>
                  </a:lnTo>
                  <a:lnTo>
                    <a:pt x="145" y="204"/>
                  </a:lnTo>
                  <a:lnTo>
                    <a:pt x="145" y="204"/>
                  </a:lnTo>
                  <a:lnTo>
                    <a:pt x="145" y="200"/>
                  </a:lnTo>
                  <a:lnTo>
                    <a:pt x="145" y="200"/>
                  </a:lnTo>
                  <a:close/>
                  <a:moveTo>
                    <a:pt x="278" y="78"/>
                  </a:moveTo>
                  <a:lnTo>
                    <a:pt x="278" y="78"/>
                  </a:lnTo>
                  <a:lnTo>
                    <a:pt x="275" y="79"/>
                  </a:lnTo>
                  <a:lnTo>
                    <a:pt x="275" y="79"/>
                  </a:lnTo>
                  <a:lnTo>
                    <a:pt x="278" y="81"/>
                  </a:lnTo>
                  <a:lnTo>
                    <a:pt x="278" y="81"/>
                  </a:lnTo>
                  <a:lnTo>
                    <a:pt x="278" y="78"/>
                  </a:lnTo>
                  <a:lnTo>
                    <a:pt x="278" y="78"/>
                  </a:lnTo>
                  <a:close/>
                  <a:moveTo>
                    <a:pt x="207" y="213"/>
                  </a:moveTo>
                  <a:lnTo>
                    <a:pt x="207" y="213"/>
                  </a:lnTo>
                  <a:lnTo>
                    <a:pt x="204" y="214"/>
                  </a:lnTo>
                  <a:lnTo>
                    <a:pt x="204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7" y="216"/>
                  </a:lnTo>
                  <a:lnTo>
                    <a:pt x="207" y="216"/>
                  </a:lnTo>
                  <a:lnTo>
                    <a:pt x="207" y="213"/>
                  </a:lnTo>
                  <a:lnTo>
                    <a:pt x="207" y="213"/>
                  </a:lnTo>
                  <a:close/>
                  <a:moveTo>
                    <a:pt x="105" y="213"/>
                  </a:moveTo>
                  <a:lnTo>
                    <a:pt x="105" y="213"/>
                  </a:lnTo>
                  <a:lnTo>
                    <a:pt x="109" y="210"/>
                  </a:lnTo>
                  <a:lnTo>
                    <a:pt x="109" y="210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5" y="211"/>
                  </a:lnTo>
                  <a:lnTo>
                    <a:pt x="105" y="211"/>
                  </a:lnTo>
                  <a:lnTo>
                    <a:pt x="105" y="213"/>
                  </a:lnTo>
                  <a:lnTo>
                    <a:pt x="105" y="213"/>
                  </a:lnTo>
                  <a:lnTo>
                    <a:pt x="105" y="213"/>
                  </a:lnTo>
                  <a:close/>
                  <a:moveTo>
                    <a:pt x="237" y="159"/>
                  </a:moveTo>
                  <a:lnTo>
                    <a:pt x="237" y="159"/>
                  </a:lnTo>
                  <a:lnTo>
                    <a:pt x="240" y="157"/>
                  </a:lnTo>
                  <a:lnTo>
                    <a:pt x="241" y="156"/>
                  </a:lnTo>
                  <a:lnTo>
                    <a:pt x="241" y="156"/>
                  </a:lnTo>
                  <a:lnTo>
                    <a:pt x="238" y="156"/>
                  </a:lnTo>
                  <a:lnTo>
                    <a:pt x="237" y="159"/>
                  </a:lnTo>
                  <a:lnTo>
                    <a:pt x="237" y="159"/>
                  </a:lnTo>
                  <a:close/>
                  <a:moveTo>
                    <a:pt x="254" y="132"/>
                  </a:moveTo>
                  <a:lnTo>
                    <a:pt x="254" y="132"/>
                  </a:lnTo>
                  <a:lnTo>
                    <a:pt x="257" y="132"/>
                  </a:lnTo>
                  <a:lnTo>
                    <a:pt x="257" y="129"/>
                  </a:lnTo>
                  <a:lnTo>
                    <a:pt x="257" y="129"/>
                  </a:lnTo>
                  <a:lnTo>
                    <a:pt x="256" y="130"/>
                  </a:lnTo>
                  <a:lnTo>
                    <a:pt x="254" y="132"/>
                  </a:lnTo>
                  <a:lnTo>
                    <a:pt x="254" y="132"/>
                  </a:lnTo>
                  <a:close/>
                  <a:moveTo>
                    <a:pt x="254" y="51"/>
                  </a:moveTo>
                  <a:lnTo>
                    <a:pt x="254" y="51"/>
                  </a:lnTo>
                  <a:lnTo>
                    <a:pt x="257" y="49"/>
                  </a:lnTo>
                  <a:lnTo>
                    <a:pt x="260" y="48"/>
                  </a:lnTo>
                  <a:lnTo>
                    <a:pt x="260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1"/>
                  </a:lnTo>
                  <a:lnTo>
                    <a:pt x="254" y="51"/>
                  </a:lnTo>
                  <a:close/>
                  <a:moveTo>
                    <a:pt x="219" y="79"/>
                  </a:moveTo>
                  <a:lnTo>
                    <a:pt x="219" y="79"/>
                  </a:lnTo>
                  <a:lnTo>
                    <a:pt x="227" y="82"/>
                  </a:lnTo>
                  <a:lnTo>
                    <a:pt x="227" y="82"/>
                  </a:lnTo>
                  <a:lnTo>
                    <a:pt x="219" y="79"/>
                  </a:lnTo>
                  <a:lnTo>
                    <a:pt x="219" y="79"/>
                  </a:lnTo>
                  <a:close/>
                  <a:moveTo>
                    <a:pt x="265" y="54"/>
                  </a:moveTo>
                  <a:lnTo>
                    <a:pt x="265" y="54"/>
                  </a:lnTo>
                  <a:lnTo>
                    <a:pt x="267" y="52"/>
                  </a:lnTo>
                  <a:lnTo>
                    <a:pt x="267" y="52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65" y="54"/>
                  </a:lnTo>
                  <a:lnTo>
                    <a:pt x="265" y="54"/>
                  </a:lnTo>
                  <a:close/>
                  <a:moveTo>
                    <a:pt x="68" y="246"/>
                  </a:moveTo>
                  <a:lnTo>
                    <a:pt x="68" y="246"/>
                  </a:lnTo>
                  <a:lnTo>
                    <a:pt x="71" y="240"/>
                  </a:lnTo>
                  <a:lnTo>
                    <a:pt x="71" y="240"/>
                  </a:lnTo>
                  <a:lnTo>
                    <a:pt x="71" y="238"/>
                  </a:lnTo>
                  <a:lnTo>
                    <a:pt x="71" y="238"/>
                  </a:lnTo>
                  <a:lnTo>
                    <a:pt x="69" y="243"/>
                  </a:lnTo>
                  <a:lnTo>
                    <a:pt x="68" y="246"/>
                  </a:lnTo>
                  <a:lnTo>
                    <a:pt x="68" y="246"/>
                  </a:lnTo>
                  <a:close/>
                  <a:moveTo>
                    <a:pt x="122" y="234"/>
                  </a:moveTo>
                  <a:lnTo>
                    <a:pt x="122" y="234"/>
                  </a:lnTo>
                  <a:lnTo>
                    <a:pt x="122" y="236"/>
                  </a:lnTo>
                  <a:lnTo>
                    <a:pt x="121" y="238"/>
                  </a:lnTo>
                  <a:lnTo>
                    <a:pt x="121" y="238"/>
                  </a:lnTo>
                  <a:lnTo>
                    <a:pt x="122" y="236"/>
                  </a:lnTo>
                  <a:lnTo>
                    <a:pt x="122" y="234"/>
                  </a:lnTo>
                  <a:lnTo>
                    <a:pt x="122" y="234"/>
                  </a:lnTo>
                  <a:close/>
                  <a:moveTo>
                    <a:pt x="142" y="183"/>
                  </a:moveTo>
                  <a:lnTo>
                    <a:pt x="142" y="183"/>
                  </a:lnTo>
                  <a:lnTo>
                    <a:pt x="140" y="179"/>
                  </a:lnTo>
                  <a:lnTo>
                    <a:pt x="139" y="176"/>
                  </a:lnTo>
                  <a:lnTo>
                    <a:pt x="139" y="176"/>
                  </a:lnTo>
                  <a:lnTo>
                    <a:pt x="140" y="179"/>
                  </a:lnTo>
                  <a:lnTo>
                    <a:pt x="142" y="183"/>
                  </a:lnTo>
                  <a:lnTo>
                    <a:pt x="142" y="183"/>
                  </a:lnTo>
                  <a:close/>
                  <a:moveTo>
                    <a:pt x="217" y="216"/>
                  </a:moveTo>
                  <a:lnTo>
                    <a:pt x="217" y="216"/>
                  </a:lnTo>
                  <a:lnTo>
                    <a:pt x="214" y="219"/>
                  </a:lnTo>
                  <a:lnTo>
                    <a:pt x="214" y="219"/>
                  </a:lnTo>
                  <a:lnTo>
                    <a:pt x="214" y="220"/>
                  </a:lnTo>
                  <a:lnTo>
                    <a:pt x="214" y="220"/>
                  </a:lnTo>
                  <a:lnTo>
                    <a:pt x="214" y="220"/>
                  </a:lnTo>
                  <a:lnTo>
                    <a:pt x="216" y="219"/>
                  </a:lnTo>
                  <a:lnTo>
                    <a:pt x="217" y="216"/>
                  </a:lnTo>
                  <a:lnTo>
                    <a:pt x="217" y="216"/>
                  </a:lnTo>
                  <a:close/>
                  <a:moveTo>
                    <a:pt x="267" y="74"/>
                  </a:moveTo>
                  <a:lnTo>
                    <a:pt x="267" y="74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1" y="76"/>
                  </a:lnTo>
                  <a:lnTo>
                    <a:pt x="271" y="76"/>
                  </a:lnTo>
                  <a:lnTo>
                    <a:pt x="268" y="72"/>
                  </a:lnTo>
                  <a:lnTo>
                    <a:pt x="268" y="72"/>
                  </a:lnTo>
                  <a:lnTo>
                    <a:pt x="267" y="74"/>
                  </a:lnTo>
                  <a:lnTo>
                    <a:pt x="267" y="74"/>
                  </a:lnTo>
                  <a:close/>
                  <a:moveTo>
                    <a:pt x="281" y="98"/>
                  </a:moveTo>
                  <a:lnTo>
                    <a:pt x="281" y="98"/>
                  </a:lnTo>
                  <a:lnTo>
                    <a:pt x="278" y="99"/>
                  </a:lnTo>
                  <a:lnTo>
                    <a:pt x="278" y="99"/>
                  </a:lnTo>
                  <a:lnTo>
                    <a:pt x="277" y="101"/>
                  </a:lnTo>
                  <a:lnTo>
                    <a:pt x="277" y="101"/>
                  </a:lnTo>
                  <a:lnTo>
                    <a:pt x="280" y="99"/>
                  </a:lnTo>
                  <a:lnTo>
                    <a:pt x="280" y="99"/>
                  </a:lnTo>
                  <a:lnTo>
                    <a:pt x="281" y="99"/>
                  </a:lnTo>
                  <a:lnTo>
                    <a:pt x="281" y="98"/>
                  </a:lnTo>
                  <a:lnTo>
                    <a:pt x="281" y="98"/>
                  </a:lnTo>
                  <a:close/>
                  <a:moveTo>
                    <a:pt x="224" y="206"/>
                  </a:moveTo>
                  <a:lnTo>
                    <a:pt x="224" y="206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20" y="210"/>
                  </a:lnTo>
                  <a:lnTo>
                    <a:pt x="220" y="210"/>
                  </a:lnTo>
                  <a:lnTo>
                    <a:pt x="221" y="210"/>
                  </a:lnTo>
                  <a:lnTo>
                    <a:pt x="221" y="210"/>
                  </a:lnTo>
                  <a:lnTo>
                    <a:pt x="224" y="206"/>
                  </a:lnTo>
                  <a:lnTo>
                    <a:pt x="224" y="206"/>
                  </a:lnTo>
                  <a:close/>
                  <a:moveTo>
                    <a:pt x="312" y="68"/>
                  </a:moveTo>
                  <a:lnTo>
                    <a:pt x="312" y="68"/>
                  </a:lnTo>
                  <a:lnTo>
                    <a:pt x="312" y="67"/>
                  </a:lnTo>
                  <a:lnTo>
                    <a:pt x="312" y="67"/>
                  </a:lnTo>
                  <a:lnTo>
                    <a:pt x="312" y="65"/>
                  </a:lnTo>
                  <a:lnTo>
                    <a:pt x="312" y="65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2" y="68"/>
                  </a:lnTo>
                  <a:lnTo>
                    <a:pt x="312" y="68"/>
                  </a:lnTo>
                  <a:close/>
                  <a:moveTo>
                    <a:pt x="180" y="251"/>
                  </a:moveTo>
                  <a:lnTo>
                    <a:pt x="180" y="251"/>
                  </a:lnTo>
                  <a:lnTo>
                    <a:pt x="184" y="250"/>
                  </a:lnTo>
                  <a:lnTo>
                    <a:pt x="184" y="250"/>
                  </a:lnTo>
                  <a:lnTo>
                    <a:pt x="184" y="250"/>
                  </a:lnTo>
                  <a:lnTo>
                    <a:pt x="184" y="250"/>
                  </a:lnTo>
                  <a:lnTo>
                    <a:pt x="184" y="248"/>
                  </a:lnTo>
                  <a:lnTo>
                    <a:pt x="184" y="248"/>
                  </a:lnTo>
                  <a:lnTo>
                    <a:pt x="180" y="251"/>
                  </a:lnTo>
                  <a:lnTo>
                    <a:pt x="180" y="251"/>
                  </a:lnTo>
                  <a:close/>
                  <a:moveTo>
                    <a:pt x="268" y="41"/>
                  </a:moveTo>
                  <a:lnTo>
                    <a:pt x="268" y="41"/>
                  </a:lnTo>
                  <a:lnTo>
                    <a:pt x="265" y="42"/>
                  </a:lnTo>
                  <a:lnTo>
                    <a:pt x="264" y="44"/>
                  </a:lnTo>
                  <a:lnTo>
                    <a:pt x="264" y="44"/>
                  </a:lnTo>
                  <a:lnTo>
                    <a:pt x="267" y="42"/>
                  </a:lnTo>
                  <a:lnTo>
                    <a:pt x="268" y="41"/>
                  </a:lnTo>
                  <a:lnTo>
                    <a:pt x="268" y="41"/>
                  </a:lnTo>
                  <a:close/>
                  <a:moveTo>
                    <a:pt x="304" y="92"/>
                  </a:moveTo>
                  <a:lnTo>
                    <a:pt x="304" y="92"/>
                  </a:lnTo>
                  <a:lnTo>
                    <a:pt x="300" y="91"/>
                  </a:lnTo>
                  <a:lnTo>
                    <a:pt x="300" y="91"/>
                  </a:lnTo>
                  <a:lnTo>
                    <a:pt x="300" y="91"/>
                  </a:lnTo>
                  <a:lnTo>
                    <a:pt x="300" y="91"/>
                  </a:lnTo>
                  <a:lnTo>
                    <a:pt x="304" y="92"/>
                  </a:lnTo>
                  <a:lnTo>
                    <a:pt x="304" y="92"/>
                  </a:lnTo>
                  <a:lnTo>
                    <a:pt x="304" y="92"/>
                  </a:lnTo>
                  <a:lnTo>
                    <a:pt x="304" y="92"/>
                  </a:lnTo>
                  <a:close/>
                  <a:moveTo>
                    <a:pt x="324" y="98"/>
                  </a:moveTo>
                  <a:lnTo>
                    <a:pt x="324" y="98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18" y="95"/>
                  </a:lnTo>
                  <a:lnTo>
                    <a:pt x="318" y="95"/>
                  </a:lnTo>
                  <a:lnTo>
                    <a:pt x="317" y="95"/>
                  </a:lnTo>
                  <a:lnTo>
                    <a:pt x="317" y="95"/>
                  </a:lnTo>
                  <a:lnTo>
                    <a:pt x="317" y="95"/>
                  </a:lnTo>
                  <a:lnTo>
                    <a:pt x="317" y="95"/>
                  </a:lnTo>
                  <a:lnTo>
                    <a:pt x="324" y="98"/>
                  </a:lnTo>
                  <a:lnTo>
                    <a:pt x="324" y="98"/>
                  </a:lnTo>
                  <a:close/>
                  <a:moveTo>
                    <a:pt x="302" y="112"/>
                  </a:moveTo>
                  <a:lnTo>
                    <a:pt x="302" y="112"/>
                  </a:lnTo>
                  <a:lnTo>
                    <a:pt x="298" y="111"/>
                  </a:lnTo>
                  <a:lnTo>
                    <a:pt x="294" y="111"/>
                  </a:lnTo>
                  <a:lnTo>
                    <a:pt x="294" y="111"/>
                  </a:lnTo>
                  <a:lnTo>
                    <a:pt x="302" y="112"/>
                  </a:lnTo>
                  <a:lnTo>
                    <a:pt x="302" y="112"/>
                  </a:lnTo>
                  <a:close/>
                  <a:moveTo>
                    <a:pt x="76" y="227"/>
                  </a:moveTo>
                  <a:lnTo>
                    <a:pt x="76" y="227"/>
                  </a:lnTo>
                  <a:lnTo>
                    <a:pt x="75" y="227"/>
                  </a:lnTo>
                  <a:lnTo>
                    <a:pt x="75" y="227"/>
                  </a:lnTo>
                  <a:lnTo>
                    <a:pt x="74" y="231"/>
                  </a:lnTo>
                  <a:lnTo>
                    <a:pt x="74" y="231"/>
                  </a:lnTo>
                  <a:lnTo>
                    <a:pt x="74" y="231"/>
                  </a:lnTo>
                  <a:lnTo>
                    <a:pt x="74" y="231"/>
                  </a:lnTo>
                  <a:lnTo>
                    <a:pt x="75" y="230"/>
                  </a:lnTo>
                  <a:lnTo>
                    <a:pt x="76" y="229"/>
                  </a:lnTo>
                  <a:lnTo>
                    <a:pt x="76" y="229"/>
                  </a:lnTo>
                  <a:lnTo>
                    <a:pt x="76" y="227"/>
                  </a:lnTo>
                  <a:lnTo>
                    <a:pt x="76" y="227"/>
                  </a:lnTo>
                  <a:close/>
                  <a:moveTo>
                    <a:pt x="128" y="210"/>
                  </a:moveTo>
                  <a:lnTo>
                    <a:pt x="128" y="210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26" y="207"/>
                  </a:lnTo>
                  <a:lnTo>
                    <a:pt x="126" y="207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210"/>
                  </a:lnTo>
                  <a:lnTo>
                    <a:pt x="128" y="210"/>
                  </a:lnTo>
                  <a:close/>
                  <a:moveTo>
                    <a:pt x="27" y="359"/>
                  </a:moveTo>
                  <a:lnTo>
                    <a:pt x="27" y="359"/>
                  </a:lnTo>
                  <a:lnTo>
                    <a:pt x="18" y="356"/>
                  </a:lnTo>
                  <a:lnTo>
                    <a:pt x="18" y="356"/>
                  </a:lnTo>
                  <a:lnTo>
                    <a:pt x="22" y="358"/>
                  </a:lnTo>
                  <a:lnTo>
                    <a:pt x="27" y="359"/>
                  </a:lnTo>
                  <a:lnTo>
                    <a:pt x="27" y="359"/>
                  </a:lnTo>
                  <a:close/>
                  <a:moveTo>
                    <a:pt x="209" y="209"/>
                  </a:moveTo>
                  <a:lnTo>
                    <a:pt x="209" y="209"/>
                  </a:lnTo>
                  <a:lnTo>
                    <a:pt x="206" y="210"/>
                  </a:lnTo>
                  <a:lnTo>
                    <a:pt x="204" y="211"/>
                  </a:lnTo>
                  <a:lnTo>
                    <a:pt x="204" y="211"/>
                  </a:lnTo>
                  <a:lnTo>
                    <a:pt x="207" y="210"/>
                  </a:lnTo>
                  <a:lnTo>
                    <a:pt x="209" y="209"/>
                  </a:lnTo>
                  <a:lnTo>
                    <a:pt x="209" y="209"/>
                  </a:lnTo>
                  <a:close/>
                  <a:moveTo>
                    <a:pt x="103" y="214"/>
                  </a:moveTo>
                  <a:lnTo>
                    <a:pt x="103" y="214"/>
                  </a:lnTo>
                  <a:lnTo>
                    <a:pt x="102" y="216"/>
                  </a:lnTo>
                  <a:lnTo>
                    <a:pt x="102" y="216"/>
                  </a:lnTo>
                  <a:lnTo>
                    <a:pt x="102" y="217"/>
                  </a:lnTo>
                  <a:lnTo>
                    <a:pt x="102" y="217"/>
                  </a:lnTo>
                  <a:lnTo>
                    <a:pt x="103" y="216"/>
                  </a:lnTo>
                  <a:lnTo>
                    <a:pt x="103" y="216"/>
                  </a:lnTo>
                  <a:lnTo>
                    <a:pt x="103" y="216"/>
                  </a:lnTo>
                  <a:lnTo>
                    <a:pt x="103" y="214"/>
                  </a:lnTo>
                  <a:lnTo>
                    <a:pt x="103" y="214"/>
                  </a:lnTo>
                  <a:close/>
                  <a:moveTo>
                    <a:pt x="314" y="76"/>
                  </a:moveTo>
                  <a:lnTo>
                    <a:pt x="314" y="76"/>
                  </a:lnTo>
                  <a:lnTo>
                    <a:pt x="315" y="75"/>
                  </a:lnTo>
                  <a:lnTo>
                    <a:pt x="314" y="74"/>
                  </a:lnTo>
                  <a:lnTo>
                    <a:pt x="314" y="74"/>
                  </a:lnTo>
                  <a:lnTo>
                    <a:pt x="314" y="75"/>
                  </a:lnTo>
                  <a:lnTo>
                    <a:pt x="314" y="76"/>
                  </a:lnTo>
                  <a:lnTo>
                    <a:pt x="314" y="76"/>
                  </a:lnTo>
                  <a:close/>
                  <a:moveTo>
                    <a:pt x="86" y="346"/>
                  </a:moveTo>
                  <a:lnTo>
                    <a:pt x="86" y="346"/>
                  </a:lnTo>
                  <a:lnTo>
                    <a:pt x="89" y="346"/>
                  </a:lnTo>
                  <a:lnTo>
                    <a:pt x="89" y="346"/>
                  </a:lnTo>
                  <a:lnTo>
                    <a:pt x="91" y="344"/>
                  </a:lnTo>
                  <a:lnTo>
                    <a:pt x="91" y="344"/>
                  </a:lnTo>
                  <a:lnTo>
                    <a:pt x="86" y="346"/>
                  </a:lnTo>
                  <a:lnTo>
                    <a:pt x="86" y="346"/>
                  </a:lnTo>
                  <a:close/>
                  <a:moveTo>
                    <a:pt x="102" y="248"/>
                  </a:moveTo>
                  <a:lnTo>
                    <a:pt x="102" y="248"/>
                  </a:lnTo>
                  <a:lnTo>
                    <a:pt x="102" y="247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47"/>
                  </a:lnTo>
                  <a:lnTo>
                    <a:pt x="102" y="248"/>
                  </a:lnTo>
                  <a:lnTo>
                    <a:pt x="102" y="248"/>
                  </a:lnTo>
                  <a:close/>
                  <a:moveTo>
                    <a:pt x="102" y="230"/>
                  </a:moveTo>
                  <a:lnTo>
                    <a:pt x="102" y="230"/>
                  </a:lnTo>
                  <a:lnTo>
                    <a:pt x="101" y="231"/>
                  </a:lnTo>
                  <a:lnTo>
                    <a:pt x="101" y="233"/>
                  </a:lnTo>
                  <a:lnTo>
                    <a:pt x="101" y="233"/>
                  </a:lnTo>
                  <a:lnTo>
                    <a:pt x="102" y="231"/>
                  </a:lnTo>
                  <a:lnTo>
                    <a:pt x="102" y="230"/>
                  </a:lnTo>
                  <a:lnTo>
                    <a:pt x="102" y="230"/>
                  </a:lnTo>
                  <a:close/>
                  <a:moveTo>
                    <a:pt x="298" y="82"/>
                  </a:moveTo>
                  <a:lnTo>
                    <a:pt x="298" y="82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2"/>
                  </a:lnTo>
                  <a:lnTo>
                    <a:pt x="298" y="82"/>
                  </a:lnTo>
                  <a:close/>
                  <a:moveTo>
                    <a:pt x="65" y="302"/>
                  </a:moveTo>
                  <a:lnTo>
                    <a:pt x="65" y="302"/>
                  </a:lnTo>
                  <a:lnTo>
                    <a:pt x="65" y="301"/>
                  </a:lnTo>
                  <a:lnTo>
                    <a:pt x="64" y="300"/>
                  </a:lnTo>
                  <a:lnTo>
                    <a:pt x="64" y="300"/>
                  </a:lnTo>
                  <a:lnTo>
                    <a:pt x="64" y="302"/>
                  </a:lnTo>
                  <a:lnTo>
                    <a:pt x="64" y="302"/>
                  </a:lnTo>
                  <a:lnTo>
                    <a:pt x="65" y="302"/>
                  </a:lnTo>
                  <a:lnTo>
                    <a:pt x="65" y="302"/>
                  </a:lnTo>
                  <a:close/>
                  <a:moveTo>
                    <a:pt x="224" y="184"/>
                  </a:moveTo>
                  <a:lnTo>
                    <a:pt x="224" y="184"/>
                  </a:lnTo>
                  <a:lnTo>
                    <a:pt x="227" y="183"/>
                  </a:lnTo>
                  <a:lnTo>
                    <a:pt x="227" y="182"/>
                  </a:lnTo>
                  <a:lnTo>
                    <a:pt x="227" y="182"/>
                  </a:lnTo>
                  <a:lnTo>
                    <a:pt x="226" y="183"/>
                  </a:lnTo>
                  <a:lnTo>
                    <a:pt x="224" y="184"/>
                  </a:lnTo>
                  <a:lnTo>
                    <a:pt x="224" y="184"/>
                  </a:lnTo>
                  <a:close/>
                  <a:moveTo>
                    <a:pt x="47" y="327"/>
                  </a:moveTo>
                  <a:lnTo>
                    <a:pt x="47" y="327"/>
                  </a:lnTo>
                  <a:lnTo>
                    <a:pt x="48" y="329"/>
                  </a:lnTo>
                  <a:lnTo>
                    <a:pt x="48" y="331"/>
                  </a:lnTo>
                  <a:lnTo>
                    <a:pt x="48" y="331"/>
                  </a:lnTo>
                  <a:lnTo>
                    <a:pt x="48" y="328"/>
                  </a:lnTo>
                  <a:lnTo>
                    <a:pt x="47" y="327"/>
                  </a:lnTo>
                  <a:lnTo>
                    <a:pt x="47" y="327"/>
                  </a:lnTo>
                  <a:close/>
                  <a:moveTo>
                    <a:pt x="314" y="84"/>
                  </a:moveTo>
                  <a:lnTo>
                    <a:pt x="314" y="84"/>
                  </a:lnTo>
                  <a:lnTo>
                    <a:pt x="311" y="85"/>
                  </a:lnTo>
                  <a:lnTo>
                    <a:pt x="311" y="85"/>
                  </a:lnTo>
                  <a:lnTo>
                    <a:pt x="312" y="85"/>
                  </a:lnTo>
                  <a:lnTo>
                    <a:pt x="314" y="85"/>
                  </a:lnTo>
                  <a:lnTo>
                    <a:pt x="314" y="85"/>
                  </a:lnTo>
                  <a:lnTo>
                    <a:pt x="314" y="84"/>
                  </a:lnTo>
                  <a:lnTo>
                    <a:pt x="314" y="84"/>
                  </a:lnTo>
                  <a:close/>
                  <a:moveTo>
                    <a:pt x="76" y="334"/>
                  </a:moveTo>
                  <a:lnTo>
                    <a:pt x="76" y="334"/>
                  </a:lnTo>
                  <a:lnTo>
                    <a:pt x="76" y="332"/>
                  </a:lnTo>
                  <a:lnTo>
                    <a:pt x="76" y="332"/>
                  </a:lnTo>
                  <a:lnTo>
                    <a:pt x="75" y="332"/>
                  </a:lnTo>
                  <a:lnTo>
                    <a:pt x="75" y="332"/>
                  </a:lnTo>
                  <a:lnTo>
                    <a:pt x="74" y="332"/>
                  </a:lnTo>
                  <a:lnTo>
                    <a:pt x="74" y="332"/>
                  </a:lnTo>
                  <a:lnTo>
                    <a:pt x="74" y="332"/>
                  </a:lnTo>
                  <a:lnTo>
                    <a:pt x="74" y="332"/>
                  </a:lnTo>
                  <a:lnTo>
                    <a:pt x="76" y="334"/>
                  </a:lnTo>
                  <a:lnTo>
                    <a:pt x="76" y="334"/>
                  </a:lnTo>
                  <a:close/>
                  <a:moveTo>
                    <a:pt x="219" y="194"/>
                  </a:moveTo>
                  <a:lnTo>
                    <a:pt x="219" y="194"/>
                  </a:lnTo>
                  <a:lnTo>
                    <a:pt x="220" y="194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0" y="193"/>
                  </a:lnTo>
                  <a:lnTo>
                    <a:pt x="219" y="194"/>
                  </a:lnTo>
                  <a:lnTo>
                    <a:pt x="219" y="194"/>
                  </a:lnTo>
                  <a:close/>
                  <a:moveTo>
                    <a:pt x="81" y="283"/>
                  </a:moveTo>
                  <a:lnTo>
                    <a:pt x="81" y="283"/>
                  </a:lnTo>
                  <a:lnTo>
                    <a:pt x="82" y="287"/>
                  </a:lnTo>
                  <a:lnTo>
                    <a:pt x="82" y="287"/>
                  </a:lnTo>
                  <a:lnTo>
                    <a:pt x="84" y="285"/>
                  </a:lnTo>
                  <a:lnTo>
                    <a:pt x="82" y="285"/>
                  </a:lnTo>
                  <a:lnTo>
                    <a:pt x="82" y="285"/>
                  </a:lnTo>
                  <a:lnTo>
                    <a:pt x="81" y="283"/>
                  </a:lnTo>
                  <a:lnTo>
                    <a:pt x="81" y="283"/>
                  </a:lnTo>
                  <a:close/>
                  <a:moveTo>
                    <a:pt x="177" y="251"/>
                  </a:moveTo>
                  <a:lnTo>
                    <a:pt x="177" y="251"/>
                  </a:lnTo>
                  <a:lnTo>
                    <a:pt x="173" y="251"/>
                  </a:lnTo>
                  <a:lnTo>
                    <a:pt x="173" y="251"/>
                  </a:lnTo>
                  <a:lnTo>
                    <a:pt x="175" y="253"/>
                  </a:lnTo>
                  <a:lnTo>
                    <a:pt x="176" y="251"/>
                  </a:lnTo>
                  <a:lnTo>
                    <a:pt x="176" y="251"/>
                  </a:lnTo>
                  <a:lnTo>
                    <a:pt x="177" y="251"/>
                  </a:lnTo>
                  <a:lnTo>
                    <a:pt x="177" y="251"/>
                  </a:lnTo>
                  <a:close/>
                  <a:moveTo>
                    <a:pt x="115" y="213"/>
                  </a:moveTo>
                  <a:lnTo>
                    <a:pt x="115" y="213"/>
                  </a:lnTo>
                  <a:lnTo>
                    <a:pt x="113" y="214"/>
                  </a:lnTo>
                  <a:lnTo>
                    <a:pt x="113" y="216"/>
                  </a:lnTo>
                  <a:lnTo>
                    <a:pt x="113" y="216"/>
                  </a:lnTo>
                  <a:lnTo>
                    <a:pt x="115" y="214"/>
                  </a:lnTo>
                  <a:lnTo>
                    <a:pt x="115" y="213"/>
                  </a:lnTo>
                  <a:lnTo>
                    <a:pt x="115" y="213"/>
                  </a:lnTo>
                  <a:close/>
                  <a:moveTo>
                    <a:pt x="37" y="321"/>
                  </a:moveTo>
                  <a:lnTo>
                    <a:pt x="37" y="321"/>
                  </a:lnTo>
                  <a:lnTo>
                    <a:pt x="37" y="322"/>
                  </a:lnTo>
                  <a:lnTo>
                    <a:pt x="38" y="324"/>
                  </a:lnTo>
                  <a:lnTo>
                    <a:pt x="38" y="324"/>
                  </a:lnTo>
                  <a:lnTo>
                    <a:pt x="38" y="322"/>
                  </a:lnTo>
                  <a:lnTo>
                    <a:pt x="37" y="321"/>
                  </a:lnTo>
                  <a:lnTo>
                    <a:pt x="37" y="321"/>
                  </a:lnTo>
                  <a:close/>
                  <a:moveTo>
                    <a:pt x="85" y="226"/>
                  </a:moveTo>
                  <a:lnTo>
                    <a:pt x="85" y="226"/>
                  </a:lnTo>
                  <a:lnTo>
                    <a:pt x="85" y="227"/>
                  </a:lnTo>
                  <a:lnTo>
                    <a:pt x="85" y="229"/>
                  </a:lnTo>
                  <a:lnTo>
                    <a:pt x="85" y="229"/>
                  </a:lnTo>
                  <a:lnTo>
                    <a:pt x="86" y="227"/>
                  </a:lnTo>
                  <a:lnTo>
                    <a:pt x="85" y="226"/>
                  </a:lnTo>
                  <a:lnTo>
                    <a:pt x="85" y="226"/>
                  </a:lnTo>
                  <a:close/>
                  <a:moveTo>
                    <a:pt x="285" y="31"/>
                  </a:moveTo>
                  <a:lnTo>
                    <a:pt x="285" y="31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0" y="28"/>
                  </a:lnTo>
                  <a:lnTo>
                    <a:pt x="290" y="28"/>
                  </a:lnTo>
                  <a:lnTo>
                    <a:pt x="288" y="30"/>
                  </a:lnTo>
                  <a:lnTo>
                    <a:pt x="285" y="31"/>
                  </a:lnTo>
                  <a:lnTo>
                    <a:pt x="285" y="31"/>
                  </a:lnTo>
                  <a:close/>
                  <a:moveTo>
                    <a:pt x="300" y="76"/>
                  </a:moveTo>
                  <a:lnTo>
                    <a:pt x="300" y="76"/>
                  </a:lnTo>
                  <a:lnTo>
                    <a:pt x="297" y="78"/>
                  </a:lnTo>
                  <a:lnTo>
                    <a:pt x="297" y="78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300" y="78"/>
                  </a:lnTo>
                  <a:lnTo>
                    <a:pt x="300" y="76"/>
                  </a:lnTo>
                  <a:lnTo>
                    <a:pt x="300" y="76"/>
                  </a:lnTo>
                  <a:close/>
                  <a:moveTo>
                    <a:pt x="79" y="298"/>
                  </a:moveTo>
                  <a:lnTo>
                    <a:pt x="79" y="298"/>
                  </a:lnTo>
                  <a:lnTo>
                    <a:pt x="81" y="295"/>
                  </a:lnTo>
                  <a:lnTo>
                    <a:pt x="81" y="295"/>
                  </a:lnTo>
                  <a:lnTo>
                    <a:pt x="79" y="295"/>
                  </a:lnTo>
                  <a:lnTo>
                    <a:pt x="79" y="295"/>
                  </a:lnTo>
                  <a:lnTo>
                    <a:pt x="79" y="297"/>
                  </a:lnTo>
                  <a:lnTo>
                    <a:pt x="79" y="298"/>
                  </a:lnTo>
                  <a:lnTo>
                    <a:pt x="79" y="298"/>
                  </a:lnTo>
                  <a:close/>
                  <a:moveTo>
                    <a:pt x="101" y="284"/>
                  </a:moveTo>
                  <a:lnTo>
                    <a:pt x="101" y="284"/>
                  </a:lnTo>
                  <a:lnTo>
                    <a:pt x="101" y="285"/>
                  </a:lnTo>
                  <a:lnTo>
                    <a:pt x="101" y="285"/>
                  </a:lnTo>
                  <a:lnTo>
                    <a:pt x="102" y="285"/>
                  </a:lnTo>
                  <a:lnTo>
                    <a:pt x="102" y="285"/>
                  </a:lnTo>
                  <a:lnTo>
                    <a:pt x="102" y="284"/>
                  </a:lnTo>
                  <a:lnTo>
                    <a:pt x="102" y="284"/>
                  </a:lnTo>
                  <a:lnTo>
                    <a:pt x="102" y="284"/>
                  </a:lnTo>
                  <a:lnTo>
                    <a:pt x="102" y="284"/>
                  </a:lnTo>
                  <a:lnTo>
                    <a:pt x="101" y="284"/>
                  </a:lnTo>
                  <a:lnTo>
                    <a:pt x="101" y="284"/>
                  </a:lnTo>
                  <a:close/>
                  <a:moveTo>
                    <a:pt x="192" y="246"/>
                  </a:moveTo>
                  <a:lnTo>
                    <a:pt x="192" y="246"/>
                  </a:lnTo>
                  <a:lnTo>
                    <a:pt x="190" y="247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92" y="247"/>
                  </a:lnTo>
                  <a:lnTo>
                    <a:pt x="192" y="246"/>
                  </a:lnTo>
                  <a:lnTo>
                    <a:pt x="192" y="246"/>
                  </a:lnTo>
                  <a:close/>
                  <a:moveTo>
                    <a:pt x="68" y="338"/>
                  </a:moveTo>
                  <a:lnTo>
                    <a:pt x="68" y="338"/>
                  </a:lnTo>
                  <a:lnTo>
                    <a:pt x="71" y="339"/>
                  </a:lnTo>
                  <a:lnTo>
                    <a:pt x="72" y="339"/>
                  </a:lnTo>
                  <a:lnTo>
                    <a:pt x="72" y="339"/>
                  </a:lnTo>
                  <a:lnTo>
                    <a:pt x="71" y="338"/>
                  </a:lnTo>
                  <a:lnTo>
                    <a:pt x="68" y="338"/>
                  </a:lnTo>
                  <a:lnTo>
                    <a:pt x="68" y="338"/>
                  </a:lnTo>
                  <a:close/>
                  <a:moveTo>
                    <a:pt x="112" y="209"/>
                  </a:moveTo>
                  <a:lnTo>
                    <a:pt x="112" y="209"/>
                  </a:lnTo>
                  <a:lnTo>
                    <a:pt x="112" y="210"/>
                  </a:lnTo>
                  <a:lnTo>
                    <a:pt x="112" y="211"/>
                  </a:lnTo>
                  <a:lnTo>
                    <a:pt x="112" y="211"/>
                  </a:lnTo>
                  <a:lnTo>
                    <a:pt x="113" y="210"/>
                  </a:lnTo>
                  <a:lnTo>
                    <a:pt x="113" y="210"/>
                  </a:lnTo>
                  <a:lnTo>
                    <a:pt x="113" y="209"/>
                  </a:lnTo>
                  <a:lnTo>
                    <a:pt x="113" y="209"/>
                  </a:lnTo>
                  <a:lnTo>
                    <a:pt x="112" y="209"/>
                  </a:lnTo>
                  <a:lnTo>
                    <a:pt x="112" y="209"/>
                  </a:lnTo>
                  <a:close/>
                  <a:moveTo>
                    <a:pt x="132" y="177"/>
                  </a:moveTo>
                  <a:lnTo>
                    <a:pt x="132" y="177"/>
                  </a:lnTo>
                  <a:lnTo>
                    <a:pt x="133" y="176"/>
                  </a:lnTo>
                  <a:lnTo>
                    <a:pt x="133" y="175"/>
                  </a:lnTo>
                  <a:lnTo>
                    <a:pt x="133" y="175"/>
                  </a:lnTo>
                  <a:lnTo>
                    <a:pt x="132" y="177"/>
                  </a:lnTo>
                  <a:lnTo>
                    <a:pt x="132" y="177"/>
                  </a:lnTo>
                  <a:close/>
                  <a:moveTo>
                    <a:pt x="180" y="237"/>
                  </a:moveTo>
                  <a:lnTo>
                    <a:pt x="180" y="237"/>
                  </a:lnTo>
                  <a:lnTo>
                    <a:pt x="179" y="237"/>
                  </a:lnTo>
                  <a:lnTo>
                    <a:pt x="179" y="237"/>
                  </a:lnTo>
                  <a:lnTo>
                    <a:pt x="177" y="237"/>
                  </a:lnTo>
                  <a:lnTo>
                    <a:pt x="177" y="237"/>
                  </a:lnTo>
                  <a:lnTo>
                    <a:pt x="179" y="238"/>
                  </a:lnTo>
                  <a:lnTo>
                    <a:pt x="180" y="238"/>
                  </a:lnTo>
                  <a:lnTo>
                    <a:pt x="180" y="238"/>
                  </a:lnTo>
                  <a:lnTo>
                    <a:pt x="180" y="237"/>
                  </a:lnTo>
                  <a:lnTo>
                    <a:pt x="180" y="237"/>
                  </a:lnTo>
                  <a:close/>
                  <a:moveTo>
                    <a:pt x="133" y="216"/>
                  </a:moveTo>
                  <a:lnTo>
                    <a:pt x="133" y="216"/>
                  </a:lnTo>
                  <a:lnTo>
                    <a:pt x="133" y="217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33" y="216"/>
                  </a:lnTo>
                  <a:lnTo>
                    <a:pt x="133" y="216"/>
                  </a:lnTo>
                  <a:close/>
                  <a:moveTo>
                    <a:pt x="318" y="84"/>
                  </a:moveTo>
                  <a:lnTo>
                    <a:pt x="318" y="84"/>
                  </a:lnTo>
                  <a:lnTo>
                    <a:pt x="317" y="82"/>
                  </a:lnTo>
                  <a:lnTo>
                    <a:pt x="317" y="82"/>
                  </a:lnTo>
                  <a:lnTo>
                    <a:pt x="317" y="82"/>
                  </a:lnTo>
                  <a:lnTo>
                    <a:pt x="317" y="82"/>
                  </a:lnTo>
                  <a:lnTo>
                    <a:pt x="317" y="85"/>
                  </a:lnTo>
                  <a:lnTo>
                    <a:pt x="317" y="85"/>
                  </a:lnTo>
                  <a:lnTo>
                    <a:pt x="318" y="84"/>
                  </a:lnTo>
                  <a:lnTo>
                    <a:pt x="318" y="84"/>
                  </a:lnTo>
                  <a:close/>
                  <a:moveTo>
                    <a:pt x="202" y="244"/>
                  </a:moveTo>
                  <a:lnTo>
                    <a:pt x="202" y="244"/>
                  </a:lnTo>
                  <a:lnTo>
                    <a:pt x="203" y="243"/>
                  </a:lnTo>
                  <a:lnTo>
                    <a:pt x="203" y="243"/>
                  </a:lnTo>
                  <a:lnTo>
                    <a:pt x="203" y="241"/>
                  </a:lnTo>
                  <a:lnTo>
                    <a:pt x="203" y="241"/>
                  </a:lnTo>
                  <a:lnTo>
                    <a:pt x="202" y="243"/>
                  </a:lnTo>
                  <a:lnTo>
                    <a:pt x="202" y="244"/>
                  </a:lnTo>
                  <a:lnTo>
                    <a:pt x="202" y="244"/>
                  </a:lnTo>
                  <a:close/>
                  <a:moveTo>
                    <a:pt x="67" y="284"/>
                  </a:moveTo>
                  <a:lnTo>
                    <a:pt x="67" y="284"/>
                  </a:lnTo>
                  <a:lnTo>
                    <a:pt x="67" y="283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7" y="284"/>
                  </a:lnTo>
                  <a:lnTo>
                    <a:pt x="67" y="284"/>
                  </a:lnTo>
                  <a:close/>
                  <a:moveTo>
                    <a:pt x="34" y="318"/>
                  </a:moveTo>
                  <a:lnTo>
                    <a:pt x="34" y="318"/>
                  </a:lnTo>
                  <a:lnTo>
                    <a:pt x="34" y="318"/>
                  </a:lnTo>
                  <a:lnTo>
                    <a:pt x="34" y="318"/>
                  </a:lnTo>
                  <a:lnTo>
                    <a:pt x="34" y="314"/>
                  </a:lnTo>
                  <a:lnTo>
                    <a:pt x="34" y="314"/>
                  </a:lnTo>
                  <a:lnTo>
                    <a:pt x="34" y="315"/>
                  </a:lnTo>
                  <a:lnTo>
                    <a:pt x="34" y="318"/>
                  </a:lnTo>
                  <a:lnTo>
                    <a:pt x="34" y="318"/>
                  </a:lnTo>
                  <a:close/>
                  <a:moveTo>
                    <a:pt x="106" y="216"/>
                  </a:moveTo>
                  <a:lnTo>
                    <a:pt x="106" y="216"/>
                  </a:lnTo>
                  <a:lnTo>
                    <a:pt x="106" y="216"/>
                  </a:lnTo>
                  <a:lnTo>
                    <a:pt x="106" y="216"/>
                  </a:lnTo>
                  <a:lnTo>
                    <a:pt x="109" y="213"/>
                  </a:lnTo>
                  <a:lnTo>
                    <a:pt x="109" y="213"/>
                  </a:lnTo>
                  <a:lnTo>
                    <a:pt x="109" y="213"/>
                  </a:lnTo>
                  <a:lnTo>
                    <a:pt x="109" y="213"/>
                  </a:lnTo>
                  <a:lnTo>
                    <a:pt x="106" y="216"/>
                  </a:lnTo>
                  <a:lnTo>
                    <a:pt x="106" y="216"/>
                  </a:lnTo>
                  <a:close/>
                  <a:moveTo>
                    <a:pt x="129" y="170"/>
                  </a:moveTo>
                  <a:lnTo>
                    <a:pt x="129" y="170"/>
                  </a:lnTo>
                  <a:lnTo>
                    <a:pt x="126" y="170"/>
                  </a:lnTo>
                  <a:lnTo>
                    <a:pt x="123" y="170"/>
                  </a:lnTo>
                  <a:lnTo>
                    <a:pt x="123" y="170"/>
                  </a:lnTo>
                  <a:lnTo>
                    <a:pt x="129" y="170"/>
                  </a:lnTo>
                  <a:lnTo>
                    <a:pt x="129" y="170"/>
                  </a:lnTo>
                  <a:close/>
                  <a:moveTo>
                    <a:pt x="237" y="162"/>
                  </a:moveTo>
                  <a:lnTo>
                    <a:pt x="237" y="162"/>
                  </a:lnTo>
                  <a:lnTo>
                    <a:pt x="236" y="163"/>
                  </a:lnTo>
                  <a:lnTo>
                    <a:pt x="234" y="165"/>
                  </a:lnTo>
                  <a:lnTo>
                    <a:pt x="234" y="165"/>
                  </a:lnTo>
                  <a:lnTo>
                    <a:pt x="236" y="163"/>
                  </a:lnTo>
                  <a:lnTo>
                    <a:pt x="237" y="162"/>
                  </a:lnTo>
                  <a:lnTo>
                    <a:pt x="237" y="162"/>
                  </a:lnTo>
                  <a:close/>
                  <a:moveTo>
                    <a:pt x="47" y="307"/>
                  </a:moveTo>
                  <a:lnTo>
                    <a:pt x="47" y="307"/>
                  </a:lnTo>
                  <a:lnTo>
                    <a:pt x="48" y="304"/>
                  </a:lnTo>
                  <a:lnTo>
                    <a:pt x="47" y="302"/>
                  </a:lnTo>
                  <a:lnTo>
                    <a:pt x="47" y="302"/>
                  </a:lnTo>
                  <a:lnTo>
                    <a:pt x="47" y="307"/>
                  </a:lnTo>
                  <a:lnTo>
                    <a:pt x="47" y="307"/>
                  </a:lnTo>
                  <a:close/>
                  <a:moveTo>
                    <a:pt x="253" y="184"/>
                  </a:moveTo>
                  <a:lnTo>
                    <a:pt x="253" y="184"/>
                  </a:lnTo>
                  <a:lnTo>
                    <a:pt x="253" y="184"/>
                  </a:lnTo>
                  <a:lnTo>
                    <a:pt x="253" y="184"/>
                  </a:lnTo>
                  <a:lnTo>
                    <a:pt x="254" y="182"/>
                  </a:lnTo>
                  <a:lnTo>
                    <a:pt x="254" y="182"/>
                  </a:lnTo>
                  <a:lnTo>
                    <a:pt x="253" y="182"/>
                  </a:lnTo>
                  <a:lnTo>
                    <a:pt x="253" y="182"/>
                  </a:lnTo>
                  <a:lnTo>
                    <a:pt x="253" y="184"/>
                  </a:lnTo>
                  <a:lnTo>
                    <a:pt x="253" y="184"/>
                  </a:lnTo>
                  <a:close/>
                  <a:moveTo>
                    <a:pt x="118" y="172"/>
                  </a:moveTo>
                  <a:lnTo>
                    <a:pt x="118" y="172"/>
                  </a:lnTo>
                  <a:lnTo>
                    <a:pt x="121" y="172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18" y="172"/>
                  </a:lnTo>
                  <a:lnTo>
                    <a:pt x="118" y="172"/>
                  </a:lnTo>
                  <a:close/>
                  <a:moveTo>
                    <a:pt x="105" y="277"/>
                  </a:moveTo>
                  <a:lnTo>
                    <a:pt x="105" y="277"/>
                  </a:lnTo>
                  <a:lnTo>
                    <a:pt x="103" y="280"/>
                  </a:lnTo>
                  <a:lnTo>
                    <a:pt x="103" y="281"/>
                  </a:lnTo>
                  <a:lnTo>
                    <a:pt x="103" y="281"/>
                  </a:lnTo>
                  <a:lnTo>
                    <a:pt x="105" y="277"/>
                  </a:lnTo>
                  <a:lnTo>
                    <a:pt x="105" y="277"/>
                  </a:lnTo>
                  <a:close/>
                  <a:moveTo>
                    <a:pt x="68" y="265"/>
                  </a:moveTo>
                  <a:lnTo>
                    <a:pt x="68" y="265"/>
                  </a:lnTo>
                  <a:lnTo>
                    <a:pt x="68" y="264"/>
                  </a:lnTo>
                  <a:lnTo>
                    <a:pt x="68" y="263"/>
                  </a:lnTo>
                  <a:lnTo>
                    <a:pt x="68" y="263"/>
                  </a:lnTo>
                  <a:lnTo>
                    <a:pt x="68" y="264"/>
                  </a:lnTo>
                  <a:lnTo>
                    <a:pt x="68" y="265"/>
                  </a:lnTo>
                  <a:lnTo>
                    <a:pt x="68" y="265"/>
                  </a:lnTo>
                  <a:close/>
                  <a:moveTo>
                    <a:pt x="312" y="91"/>
                  </a:moveTo>
                  <a:lnTo>
                    <a:pt x="312" y="91"/>
                  </a:lnTo>
                  <a:lnTo>
                    <a:pt x="315" y="91"/>
                  </a:lnTo>
                  <a:lnTo>
                    <a:pt x="315" y="91"/>
                  </a:lnTo>
                  <a:lnTo>
                    <a:pt x="314" y="89"/>
                  </a:lnTo>
                  <a:lnTo>
                    <a:pt x="312" y="91"/>
                  </a:lnTo>
                  <a:lnTo>
                    <a:pt x="312" y="91"/>
                  </a:lnTo>
                  <a:close/>
                  <a:moveTo>
                    <a:pt x="261" y="82"/>
                  </a:moveTo>
                  <a:lnTo>
                    <a:pt x="261" y="82"/>
                  </a:lnTo>
                  <a:lnTo>
                    <a:pt x="263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1" y="82"/>
                  </a:lnTo>
                  <a:lnTo>
                    <a:pt x="261" y="82"/>
                  </a:lnTo>
                  <a:close/>
                  <a:moveTo>
                    <a:pt x="271" y="74"/>
                  </a:moveTo>
                  <a:lnTo>
                    <a:pt x="271" y="74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0" y="71"/>
                  </a:lnTo>
                  <a:lnTo>
                    <a:pt x="270" y="71"/>
                  </a:lnTo>
                  <a:lnTo>
                    <a:pt x="271" y="74"/>
                  </a:lnTo>
                  <a:lnTo>
                    <a:pt x="271" y="74"/>
                  </a:lnTo>
                  <a:close/>
                  <a:moveTo>
                    <a:pt x="287" y="105"/>
                  </a:moveTo>
                  <a:lnTo>
                    <a:pt x="287" y="105"/>
                  </a:lnTo>
                  <a:lnTo>
                    <a:pt x="287" y="106"/>
                  </a:lnTo>
                  <a:lnTo>
                    <a:pt x="287" y="106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87" y="105"/>
                  </a:lnTo>
                  <a:lnTo>
                    <a:pt x="287" y="105"/>
                  </a:lnTo>
                  <a:close/>
                  <a:moveTo>
                    <a:pt x="265" y="135"/>
                  </a:moveTo>
                  <a:lnTo>
                    <a:pt x="265" y="135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65" y="136"/>
                  </a:lnTo>
                  <a:lnTo>
                    <a:pt x="265" y="135"/>
                  </a:lnTo>
                  <a:lnTo>
                    <a:pt x="265" y="135"/>
                  </a:lnTo>
                  <a:close/>
                  <a:moveTo>
                    <a:pt x="103" y="236"/>
                  </a:moveTo>
                  <a:lnTo>
                    <a:pt x="103" y="236"/>
                  </a:lnTo>
                  <a:lnTo>
                    <a:pt x="102" y="236"/>
                  </a:lnTo>
                  <a:lnTo>
                    <a:pt x="103" y="237"/>
                  </a:lnTo>
                  <a:lnTo>
                    <a:pt x="103" y="237"/>
                  </a:lnTo>
                  <a:lnTo>
                    <a:pt x="103" y="237"/>
                  </a:lnTo>
                  <a:lnTo>
                    <a:pt x="103" y="236"/>
                  </a:lnTo>
                  <a:lnTo>
                    <a:pt x="103" y="236"/>
                  </a:lnTo>
                  <a:close/>
                  <a:moveTo>
                    <a:pt x="57" y="292"/>
                  </a:moveTo>
                  <a:lnTo>
                    <a:pt x="57" y="292"/>
                  </a:lnTo>
                  <a:lnTo>
                    <a:pt x="57" y="288"/>
                  </a:lnTo>
                  <a:lnTo>
                    <a:pt x="57" y="288"/>
                  </a:lnTo>
                  <a:lnTo>
                    <a:pt x="55" y="291"/>
                  </a:lnTo>
                  <a:lnTo>
                    <a:pt x="57" y="292"/>
                  </a:lnTo>
                  <a:lnTo>
                    <a:pt x="57" y="292"/>
                  </a:lnTo>
                  <a:close/>
                  <a:moveTo>
                    <a:pt x="92" y="288"/>
                  </a:moveTo>
                  <a:lnTo>
                    <a:pt x="92" y="288"/>
                  </a:lnTo>
                  <a:lnTo>
                    <a:pt x="92" y="288"/>
                  </a:lnTo>
                  <a:lnTo>
                    <a:pt x="92" y="288"/>
                  </a:lnTo>
                  <a:lnTo>
                    <a:pt x="91" y="284"/>
                  </a:lnTo>
                  <a:lnTo>
                    <a:pt x="91" y="284"/>
                  </a:lnTo>
                  <a:lnTo>
                    <a:pt x="91" y="287"/>
                  </a:lnTo>
                  <a:lnTo>
                    <a:pt x="92" y="288"/>
                  </a:lnTo>
                  <a:lnTo>
                    <a:pt x="92" y="288"/>
                  </a:lnTo>
                  <a:close/>
                  <a:moveTo>
                    <a:pt x="122" y="190"/>
                  </a:moveTo>
                  <a:lnTo>
                    <a:pt x="122" y="190"/>
                  </a:lnTo>
                  <a:lnTo>
                    <a:pt x="123" y="189"/>
                  </a:lnTo>
                  <a:lnTo>
                    <a:pt x="123" y="189"/>
                  </a:lnTo>
                  <a:lnTo>
                    <a:pt x="121" y="187"/>
                  </a:lnTo>
                  <a:lnTo>
                    <a:pt x="121" y="187"/>
                  </a:lnTo>
                  <a:lnTo>
                    <a:pt x="122" y="190"/>
                  </a:lnTo>
                  <a:lnTo>
                    <a:pt x="122" y="190"/>
                  </a:lnTo>
                  <a:close/>
                  <a:moveTo>
                    <a:pt x="101" y="241"/>
                  </a:moveTo>
                  <a:lnTo>
                    <a:pt x="101" y="241"/>
                  </a:lnTo>
                  <a:lnTo>
                    <a:pt x="102" y="240"/>
                  </a:lnTo>
                  <a:lnTo>
                    <a:pt x="101" y="240"/>
                  </a:lnTo>
                  <a:lnTo>
                    <a:pt x="101" y="240"/>
                  </a:lnTo>
                  <a:lnTo>
                    <a:pt x="101" y="241"/>
                  </a:lnTo>
                  <a:lnTo>
                    <a:pt x="101" y="241"/>
                  </a:lnTo>
                  <a:close/>
                  <a:moveTo>
                    <a:pt x="61" y="264"/>
                  </a:moveTo>
                  <a:lnTo>
                    <a:pt x="61" y="264"/>
                  </a:lnTo>
                  <a:lnTo>
                    <a:pt x="61" y="267"/>
                  </a:lnTo>
                  <a:lnTo>
                    <a:pt x="61" y="267"/>
                  </a:lnTo>
                  <a:lnTo>
                    <a:pt x="62" y="265"/>
                  </a:lnTo>
                  <a:lnTo>
                    <a:pt x="61" y="264"/>
                  </a:lnTo>
                  <a:lnTo>
                    <a:pt x="61" y="264"/>
                  </a:lnTo>
                  <a:close/>
                  <a:moveTo>
                    <a:pt x="67" y="270"/>
                  </a:moveTo>
                  <a:lnTo>
                    <a:pt x="67" y="270"/>
                  </a:lnTo>
                  <a:lnTo>
                    <a:pt x="67" y="268"/>
                  </a:lnTo>
                  <a:lnTo>
                    <a:pt x="67" y="267"/>
                  </a:lnTo>
                  <a:lnTo>
                    <a:pt x="67" y="267"/>
                  </a:lnTo>
                  <a:lnTo>
                    <a:pt x="67" y="268"/>
                  </a:lnTo>
                  <a:lnTo>
                    <a:pt x="67" y="270"/>
                  </a:lnTo>
                  <a:lnTo>
                    <a:pt x="67" y="270"/>
                  </a:lnTo>
                  <a:close/>
                  <a:moveTo>
                    <a:pt x="59" y="315"/>
                  </a:moveTo>
                  <a:lnTo>
                    <a:pt x="59" y="315"/>
                  </a:lnTo>
                  <a:lnTo>
                    <a:pt x="62" y="317"/>
                  </a:lnTo>
                  <a:lnTo>
                    <a:pt x="62" y="317"/>
                  </a:lnTo>
                  <a:lnTo>
                    <a:pt x="62" y="315"/>
                  </a:lnTo>
                  <a:lnTo>
                    <a:pt x="59" y="315"/>
                  </a:lnTo>
                  <a:lnTo>
                    <a:pt x="59" y="315"/>
                  </a:lnTo>
                  <a:close/>
                  <a:moveTo>
                    <a:pt x="274" y="136"/>
                  </a:moveTo>
                  <a:lnTo>
                    <a:pt x="274" y="136"/>
                  </a:lnTo>
                  <a:lnTo>
                    <a:pt x="273" y="138"/>
                  </a:lnTo>
                  <a:lnTo>
                    <a:pt x="273" y="139"/>
                  </a:lnTo>
                  <a:lnTo>
                    <a:pt x="273" y="139"/>
                  </a:lnTo>
                  <a:lnTo>
                    <a:pt x="274" y="136"/>
                  </a:lnTo>
                  <a:lnTo>
                    <a:pt x="274" y="136"/>
                  </a:lnTo>
                  <a:close/>
                  <a:moveTo>
                    <a:pt x="88" y="291"/>
                  </a:moveTo>
                  <a:lnTo>
                    <a:pt x="88" y="291"/>
                  </a:lnTo>
                  <a:lnTo>
                    <a:pt x="88" y="294"/>
                  </a:lnTo>
                  <a:lnTo>
                    <a:pt x="88" y="295"/>
                  </a:lnTo>
                  <a:lnTo>
                    <a:pt x="88" y="295"/>
                  </a:lnTo>
                  <a:lnTo>
                    <a:pt x="88" y="291"/>
                  </a:lnTo>
                  <a:lnTo>
                    <a:pt x="88" y="291"/>
                  </a:lnTo>
                  <a:close/>
                  <a:moveTo>
                    <a:pt x="304" y="49"/>
                  </a:moveTo>
                  <a:lnTo>
                    <a:pt x="304" y="49"/>
                  </a:lnTo>
                  <a:lnTo>
                    <a:pt x="305" y="48"/>
                  </a:lnTo>
                  <a:lnTo>
                    <a:pt x="304" y="47"/>
                  </a:lnTo>
                  <a:lnTo>
                    <a:pt x="304" y="47"/>
                  </a:lnTo>
                  <a:lnTo>
                    <a:pt x="304" y="49"/>
                  </a:lnTo>
                  <a:lnTo>
                    <a:pt x="304" y="49"/>
                  </a:lnTo>
                  <a:close/>
                  <a:moveTo>
                    <a:pt x="273" y="94"/>
                  </a:moveTo>
                  <a:lnTo>
                    <a:pt x="273" y="94"/>
                  </a:lnTo>
                  <a:lnTo>
                    <a:pt x="274" y="91"/>
                  </a:lnTo>
                  <a:lnTo>
                    <a:pt x="274" y="91"/>
                  </a:lnTo>
                  <a:lnTo>
                    <a:pt x="273" y="92"/>
                  </a:lnTo>
                  <a:lnTo>
                    <a:pt x="273" y="94"/>
                  </a:lnTo>
                  <a:lnTo>
                    <a:pt x="273" y="94"/>
                  </a:lnTo>
                  <a:close/>
                  <a:moveTo>
                    <a:pt x="88" y="230"/>
                  </a:moveTo>
                  <a:lnTo>
                    <a:pt x="88" y="230"/>
                  </a:lnTo>
                  <a:lnTo>
                    <a:pt x="86" y="231"/>
                  </a:lnTo>
                  <a:lnTo>
                    <a:pt x="86" y="233"/>
                  </a:lnTo>
                  <a:lnTo>
                    <a:pt x="86" y="233"/>
                  </a:lnTo>
                  <a:lnTo>
                    <a:pt x="88" y="231"/>
                  </a:lnTo>
                  <a:lnTo>
                    <a:pt x="88" y="230"/>
                  </a:lnTo>
                  <a:lnTo>
                    <a:pt x="88" y="230"/>
                  </a:lnTo>
                  <a:close/>
                  <a:moveTo>
                    <a:pt x="76" y="234"/>
                  </a:moveTo>
                  <a:lnTo>
                    <a:pt x="76" y="234"/>
                  </a:lnTo>
                  <a:lnTo>
                    <a:pt x="78" y="233"/>
                  </a:lnTo>
                  <a:lnTo>
                    <a:pt x="76" y="231"/>
                  </a:lnTo>
                  <a:lnTo>
                    <a:pt x="76" y="231"/>
                  </a:lnTo>
                  <a:lnTo>
                    <a:pt x="76" y="234"/>
                  </a:lnTo>
                  <a:lnTo>
                    <a:pt x="76" y="234"/>
                  </a:lnTo>
                  <a:close/>
                  <a:moveTo>
                    <a:pt x="231" y="170"/>
                  </a:moveTo>
                  <a:lnTo>
                    <a:pt x="231" y="170"/>
                  </a:lnTo>
                  <a:lnTo>
                    <a:pt x="233" y="167"/>
                  </a:lnTo>
                  <a:lnTo>
                    <a:pt x="233" y="167"/>
                  </a:lnTo>
                  <a:lnTo>
                    <a:pt x="231" y="169"/>
                  </a:lnTo>
                  <a:lnTo>
                    <a:pt x="231" y="170"/>
                  </a:lnTo>
                  <a:lnTo>
                    <a:pt x="231" y="170"/>
                  </a:lnTo>
                  <a:close/>
                  <a:moveTo>
                    <a:pt x="111" y="219"/>
                  </a:moveTo>
                  <a:lnTo>
                    <a:pt x="111" y="219"/>
                  </a:lnTo>
                  <a:lnTo>
                    <a:pt x="111" y="219"/>
                  </a:lnTo>
                  <a:lnTo>
                    <a:pt x="111" y="219"/>
                  </a:lnTo>
                  <a:lnTo>
                    <a:pt x="108" y="220"/>
                  </a:lnTo>
                  <a:lnTo>
                    <a:pt x="108" y="220"/>
                  </a:lnTo>
                  <a:lnTo>
                    <a:pt x="109" y="221"/>
                  </a:lnTo>
                  <a:lnTo>
                    <a:pt x="109" y="221"/>
                  </a:lnTo>
                  <a:lnTo>
                    <a:pt x="111" y="219"/>
                  </a:lnTo>
                  <a:lnTo>
                    <a:pt x="111" y="219"/>
                  </a:lnTo>
                  <a:close/>
                  <a:moveTo>
                    <a:pt x="295" y="58"/>
                  </a:moveTo>
                  <a:lnTo>
                    <a:pt x="295" y="58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5" y="59"/>
                  </a:lnTo>
                  <a:lnTo>
                    <a:pt x="295" y="59"/>
                  </a:lnTo>
                  <a:lnTo>
                    <a:pt x="295" y="58"/>
                  </a:lnTo>
                  <a:lnTo>
                    <a:pt x="295" y="58"/>
                  </a:lnTo>
                  <a:close/>
                  <a:moveTo>
                    <a:pt x="267" y="67"/>
                  </a:moveTo>
                  <a:lnTo>
                    <a:pt x="267" y="67"/>
                  </a:lnTo>
                  <a:lnTo>
                    <a:pt x="267" y="64"/>
                  </a:lnTo>
                  <a:lnTo>
                    <a:pt x="267" y="64"/>
                  </a:lnTo>
                  <a:lnTo>
                    <a:pt x="265" y="67"/>
                  </a:lnTo>
                  <a:lnTo>
                    <a:pt x="265" y="67"/>
                  </a:lnTo>
                  <a:lnTo>
                    <a:pt x="267" y="67"/>
                  </a:lnTo>
                  <a:lnTo>
                    <a:pt x="267" y="67"/>
                  </a:lnTo>
                  <a:close/>
                  <a:moveTo>
                    <a:pt x="91" y="300"/>
                  </a:moveTo>
                  <a:lnTo>
                    <a:pt x="91" y="300"/>
                  </a:lnTo>
                  <a:lnTo>
                    <a:pt x="89" y="298"/>
                  </a:lnTo>
                  <a:lnTo>
                    <a:pt x="89" y="298"/>
                  </a:lnTo>
                  <a:lnTo>
                    <a:pt x="91" y="301"/>
                  </a:lnTo>
                  <a:lnTo>
                    <a:pt x="91" y="301"/>
                  </a:lnTo>
                  <a:lnTo>
                    <a:pt x="91" y="300"/>
                  </a:lnTo>
                  <a:lnTo>
                    <a:pt x="91" y="300"/>
                  </a:lnTo>
                  <a:close/>
                  <a:moveTo>
                    <a:pt x="111" y="183"/>
                  </a:moveTo>
                  <a:lnTo>
                    <a:pt x="111" y="183"/>
                  </a:lnTo>
                  <a:lnTo>
                    <a:pt x="111" y="183"/>
                  </a:lnTo>
                  <a:lnTo>
                    <a:pt x="111" y="183"/>
                  </a:lnTo>
                  <a:lnTo>
                    <a:pt x="113" y="182"/>
                  </a:lnTo>
                  <a:lnTo>
                    <a:pt x="113" y="182"/>
                  </a:lnTo>
                  <a:lnTo>
                    <a:pt x="113" y="182"/>
                  </a:lnTo>
                  <a:lnTo>
                    <a:pt x="113" y="182"/>
                  </a:lnTo>
                  <a:lnTo>
                    <a:pt x="111" y="183"/>
                  </a:lnTo>
                  <a:lnTo>
                    <a:pt x="111" y="183"/>
                  </a:lnTo>
                  <a:close/>
                  <a:moveTo>
                    <a:pt x="155" y="237"/>
                  </a:moveTo>
                  <a:lnTo>
                    <a:pt x="155" y="237"/>
                  </a:lnTo>
                  <a:lnTo>
                    <a:pt x="153" y="237"/>
                  </a:lnTo>
                  <a:lnTo>
                    <a:pt x="153" y="237"/>
                  </a:lnTo>
                  <a:lnTo>
                    <a:pt x="155" y="238"/>
                  </a:lnTo>
                  <a:lnTo>
                    <a:pt x="155" y="238"/>
                  </a:lnTo>
                  <a:lnTo>
                    <a:pt x="155" y="237"/>
                  </a:lnTo>
                  <a:lnTo>
                    <a:pt x="155" y="237"/>
                  </a:lnTo>
                  <a:close/>
                  <a:moveTo>
                    <a:pt x="95" y="236"/>
                  </a:moveTo>
                  <a:lnTo>
                    <a:pt x="95" y="236"/>
                  </a:lnTo>
                  <a:lnTo>
                    <a:pt x="94" y="237"/>
                  </a:lnTo>
                  <a:lnTo>
                    <a:pt x="94" y="238"/>
                  </a:lnTo>
                  <a:lnTo>
                    <a:pt x="94" y="238"/>
                  </a:lnTo>
                  <a:lnTo>
                    <a:pt x="95" y="236"/>
                  </a:lnTo>
                  <a:lnTo>
                    <a:pt x="95" y="236"/>
                  </a:lnTo>
                  <a:close/>
                  <a:moveTo>
                    <a:pt x="75" y="283"/>
                  </a:moveTo>
                  <a:lnTo>
                    <a:pt x="75" y="283"/>
                  </a:lnTo>
                  <a:lnTo>
                    <a:pt x="74" y="284"/>
                  </a:lnTo>
                  <a:lnTo>
                    <a:pt x="75" y="284"/>
                  </a:lnTo>
                  <a:lnTo>
                    <a:pt x="75" y="284"/>
                  </a:lnTo>
                  <a:lnTo>
                    <a:pt x="75" y="283"/>
                  </a:lnTo>
                  <a:lnTo>
                    <a:pt x="75" y="283"/>
                  </a:lnTo>
                  <a:lnTo>
                    <a:pt x="75" y="283"/>
                  </a:lnTo>
                  <a:close/>
                  <a:moveTo>
                    <a:pt x="61" y="308"/>
                  </a:moveTo>
                  <a:lnTo>
                    <a:pt x="61" y="308"/>
                  </a:lnTo>
                  <a:lnTo>
                    <a:pt x="64" y="308"/>
                  </a:lnTo>
                  <a:lnTo>
                    <a:pt x="64" y="308"/>
                  </a:lnTo>
                  <a:lnTo>
                    <a:pt x="64" y="308"/>
                  </a:lnTo>
                  <a:lnTo>
                    <a:pt x="64" y="308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61" y="308"/>
                  </a:lnTo>
                  <a:lnTo>
                    <a:pt x="61" y="308"/>
                  </a:lnTo>
                  <a:close/>
                  <a:moveTo>
                    <a:pt x="84" y="337"/>
                  </a:moveTo>
                  <a:lnTo>
                    <a:pt x="84" y="337"/>
                  </a:lnTo>
                  <a:lnTo>
                    <a:pt x="84" y="334"/>
                  </a:lnTo>
                  <a:lnTo>
                    <a:pt x="84" y="334"/>
                  </a:lnTo>
                  <a:lnTo>
                    <a:pt x="84" y="335"/>
                  </a:lnTo>
                  <a:lnTo>
                    <a:pt x="84" y="335"/>
                  </a:lnTo>
                  <a:lnTo>
                    <a:pt x="84" y="337"/>
                  </a:lnTo>
                  <a:lnTo>
                    <a:pt x="84" y="337"/>
                  </a:lnTo>
                  <a:close/>
                  <a:moveTo>
                    <a:pt x="307" y="81"/>
                  </a:moveTo>
                  <a:lnTo>
                    <a:pt x="307" y="81"/>
                  </a:lnTo>
                  <a:lnTo>
                    <a:pt x="305" y="81"/>
                  </a:lnTo>
                  <a:lnTo>
                    <a:pt x="304" y="82"/>
                  </a:lnTo>
                  <a:lnTo>
                    <a:pt x="304" y="82"/>
                  </a:lnTo>
                  <a:lnTo>
                    <a:pt x="307" y="81"/>
                  </a:lnTo>
                  <a:lnTo>
                    <a:pt x="307" y="81"/>
                  </a:lnTo>
                  <a:close/>
                  <a:moveTo>
                    <a:pt x="318" y="42"/>
                  </a:moveTo>
                  <a:lnTo>
                    <a:pt x="318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9" y="47"/>
                  </a:lnTo>
                  <a:lnTo>
                    <a:pt x="319" y="47"/>
                  </a:lnTo>
                  <a:lnTo>
                    <a:pt x="319" y="47"/>
                  </a:lnTo>
                  <a:lnTo>
                    <a:pt x="319" y="47"/>
                  </a:lnTo>
                  <a:lnTo>
                    <a:pt x="318" y="42"/>
                  </a:lnTo>
                  <a:lnTo>
                    <a:pt x="318" y="42"/>
                  </a:lnTo>
                  <a:close/>
                  <a:moveTo>
                    <a:pt x="240" y="184"/>
                  </a:moveTo>
                  <a:lnTo>
                    <a:pt x="240" y="184"/>
                  </a:lnTo>
                  <a:lnTo>
                    <a:pt x="238" y="186"/>
                  </a:lnTo>
                  <a:lnTo>
                    <a:pt x="238" y="187"/>
                  </a:lnTo>
                  <a:lnTo>
                    <a:pt x="238" y="187"/>
                  </a:lnTo>
                  <a:lnTo>
                    <a:pt x="240" y="184"/>
                  </a:lnTo>
                  <a:lnTo>
                    <a:pt x="240" y="184"/>
                  </a:lnTo>
                  <a:close/>
                  <a:moveTo>
                    <a:pt x="79" y="291"/>
                  </a:moveTo>
                  <a:lnTo>
                    <a:pt x="79" y="291"/>
                  </a:lnTo>
                  <a:lnTo>
                    <a:pt x="79" y="292"/>
                  </a:lnTo>
                  <a:lnTo>
                    <a:pt x="81" y="292"/>
                  </a:lnTo>
                  <a:lnTo>
                    <a:pt x="81" y="292"/>
                  </a:lnTo>
                  <a:lnTo>
                    <a:pt x="81" y="292"/>
                  </a:lnTo>
                  <a:lnTo>
                    <a:pt x="79" y="291"/>
                  </a:lnTo>
                  <a:lnTo>
                    <a:pt x="79" y="291"/>
                  </a:lnTo>
                  <a:close/>
                  <a:moveTo>
                    <a:pt x="57" y="307"/>
                  </a:moveTo>
                  <a:lnTo>
                    <a:pt x="57" y="307"/>
                  </a:lnTo>
                  <a:lnTo>
                    <a:pt x="57" y="308"/>
                  </a:lnTo>
                  <a:lnTo>
                    <a:pt x="57" y="308"/>
                  </a:lnTo>
                  <a:lnTo>
                    <a:pt x="58" y="308"/>
                  </a:lnTo>
                  <a:lnTo>
                    <a:pt x="57" y="307"/>
                  </a:lnTo>
                  <a:lnTo>
                    <a:pt x="57" y="307"/>
                  </a:lnTo>
                  <a:close/>
                  <a:moveTo>
                    <a:pt x="98" y="244"/>
                  </a:moveTo>
                  <a:lnTo>
                    <a:pt x="98" y="244"/>
                  </a:lnTo>
                  <a:lnTo>
                    <a:pt x="96" y="246"/>
                  </a:lnTo>
                  <a:lnTo>
                    <a:pt x="96" y="247"/>
                  </a:lnTo>
                  <a:lnTo>
                    <a:pt x="96" y="247"/>
                  </a:lnTo>
                  <a:lnTo>
                    <a:pt x="98" y="244"/>
                  </a:lnTo>
                  <a:lnTo>
                    <a:pt x="98" y="244"/>
                  </a:lnTo>
                  <a:close/>
                  <a:moveTo>
                    <a:pt x="210" y="236"/>
                  </a:moveTo>
                  <a:lnTo>
                    <a:pt x="210" y="236"/>
                  </a:lnTo>
                  <a:lnTo>
                    <a:pt x="210" y="236"/>
                  </a:lnTo>
                  <a:lnTo>
                    <a:pt x="210" y="236"/>
                  </a:lnTo>
                  <a:lnTo>
                    <a:pt x="209" y="236"/>
                  </a:lnTo>
                  <a:lnTo>
                    <a:pt x="209" y="236"/>
                  </a:lnTo>
                  <a:lnTo>
                    <a:pt x="210" y="237"/>
                  </a:lnTo>
                  <a:lnTo>
                    <a:pt x="210" y="237"/>
                  </a:lnTo>
                  <a:lnTo>
                    <a:pt x="210" y="237"/>
                  </a:lnTo>
                  <a:lnTo>
                    <a:pt x="210" y="237"/>
                  </a:lnTo>
                  <a:lnTo>
                    <a:pt x="210" y="236"/>
                  </a:lnTo>
                  <a:lnTo>
                    <a:pt x="210" y="236"/>
                  </a:lnTo>
                  <a:close/>
                  <a:moveTo>
                    <a:pt x="119" y="250"/>
                  </a:moveTo>
                  <a:lnTo>
                    <a:pt x="119" y="250"/>
                  </a:lnTo>
                  <a:lnTo>
                    <a:pt x="118" y="253"/>
                  </a:lnTo>
                  <a:lnTo>
                    <a:pt x="118" y="253"/>
                  </a:lnTo>
                  <a:lnTo>
                    <a:pt x="119" y="251"/>
                  </a:lnTo>
                  <a:lnTo>
                    <a:pt x="119" y="250"/>
                  </a:lnTo>
                  <a:lnTo>
                    <a:pt x="119" y="250"/>
                  </a:lnTo>
                  <a:close/>
                  <a:moveTo>
                    <a:pt x="119" y="234"/>
                  </a:moveTo>
                  <a:lnTo>
                    <a:pt x="119" y="234"/>
                  </a:lnTo>
                  <a:lnTo>
                    <a:pt x="119" y="230"/>
                  </a:lnTo>
                  <a:lnTo>
                    <a:pt x="119" y="230"/>
                  </a:lnTo>
                  <a:lnTo>
                    <a:pt x="119" y="231"/>
                  </a:lnTo>
                  <a:lnTo>
                    <a:pt x="119" y="234"/>
                  </a:lnTo>
                  <a:lnTo>
                    <a:pt x="119" y="234"/>
                  </a:lnTo>
                  <a:close/>
                  <a:moveTo>
                    <a:pt x="290" y="62"/>
                  </a:moveTo>
                  <a:lnTo>
                    <a:pt x="290" y="62"/>
                  </a:lnTo>
                  <a:lnTo>
                    <a:pt x="291" y="61"/>
                  </a:lnTo>
                  <a:lnTo>
                    <a:pt x="290" y="61"/>
                  </a:lnTo>
                  <a:lnTo>
                    <a:pt x="290" y="61"/>
                  </a:lnTo>
                  <a:lnTo>
                    <a:pt x="290" y="61"/>
                  </a:lnTo>
                  <a:lnTo>
                    <a:pt x="290" y="62"/>
                  </a:lnTo>
                  <a:lnTo>
                    <a:pt x="290" y="62"/>
                  </a:lnTo>
                  <a:close/>
                  <a:moveTo>
                    <a:pt x="256" y="57"/>
                  </a:moveTo>
                  <a:lnTo>
                    <a:pt x="256" y="57"/>
                  </a:lnTo>
                  <a:lnTo>
                    <a:pt x="257" y="55"/>
                  </a:lnTo>
                  <a:lnTo>
                    <a:pt x="258" y="55"/>
                  </a:lnTo>
                  <a:lnTo>
                    <a:pt x="258" y="55"/>
                  </a:lnTo>
                  <a:lnTo>
                    <a:pt x="258" y="54"/>
                  </a:lnTo>
                  <a:lnTo>
                    <a:pt x="258" y="54"/>
                  </a:lnTo>
                  <a:lnTo>
                    <a:pt x="256" y="57"/>
                  </a:lnTo>
                  <a:lnTo>
                    <a:pt x="256" y="57"/>
                  </a:lnTo>
                  <a:close/>
                  <a:moveTo>
                    <a:pt x="275" y="145"/>
                  </a:moveTo>
                  <a:lnTo>
                    <a:pt x="275" y="145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7" y="140"/>
                  </a:lnTo>
                  <a:lnTo>
                    <a:pt x="277" y="140"/>
                  </a:lnTo>
                  <a:lnTo>
                    <a:pt x="277" y="140"/>
                  </a:lnTo>
                  <a:lnTo>
                    <a:pt x="277" y="140"/>
                  </a:lnTo>
                  <a:lnTo>
                    <a:pt x="275" y="145"/>
                  </a:lnTo>
                  <a:lnTo>
                    <a:pt x="275" y="145"/>
                  </a:lnTo>
                  <a:close/>
                  <a:moveTo>
                    <a:pt x="297" y="40"/>
                  </a:moveTo>
                  <a:lnTo>
                    <a:pt x="297" y="40"/>
                  </a:lnTo>
                  <a:lnTo>
                    <a:pt x="297" y="40"/>
                  </a:lnTo>
                  <a:lnTo>
                    <a:pt x="297" y="40"/>
                  </a:lnTo>
                  <a:lnTo>
                    <a:pt x="298" y="37"/>
                  </a:lnTo>
                  <a:lnTo>
                    <a:pt x="298" y="37"/>
                  </a:lnTo>
                  <a:lnTo>
                    <a:pt x="298" y="37"/>
                  </a:lnTo>
                  <a:lnTo>
                    <a:pt x="298" y="37"/>
                  </a:lnTo>
                  <a:lnTo>
                    <a:pt x="297" y="40"/>
                  </a:lnTo>
                  <a:lnTo>
                    <a:pt x="297" y="40"/>
                  </a:lnTo>
                  <a:close/>
                  <a:moveTo>
                    <a:pt x="133" y="257"/>
                  </a:moveTo>
                  <a:lnTo>
                    <a:pt x="133" y="257"/>
                  </a:lnTo>
                  <a:lnTo>
                    <a:pt x="135" y="257"/>
                  </a:lnTo>
                  <a:lnTo>
                    <a:pt x="136" y="257"/>
                  </a:lnTo>
                  <a:lnTo>
                    <a:pt x="136" y="257"/>
                  </a:lnTo>
                  <a:lnTo>
                    <a:pt x="135" y="257"/>
                  </a:lnTo>
                  <a:lnTo>
                    <a:pt x="133" y="257"/>
                  </a:lnTo>
                  <a:lnTo>
                    <a:pt x="133" y="257"/>
                  </a:lnTo>
                  <a:close/>
                  <a:moveTo>
                    <a:pt x="65" y="297"/>
                  </a:moveTo>
                  <a:lnTo>
                    <a:pt x="65" y="297"/>
                  </a:lnTo>
                  <a:lnTo>
                    <a:pt x="65" y="297"/>
                  </a:lnTo>
                  <a:lnTo>
                    <a:pt x="65" y="297"/>
                  </a:lnTo>
                  <a:lnTo>
                    <a:pt x="67" y="294"/>
                  </a:lnTo>
                  <a:lnTo>
                    <a:pt x="67" y="294"/>
                  </a:lnTo>
                  <a:lnTo>
                    <a:pt x="65" y="297"/>
                  </a:lnTo>
                  <a:lnTo>
                    <a:pt x="65" y="297"/>
                  </a:lnTo>
                  <a:close/>
                  <a:moveTo>
                    <a:pt x="308" y="89"/>
                  </a:moveTo>
                  <a:lnTo>
                    <a:pt x="308" y="89"/>
                  </a:lnTo>
                  <a:lnTo>
                    <a:pt x="307" y="89"/>
                  </a:lnTo>
                  <a:lnTo>
                    <a:pt x="307" y="89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8" y="89"/>
                  </a:lnTo>
                  <a:close/>
                  <a:moveTo>
                    <a:pt x="128" y="224"/>
                  </a:moveTo>
                  <a:lnTo>
                    <a:pt x="128" y="224"/>
                  </a:lnTo>
                  <a:lnTo>
                    <a:pt x="128" y="223"/>
                  </a:lnTo>
                  <a:lnTo>
                    <a:pt x="128" y="221"/>
                  </a:lnTo>
                  <a:lnTo>
                    <a:pt x="128" y="221"/>
                  </a:lnTo>
                  <a:lnTo>
                    <a:pt x="128" y="224"/>
                  </a:lnTo>
                  <a:lnTo>
                    <a:pt x="128" y="224"/>
                  </a:lnTo>
                  <a:close/>
                  <a:moveTo>
                    <a:pt x="170" y="247"/>
                  </a:moveTo>
                  <a:lnTo>
                    <a:pt x="170" y="247"/>
                  </a:lnTo>
                  <a:lnTo>
                    <a:pt x="172" y="246"/>
                  </a:lnTo>
                  <a:lnTo>
                    <a:pt x="172" y="246"/>
                  </a:lnTo>
                  <a:lnTo>
                    <a:pt x="170" y="246"/>
                  </a:lnTo>
                  <a:lnTo>
                    <a:pt x="170" y="246"/>
                  </a:lnTo>
                  <a:lnTo>
                    <a:pt x="170" y="247"/>
                  </a:lnTo>
                  <a:lnTo>
                    <a:pt x="170" y="247"/>
                  </a:lnTo>
                  <a:close/>
                  <a:moveTo>
                    <a:pt x="247" y="68"/>
                  </a:moveTo>
                  <a:lnTo>
                    <a:pt x="247" y="68"/>
                  </a:lnTo>
                  <a:lnTo>
                    <a:pt x="248" y="68"/>
                  </a:lnTo>
                  <a:lnTo>
                    <a:pt x="248" y="68"/>
                  </a:lnTo>
                  <a:lnTo>
                    <a:pt x="250" y="68"/>
                  </a:lnTo>
                  <a:lnTo>
                    <a:pt x="250" y="68"/>
                  </a:lnTo>
                  <a:lnTo>
                    <a:pt x="250" y="67"/>
                  </a:lnTo>
                  <a:lnTo>
                    <a:pt x="250" y="67"/>
                  </a:lnTo>
                  <a:lnTo>
                    <a:pt x="247" y="68"/>
                  </a:lnTo>
                  <a:lnTo>
                    <a:pt x="247" y="68"/>
                  </a:lnTo>
                  <a:close/>
                  <a:moveTo>
                    <a:pt x="64" y="274"/>
                  </a:moveTo>
                  <a:lnTo>
                    <a:pt x="64" y="274"/>
                  </a:lnTo>
                  <a:lnTo>
                    <a:pt x="65" y="274"/>
                  </a:lnTo>
                  <a:lnTo>
                    <a:pt x="65" y="273"/>
                  </a:lnTo>
                  <a:lnTo>
                    <a:pt x="65" y="273"/>
                  </a:lnTo>
                  <a:lnTo>
                    <a:pt x="64" y="274"/>
                  </a:lnTo>
                  <a:lnTo>
                    <a:pt x="64" y="274"/>
                  </a:lnTo>
                  <a:close/>
                  <a:moveTo>
                    <a:pt x="261" y="116"/>
                  </a:moveTo>
                  <a:lnTo>
                    <a:pt x="261" y="116"/>
                  </a:lnTo>
                  <a:lnTo>
                    <a:pt x="263" y="116"/>
                  </a:lnTo>
                  <a:lnTo>
                    <a:pt x="263" y="115"/>
                  </a:lnTo>
                  <a:lnTo>
                    <a:pt x="263" y="115"/>
                  </a:lnTo>
                  <a:lnTo>
                    <a:pt x="261" y="116"/>
                  </a:lnTo>
                  <a:lnTo>
                    <a:pt x="261" y="116"/>
                  </a:lnTo>
                  <a:lnTo>
                    <a:pt x="261" y="116"/>
                  </a:lnTo>
                  <a:close/>
                  <a:moveTo>
                    <a:pt x="71" y="315"/>
                  </a:moveTo>
                  <a:lnTo>
                    <a:pt x="71" y="315"/>
                  </a:lnTo>
                  <a:lnTo>
                    <a:pt x="71" y="314"/>
                  </a:lnTo>
                  <a:lnTo>
                    <a:pt x="71" y="314"/>
                  </a:lnTo>
                  <a:lnTo>
                    <a:pt x="71" y="314"/>
                  </a:lnTo>
                  <a:lnTo>
                    <a:pt x="71" y="315"/>
                  </a:lnTo>
                  <a:lnTo>
                    <a:pt x="71" y="315"/>
                  </a:lnTo>
                  <a:close/>
                  <a:moveTo>
                    <a:pt x="54" y="335"/>
                  </a:moveTo>
                  <a:lnTo>
                    <a:pt x="54" y="335"/>
                  </a:lnTo>
                  <a:lnTo>
                    <a:pt x="54" y="337"/>
                  </a:lnTo>
                  <a:lnTo>
                    <a:pt x="54" y="337"/>
                  </a:lnTo>
                  <a:lnTo>
                    <a:pt x="55" y="337"/>
                  </a:lnTo>
                  <a:lnTo>
                    <a:pt x="55" y="337"/>
                  </a:lnTo>
                  <a:lnTo>
                    <a:pt x="55" y="337"/>
                  </a:lnTo>
                  <a:lnTo>
                    <a:pt x="55" y="337"/>
                  </a:lnTo>
                  <a:lnTo>
                    <a:pt x="54" y="335"/>
                  </a:lnTo>
                  <a:lnTo>
                    <a:pt x="54" y="335"/>
                  </a:lnTo>
                  <a:close/>
                  <a:moveTo>
                    <a:pt x="291" y="92"/>
                  </a:moveTo>
                  <a:lnTo>
                    <a:pt x="291" y="92"/>
                  </a:lnTo>
                  <a:lnTo>
                    <a:pt x="291" y="94"/>
                  </a:lnTo>
                  <a:lnTo>
                    <a:pt x="291" y="94"/>
                  </a:lnTo>
                  <a:lnTo>
                    <a:pt x="292" y="92"/>
                  </a:lnTo>
                  <a:lnTo>
                    <a:pt x="292" y="92"/>
                  </a:lnTo>
                  <a:lnTo>
                    <a:pt x="291" y="92"/>
                  </a:lnTo>
                  <a:lnTo>
                    <a:pt x="291" y="92"/>
                  </a:lnTo>
                  <a:close/>
                  <a:moveTo>
                    <a:pt x="281" y="91"/>
                  </a:moveTo>
                  <a:lnTo>
                    <a:pt x="281" y="91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3" y="89"/>
                  </a:lnTo>
                  <a:lnTo>
                    <a:pt x="283" y="89"/>
                  </a:lnTo>
                  <a:lnTo>
                    <a:pt x="283" y="89"/>
                  </a:lnTo>
                  <a:lnTo>
                    <a:pt x="283" y="89"/>
                  </a:lnTo>
                  <a:lnTo>
                    <a:pt x="281" y="91"/>
                  </a:lnTo>
                  <a:lnTo>
                    <a:pt x="281" y="91"/>
                  </a:lnTo>
                  <a:close/>
                  <a:moveTo>
                    <a:pt x="67" y="327"/>
                  </a:moveTo>
                  <a:lnTo>
                    <a:pt x="67" y="327"/>
                  </a:lnTo>
                  <a:lnTo>
                    <a:pt x="67" y="325"/>
                  </a:lnTo>
                  <a:lnTo>
                    <a:pt x="65" y="324"/>
                  </a:lnTo>
                  <a:lnTo>
                    <a:pt x="65" y="324"/>
                  </a:lnTo>
                  <a:lnTo>
                    <a:pt x="67" y="327"/>
                  </a:lnTo>
                  <a:lnTo>
                    <a:pt x="67" y="327"/>
                  </a:lnTo>
                  <a:close/>
                  <a:moveTo>
                    <a:pt x="85" y="342"/>
                  </a:moveTo>
                  <a:lnTo>
                    <a:pt x="85" y="342"/>
                  </a:lnTo>
                  <a:lnTo>
                    <a:pt x="85" y="344"/>
                  </a:lnTo>
                  <a:lnTo>
                    <a:pt x="85" y="344"/>
                  </a:lnTo>
                  <a:lnTo>
                    <a:pt x="86" y="344"/>
                  </a:lnTo>
                  <a:lnTo>
                    <a:pt x="86" y="344"/>
                  </a:lnTo>
                  <a:lnTo>
                    <a:pt x="85" y="342"/>
                  </a:lnTo>
                  <a:lnTo>
                    <a:pt x="85" y="342"/>
                  </a:lnTo>
                  <a:close/>
                  <a:moveTo>
                    <a:pt x="214" y="234"/>
                  </a:moveTo>
                  <a:lnTo>
                    <a:pt x="214" y="234"/>
                  </a:lnTo>
                  <a:lnTo>
                    <a:pt x="213" y="236"/>
                  </a:lnTo>
                  <a:lnTo>
                    <a:pt x="213" y="237"/>
                  </a:lnTo>
                  <a:lnTo>
                    <a:pt x="213" y="237"/>
                  </a:lnTo>
                  <a:lnTo>
                    <a:pt x="214" y="234"/>
                  </a:lnTo>
                  <a:lnTo>
                    <a:pt x="214" y="234"/>
                  </a:lnTo>
                  <a:close/>
                  <a:moveTo>
                    <a:pt x="126" y="236"/>
                  </a:moveTo>
                  <a:lnTo>
                    <a:pt x="126" y="236"/>
                  </a:lnTo>
                  <a:lnTo>
                    <a:pt x="126" y="237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6" y="236"/>
                  </a:lnTo>
                  <a:lnTo>
                    <a:pt x="126" y="236"/>
                  </a:lnTo>
                  <a:close/>
                  <a:moveTo>
                    <a:pt x="216" y="203"/>
                  </a:moveTo>
                  <a:lnTo>
                    <a:pt x="216" y="203"/>
                  </a:lnTo>
                  <a:lnTo>
                    <a:pt x="214" y="203"/>
                  </a:lnTo>
                  <a:lnTo>
                    <a:pt x="214" y="204"/>
                  </a:lnTo>
                  <a:lnTo>
                    <a:pt x="214" y="204"/>
                  </a:lnTo>
                  <a:lnTo>
                    <a:pt x="214" y="203"/>
                  </a:lnTo>
                  <a:lnTo>
                    <a:pt x="216" y="203"/>
                  </a:lnTo>
                  <a:lnTo>
                    <a:pt x="216" y="203"/>
                  </a:lnTo>
                  <a:close/>
                  <a:moveTo>
                    <a:pt x="59" y="337"/>
                  </a:moveTo>
                  <a:lnTo>
                    <a:pt x="59" y="337"/>
                  </a:lnTo>
                  <a:lnTo>
                    <a:pt x="58" y="337"/>
                  </a:lnTo>
                  <a:lnTo>
                    <a:pt x="58" y="337"/>
                  </a:lnTo>
                  <a:lnTo>
                    <a:pt x="61" y="337"/>
                  </a:lnTo>
                  <a:lnTo>
                    <a:pt x="61" y="337"/>
                  </a:lnTo>
                  <a:lnTo>
                    <a:pt x="59" y="337"/>
                  </a:lnTo>
                  <a:lnTo>
                    <a:pt x="59" y="337"/>
                  </a:lnTo>
                  <a:close/>
                  <a:moveTo>
                    <a:pt x="64" y="311"/>
                  </a:moveTo>
                  <a:lnTo>
                    <a:pt x="64" y="311"/>
                  </a:lnTo>
                  <a:lnTo>
                    <a:pt x="62" y="311"/>
                  </a:lnTo>
                  <a:lnTo>
                    <a:pt x="62" y="311"/>
                  </a:lnTo>
                  <a:lnTo>
                    <a:pt x="64" y="312"/>
                  </a:lnTo>
                  <a:lnTo>
                    <a:pt x="64" y="312"/>
                  </a:lnTo>
                  <a:lnTo>
                    <a:pt x="64" y="311"/>
                  </a:lnTo>
                  <a:lnTo>
                    <a:pt x="64" y="311"/>
                  </a:lnTo>
                  <a:close/>
                  <a:moveTo>
                    <a:pt x="223" y="189"/>
                  </a:moveTo>
                  <a:lnTo>
                    <a:pt x="223" y="189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23" y="187"/>
                  </a:lnTo>
                  <a:lnTo>
                    <a:pt x="223" y="189"/>
                  </a:lnTo>
                  <a:lnTo>
                    <a:pt x="223" y="189"/>
                  </a:lnTo>
                  <a:close/>
                  <a:moveTo>
                    <a:pt x="143" y="243"/>
                  </a:moveTo>
                  <a:lnTo>
                    <a:pt x="143" y="243"/>
                  </a:lnTo>
                  <a:lnTo>
                    <a:pt x="142" y="241"/>
                  </a:lnTo>
                  <a:lnTo>
                    <a:pt x="142" y="243"/>
                  </a:lnTo>
                  <a:lnTo>
                    <a:pt x="142" y="243"/>
                  </a:lnTo>
                  <a:lnTo>
                    <a:pt x="143" y="243"/>
                  </a:lnTo>
                  <a:lnTo>
                    <a:pt x="143" y="243"/>
                  </a:lnTo>
                  <a:close/>
                  <a:moveTo>
                    <a:pt x="236" y="71"/>
                  </a:moveTo>
                  <a:lnTo>
                    <a:pt x="236" y="71"/>
                  </a:lnTo>
                  <a:lnTo>
                    <a:pt x="236" y="69"/>
                  </a:lnTo>
                  <a:lnTo>
                    <a:pt x="234" y="69"/>
                  </a:lnTo>
                  <a:lnTo>
                    <a:pt x="234" y="69"/>
                  </a:lnTo>
                  <a:lnTo>
                    <a:pt x="236" y="71"/>
                  </a:lnTo>
                  <a:lnTo>
                    <a:pt x="236" y="71"/>
                  </a:lnTo>
                  <a:close/>
                  <a:moveTo>
                    <a:pt x="246" y="152"/>
                  </a:moveTo>
                  <a:lnTo>
                    <a:pt x="246" y="152"/>
                  </a:lnTo>
                  <a:lnTo>
                    <a:pt x="246" y="152"/>
                  </a:lnTo>
                  <a:lnTo>
                    <a:pt x="246" y="152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6" y="150"/>
                  </a:lnTo>
                  <a:lnTo>
                    <a:pt x="246" y="152"/>
                  </a:lnTo>
                  <a:lnTo>
                    <a:pt x="246" y="152"/>
                  </a:lnTo>
                  <a:close/>
                  <a:moveTo>
                    <a:pt x="149" y="244"/>
                  </a:moveTo>
                  <a:lnTo>
                    <a:pt x="149" y="244"/>
                  </a:lnTo>
                  <a:lnTo>
                    <a:pt x="148" y="244"/>
                  </a:lnTo>
                  <a:lnTo>
                    <a:pt x="146" y="244"/>
                  </a:lnTo>
                  <a:lnTo>
                    <a:pt x="146" y="244"/>
                  </a:lnTo>
                  <a:lnTo>
                    <a:pt x="149" y="244"/>
                  </a:lnTo>
                  <a:lnTo>
                    <a:pt x="149" y="244"/>
                  </a:lnTo>
                  <a:close/>
                  <a:moveTo>
                    <a:pt x="65" y="241"/>
                  </a:moveTo>
                  <a:lnTo>
                    <a:pt x="65" y="241"/>
                  </a:lnTo>
                  <a:lnTo>
                    <a:pt x="65" y="240"/>
                  </a:lnTo>
                  <a:lnTo>
                    <a:pt x="64" y="240"/>
                  </a:lnTo>
                  <a:lnTo>
                    <a:pt x="64" y="240"/>
                  </a:lnTo>
                  <a:lnTo>
                    <a:pt x="64" y="240"/>
                  </a:lnTo>
                  <a:lnTo>
                    <a:pt x="65" y="241"/>
                  </a:lnTo>
                  <a:lnTo>
                    <a:pt x="65" y="241"/>
                  </a:lnTo>
                  <a:close/>
                  <a:moveTo>
                    <a:pt x="99" y="206"/>
                  </a:moveTo>
                  <a:lnTo>
                    <a:pt x="99" y="206"/>
                  </a:lnTo>
                  <a:lnTo>
                    <a:pt x="99" y="206"/>
                  </a:lnTo>
                  <a:lnTo>
                    <a:pt x="99" y="206"/>
                  </a:lnTo>
                  <a:lnTo>
                    <a:pt x="98" y="203"/>
                  </a:lnTo>
                  <a:lnTo>
                    <a:pt x="98" y="203"/>
                  </a:lnTo>
                  <a:lnTo>
                    <a:pt x="99" y="206"/>
                  </a:lnTo>
                  <a:lnTo>
                    <a:pt x="99" y="206"/>
                  </a:lnTo>
                  <a:close/>
                  <a:moveTo>
                    <a:pt x="224" y="213"/>
                  </a:moveTo>
                  <a:lnTo>
                    <a:pt x="224" y="213"/>
                  </a:lnTo>
                  <a:lnTo>
                    <a:pt x="223" y="213"/>
                  </a:lnTo>
                  <a:lnTo>
                    <a:pt x="223" y="214"/>
                  </a:lnTo>
                  <a:lnTo>
                    <a:pt x="223" y="214"/>
                  </a:lnTo>
                  <a:lnTo>
                    <a:pt x="224" y="213"/>
                  </a:lnTo>
                  <a:lnTo>
                    <a:pt x="224" y="213"/>
                  </a:lnTo>
                  <a:close/>
                  <a:moveTo>
                    <a:pt x="254" y="76"/>
                  </a:moveTo>
                  <a:lnTo>
                    <a:pt x="254" y="76"/>
                  </a:lnTo>
                  <a:lnTo>
                    <a:pt x="253" y="76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4" y="76"/>
                  </a:lnTo>
                  <a:lnTo>
                    <a:pt x="254" y="76"/>
                  </a:lnTo>
                  <a:close/>
                  <a:moveTo>
                    <a:pt x="264" y="79"/>
                  </a:moveTo>
                  <a:lnTo>
                    <a:pt x="264" y="79"/>
                  </a:lnTo>
                  <a:lnTo>
                    <a:pt x="263" y="76"/>
                  </a:lnTo>
                  <a:lnTo>
                    <a:pt x="263" y="76"/>
                  </a:lnTo>
                  <a:lnTo>
                    <a:pt x="264" y="79"/>
                  </a:lnTo>
                  <a:lnTo>
                    <a:pt x="264" y="79"/>
                  </a:lnTo>
                  <a:close/>
                  <a:moveTo>
                    <a:pt x="290" y="81"/>
                  </a:moveTo>
                  <a:lnTo>
                    <a:pt x="290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8" y="82"/>
                  </a:lnTo>
                  <a:lnTo>
                    <a:pt x="288" y="82"/>
                  </a:lnTo>
                  <a:lnTo>
                    <a:pt x="290" y="81"/>
                  </a:lnTo>
                  <a:lnTo>
                    <a:pt x="290" y="81"/>
                  </a:lnTo>
                  <a:close/>
                  <a:moveTo>
                    <a:pt x="49" y="278"/>
                  </a:moveTo>
                  <a:lnTo>
                    <a:pt x="49" y="278"/>
                  </a:lnTo>
                  <a:lnTo>
                    <a:pt x="48" y="281"/>
                  </a:lnTo>
                  <a:lnTo>
                    <a:pt x="48" y="281"/>
                  </a:lnTo>
                  <a:lnTo>
                    <a:pt x="49" y="278"/>
                  </a:lnTo>
                  <a:lnTo>
                    <a:pt x="49" y="278"/>
                  </a:lnTo>
                  <a:close/>
                  <a:moveTo>
                    <a:pt x="159" y="244"/>
                  </a:moveTo>
                  <a:lnTo>
                    <a:pt x="159" y="244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60" y="244"/>
                  </a:lnTo>
                  <a:lnTo>
                    <a:pt x="159" y="244"/>
                  </a:lnTo>
                  <a:lnTo>
                    <a:pt x="159" y="244"/>
                  </a:lnTo>
                  <a:close/>
                  <a:moveTo>
                    <a:pt x="182" y="246"/>
                  </a:moveTo>
                  <a:lnTo>
                    <a:pt x="182" y="246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2" y="246"/>
                  </a:lnTo>
                  <a:lnTo>
                    <a:pt x="182" y="246"/>
                  </a:lnTo>
                  <a:close/>
                  <a:moveTo>
                    <a:pt x="219" y="197"/>
                  </a:moveTo>
                  <a:lnTo>
                    <a:pt x="219" y="197"/>
                  </a:lnTo>
                  <a:lnTo>
                    <a:pt x="219" y="197"/>
                  </a:lnTo>
                  <a:lnTo>
                    <a:pt x="219" y="197"/>
                  </a:lnTo>
                  <a:lnTo>
                    <a:pt x="217" y="197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19" y="197"/>
                  </a:lnTo>
                  <a:lnTo>
                    <a:pt x="219" y="197"/>
                  </a:lnTo>
                  <a:close/>
                  <a:moveTo>
                    <a:pt x="85" y="329"/>
                  </a:moveTo>
                  <a:lnTo>
                    <a:pt x="85" y="329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86" y="329"/>
                  </a:lnTo>
                  <a:lnTo>
                    <a:pt x="86" y="329"/>
                  </a:lnTo>
                  <a:lnTo>
                    <a:pt x="85" y="329"/>
                  </a:lnTo>
                  <a:lnTo>
                    <a:pt x="85" y="329"/>
                  </a:lnTo>
                  <a:close/>
                  <a:moveTo>
                    <a:pt x="271" y="68"/>
                  </a:moveTo>
                  <a:lnTo>
                    <a:pt x="271" y="68"/>
                  </a:lnTo>
                  <a:lnTo>
                    <a:pt x="273" y="68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1" y="68"/>
                  </a:lnTo>
                  <a:lnTo>
                    <a:pt x="271" y="68"/>
                  </a:lnTo>
                  <a:close/>
                  <a:moveTo>
                    <a:pt x="115" y="221"/>
                  </a:moveTo>
                  <a:lnTo>
                    <a:pt x="115" y="221"/>
                  </a:lnTo>
                  <a:lnTo>
                    <a:pt x="116" y="221"/>
                  </a:lnTo>
                  <a:lnTo>
                    <a:pt x="116" y="220"/>
                  </a:lnTo>
                  <a:lnTo>
                    <a:pt x="116" y="220"/>
                  </a:lnTo>
                  <a:lnTo>
                    <a:pt x="115" y="221"/>
                  </a:lnTo>
                  <a:lnTo>
                    <a:pt x="115" y="221"/>
                  </a:lnTo>
                  <a:close/>
                  <a:moveTo>
                    <a:pt x="58" y="254"/>
                  </a:moveTo>
                  <a:lnTo>
                    <a:pt x="58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8" y="254"/>
                  </a:lnTo>
                  <a:lnTo>
                    <a:pt x="58" y="254"/>
                  </a:lnTo>
                  <a:close/>
                  <a:moveTo>
                    <a:pt x="71" y="297"/>
                  </a:moveTo>
                  <a:lnTo>
                    <a:pt x="71" y="297"/>
                  </a:lnTo>
                  <a:lnTo>
                    <a:pt x="71" y="295"/>
                  </a:lnTo>
                  <a:lnTo>
                    <a:pt x="71" y="295"/>
                  </a:lnTo>
                  <a:lnTo>
                    <a:pt x="69" y="298"/>
                  </a:lnTo>
                  <a:lnTo>
                    <a:pt x="69" y="298"/>
                  </a:lnTo>
                  <a:lnTo>
                    <a:pt x="71" y="297"/>
                  </a:lnTo>
                  <a:lnTo>
                    <a:pt x="71" y="297"/>
                  </a:lnTo>
                  <a:close/>
                  <a:moveTo>
                    <a:pt x="281" y="76"/>
                  </a:moveTo>
                  <a:lnTo>
                    <a:pt x="281" y="76"/>
                  </a:lnTo>
                  <a:lnTo>
                    <a:pt x="283" y="78"/>
                  </a:lnTo>
                  <a:lnTo>
                    <a:pt x="283" y="78"/>
                  </a:lnTo>
                  <a:lnTo>
                    <a:pt x="283" y="78"/>
                  </a:lnTo>
                  <a:lnTo>
                    <a:pt x="281" y="76"/>
                  </a:lnTo>
                  <a:lnTo>
                    <a:pt x="281" y="76"/>
                  </a:lnTo>
                  <a:close/>
                  <a:moveTo>
                    <a:pt x="143" y="240"/>
                  </a:moveTo>
                  <a:lnTo>
                    <a:pt x="143" y="240"/>
                  </a:lnTo>
                  <a:lnTo>
                    <a:pt x="145" y="240"/>
                  </a:lnTo>
                  <a:lnTo>
                    <a:pt x="145" y="240"/>
                  </a:lnTo>
                  <a:lnTo>
                    <a:pt x="145" y="240"/>
                  </a:lnTo>
                  <a:lnTo>
                    <a:pt x="145" y="240"/>
                  </a:lnTo>
                  <a:lnTo>
                    <a:pt x="145" y="238"/>
                  </a:lnTo>
                  <a:lnTo>
                    <a:pt x="143" y="240"/>
                  </a:lnTo>
                  <a:lnTo>
                    <a:pt x="143" y="240"/>
                  </a:lnTo>
                  <a:close/>
                  <a:moveTo>
                    <a:pt x="99" y="236"/>
                  </a:move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close/>
                  <a:moveTo>
                    <a:pt x="204" y="234"/>
                  </a:moveTo>
                  <a:lnTo>
                    <a:pt x="204" y="234"/>
                  </a:lnTo>
                  <a:lnTo>
                    <a:pt x="204" y="234"/>
                  </a:lnTo>
                  <a:lnTo>
                    <a:pt x="204" y="234"/>
                  </a:lnTo>
                  <a:lnTo>
                    <a:pt x="206" y="234"/>
                  </a:lnTo>
                  <a:lnTo>
                    <a:pt x="206" y="234"/>
                  </a:lnTo>
                  <a:lnTo>
                    <a:pt x="206" y="233"/>
                  </a:lnTo>
                  <a:lnTo>
                    <a:pt x="206" y="233"/>
                  </a:lnTo>
                  <a:lnTo>
                    <a:pt x="204" y="234"/>
                  </a:lnTo>
                  <a:lnTo>
                    <a:pt x="204" y="234"/>
                  </a:lnTo>
                  <a:close/>
                  <a:moveTo>
                    <a:pt x="112" y="196"/>
                  </a:moveTo>
                  <a:lnTo>
                    <a:pt x="112" y="196"/>
                  </a:lnTo>
                  <a:lnTo>
                    <a:pt x="112" y="197"/>
                  </a:lnTo>
                  <a:lnTo>
                    <a:pt x="112" y="197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94"/>
                  </a:lnTo>
                  <a:lnTo>
                    <a:pt x="113" y="194"/>
                  </a:lnTo>
                  <a:lnTo>
                    <a:pt x="112" y="196"/>
                  </a:lnTo>
                  <a:lnTo>
                    <a:pt x="112" y="196"/>
                  </a:lnTo>
                  <a:close/>
                  <a:moveTo>
                    <a:pt x="264" y="74"/>
                  </a:moveTo>
                  <a:lnTo>
                    <a:pt x="264" y="74"/>
                  </a:lnTo>
                  <a:lnTo>
                    <a:pt x="264" y="74"/>
                  </a:lnTo>
                  <a:lnTo>
                    <a:pt x="263" y="74"/>
                  </a:lnTo>
                  <a:lnTo>
                    <a:pt x="263" y="74"/>
                  </a:lnTo>
                  <a:lnTo>
                    <a:pt x="264" y="74"/>
                  </a:lnTo>
                  <a:lnTo>
                    <a:pt x="264" y="74"/>
                  </a:lnTo>
                  <a:close/>
                  <a:moveTo>
                    <a:pt x="268" y="132"/>
                  </a:moveTo>
                  <a:lnTo>
                    <a:pt x="268" y="132"/>
                  </a:lnTo>
                  <a:lnTo>
                    <a:pt x="268" y="132"/>
                  </a:lnTo>
                  <a:lnTo>
                    <a:pt x="268" y="132"/>
                  </a:lnTo>
                  <a:lnTo>
                    <a:pt x="267" y="133"/>
                  </a:lnTo>
                  <a:lnTo>
                    <a:pt x="267" y="133"/>
                  </a:lnTo>
                  <a:lnTo>
                    <a:pt x="267" y="133"/>
                  </a:lnTo>
                  <a:lnTo>
                    <a:pt x="267" y="133"/>
                  </a:lnTo>
                  <a:lnTo>
                    <a:pt x="268" y="132"/>
                  </a:lnTo>
                  <a:lnTo>
                    <a:pt x="268" y="132"/>
                  </a:lnTo>
                  <a:close/>
                  <a:moveTo>
                    <a:pt x="261" y="130"/>
                  </a:moveTo>
                  <a:lnTo>
                    <a:pt x="261" y="130"/>
                  </a:lnTo>
                  <a:lnTo>
                    <a:pt x="263" y="129"/>
                  </a:lnTo>
                  <a:lnTo>
                    <a:pt x="263" y="129"/>
                  </a:lnTo>
                  <a:lnTo>
                    <a:pt x="261" y="130"/>
                  </a:lnTo>
                  <a:lnTo>
                    <a:pt x="261" y="130"/>
                  </a:lnTo>
                  <a:close/>
                  <a:moveTo>
                    <a:pt x="129" y="229"/>
                  </a:moveTo>
                  <a:lnTo>
                    <a:pt x="129" y="229"/>
                  </a:lnTo>
                  <a:lnTo>
                    <a:pt x="128" y="230"/>
                  </a:lnTo>
                  <a:lnTo>
                    <a:pt x="128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29" y="229"/>
                  </a:lnTo>
                  <a:close/>
                  <a:moveTo>
                    <a:pt x="231" y="71"/>
                  </a:moveTo>
                  <a:lnTo>
                    <a:pt x="231" y="71"/>
                  </a:lnTo>
                  <a:lnTo>
                    <a:pt x="231" y="71"/>
                  </a:lnTo>
                  <a:lnTo>
                    <a:pt x="231" y="71"/>
                  </a:lnTo>
                  <a:lnTo>
                    <a:pt x="231" y="69"/>
                  </a:lnTo>
                  <a:lnTo>
                    <a:pt x="231" y="69"/>
                  </a:lnTo>
                  <a:lnTo>
                    <a:pt x="231" y="71"/>
                  </a:lnTo>
                  <a:lnTo>
                    <a:pt x="231" y="71"/>
                  </a:lnTo>
                  <a:lnTo>
                    <a:pt x="231" y="71"/>
                  </a:lnTo>
                  <a:close/>
                  <a:moveTo>
                    <a:pt x="79" y="335"/>
                  </a:moveTo>
                  <a:lnTo>
                    <a:pt x="79" y="335"/>
                  </a:lnTo>
                  <a:lnTo>
                    <a:pt x="81" y="335"/>
                  </a:lnTo>
                  <a:lnTo>
                    <a:pt x="81" y="335"/>
                  </a:lnTo>
                  <a:lnTo>
                    <a:pt x="81" y="334"/>
                  </a:lnTo>
                  <a:lnTo>
                    <a:pt x="81" y="334"/>
                  </a:lnTo>
                  <a:lnTo>
                    <a:pt x="79" y="335"/>
                  </a:lnTo>
                  <a:lnTo>
                    <a:pt x="79" y="335"/>
                  </a:lnTo>
                  <a:close/>
                  <a:moveTo>
                    <a:pt x="72" y="328"/>
                  </a:moveTo>
                  <a:lnTo>
                    <a:pt x="72" y="328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2" y="328"/>
                  </a:lnTo>
                  <a:lnTo>
                    <a:pt x="72" y="328"/>
                  </a:lnTo>
                  <a:close/>
                  <a:moveTo>
                    <a:pt x="301" y="88"/>
                  </a:moveTo>
                  <a:lnTo>
                    <a:pt x="301" y="88"/>
                  </a:lnTo>
                  <a:lnTo>
                    <a:pt x="300" y="88"/>
                  </a:lnTo>
                  <a:lnTo>
                    <a:pt x="300" y="88"/>
                  </a:lnTo>
                  <a:lnTo>
                    <a:pt x="301" y="88"/>
                  </a:lnTo>
                  <a:lnTo>
                    <a:pt x="301" y="88"/>
                  </a:lnTo>
                  <a:close/>
                  <a:moveTo>
                    <a:pt x="264" y="112"/>
                  </a:moveTo>
                  <a:lnTo>
                    <a:pt x="264" y="112"/>
                  </a:lnTo>
                  <a:lnTo>
                    <a:pt x="264" y="111"/>
                  </a:lnTo>
                  <a:lnTo>
                    <a:pt x="264" y="111"/>
                  </a:lnTo>
                  <a:lnTo>
                    <a:pt x="264" y="112"/>
                  </a:lnTo>
                  <a:lnTo>
                    <a:pt x="264" y="112"/>
                  </a:lnTo>
                  <a:close/>
                  <a:moveTo>
                    <a:pt x="261" y="143"/>
                  </a:moveTo>
                  <a:lnTo>
                    <a:pt x="261" y="143"/>
                  </a:lnTo>
                  <a:lnTo>
                    <a:pt x="263" y="143"/>
                  </a:lnTo>
                  <a:lnTo>
                    <a:pt x="263" y="143"/>
                  </a:lnTo>
                  <a:lnTo>
                    <a:pt x="261" y="143"/>
                  </a:lnTo>
                  <a:lnTo>
                    <a:pt x="261" y="143"/>
                  </a:lnTo>
                  <a:lnTo>
                    <a:pt x="261" y="143"/>
                  </a:lnTo>
                  <a:close/>
                  <a:moveTo>
                    <a:pt x="82" y="302"/>
                  </a:moveTo>
                  <a:lnTo>
                    <a:pt x="82" y="302"/>
                  </a:lnTo>
                  <a:lnTo>
                    <a:pt x="82" y="302"/>
                  </a:lnTo>
                  <a:lnTo>
                    <a:pt x="82" y="302"/>
                  </a:lnTo>
                  <a:lnTo>
                    <a:pt x="84" y="301"/>
                  </a:lnTo>
                  <a:lnTo>
                    <a:pt x="84" y="301"/>
                  </a:lnTo>
                  <a:lnTo>
                    <a:pt x="82" y="301"/>
                  </a:lnTo>
                  <a:lnTo>
                    <a:pt x="82" y="301"/>
                  </a:lnTo>
                  <a:lnTo>
                    <a:pt x="82" y="302"/>
                  </a:lnTo>
                  <a:lnTo>
                    <a:pt x="82" y="302"/>
                  </a:lnTo>
                  <a:close/>
                  <a:moveTo>
                    <a:pt x="89" y="304"/>
                  </a:moveTo>
                  <a:lnTo>
                    <a:pt x="89" y="304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89" y="304"/>
                  </a:lnTo>
                  <a:lnTo>
                    <a:pt x="89" y="304"/>
                  </a:lnTo>
                  <a:close/>
                  <a:moveTo>
                    <a:pt x="153" y="233"/>
                  </a:moveTo>
                  <a:lnTo>
                    <a:pt x="153" y="233"/>
                  </a:lnTo>
                  <a:lnTo>
                    <a:pt x="153" y="234"/>
                  </a:lnTo>
                  <a:lnTo>
                    <a:pt x="155" y="234"/>
                  </a:lnTo>
                  <a:lnTo>
                    <a:pt x="155" y="234"/>
                  </a:lnTo>
                  <a:lnTo>
                    <a:pt x="153" y="233"/>
                  </a:lnTo>
                  <a:lnTo>
                    <a:pt x="153" y="233"/>
                  </a:lnTo>
                  <a:close/>
                  <a:moveTo>
                    <a:pt x="298" y="57"/>
                  </a:moveTo>
                  <a:lnTo>
                    <a:pt x="298" y="57"/>
                  </a:lnTo>
                  <a:lnTo>
                    <a:pt x="300" y="55"/>
                  </a:lnTo>
                  <a:lnTo>
                    <a:pt x="300" y="55"/>
                  </a:lnTo>
                  <a:lnTo>
                    <a:pt x="300" y="55"/>
                  </a:lnTo>
                  <a:lnTo>
                    <a:pt x="298" y="57"/>
                  </a:lnTo>
                  <a:lnTo>
                    <a:pt x="298" y="57"/>
                  </a:lnTo>
                  <a:close/>
                  <a:moveTo>
                    <a:pt x="112" y="256"/>
                  </a:moveTo>
                  <a:lnTo>
                    <a:pt x="112" y="256"/>
                  </a:lnTo>
                  <a:lnTo>
                    <a:pt x="113" y="254"/>
                  </a:lnTo>
                  <a:lnTo>
                    <a:pt x="113" y="254"/>
                  </a:lnTo>
                  <a:lnTo>
                    <a:pt x="112" y="254"/>
                  </a:lnTo>
                  <a:lnTo>
                    <a:pt x="112" y="256"/>
                  </a:lnTo>
                  <a:lnTo>
                    <a:pt x="112" y="256"/>
                  </a:lnTo>
                  <a:close/>
                  <a:moveTo>
                    <a:pt x="78" y="322"/>
                  </a:moveTo>
                  <a:lnTo>
                    <a:pt x="78" y="322"/>
                  </a:lnTo>
                  <a:lnTo>
                    <a:pt x="79" y="321"/>
                  </a:lnTo>
                  <a:lnTo>
                    <a:pt x="78" y="321"/>
                  </a:lnTo>
                  <a:lnTo>
                    <a:pt x="78" y="321"/>
                  </a:lnTo>
                  <a:lnTo>
                    <a:pt x="78" y="322"/>
                  </a:lnTo>
                  <a:lnTo>
                    <a:pt x="78" y="322"/>
                  </a:lnTo>
                  <a:close/>
                  <a:moveTo>
                    <a:pt x="274" y="146"/>
                  </a:moveTo>
                  <a:lnTo>
                    <a:pt x="274" y="146"/>
                  </a:lnTo>
                  <a:lnTo>
                    <a:pt x="274" y="148"/>
                  </a:lnTo>
                  <a:lnTo>
                    <a:pt x="274" y="148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4" y="146"/>
                  </a:lnTo>
                  <a:lnTo>
                    <a:pt x="274" y="146"/>
                  </a:lnTo>
                  <a:close/>
                  <a:moveTo>
                    <a:pt x="271" y="64"/>
                  </a:moveTo>
                  <a:lnTo>
                    <a:pt x="271" y="64"/>
                  </a:lnTo>
                  <a:lnTo>
                    <a:pt x="271" y="64"/>
                  </a:lnTo>
                  <a:lnTo>
                    <a:pt x="271" y="64"/>
                  </a:lnTo>
                  <a:lnTo>
                    <a:pt x="270" y="65"/>
                  </a:lnTo>
                  <a:lnTo>
                    <a:pt x="270" y="65"/>
                  </a:lnTo>
                  <a:lnTo>
                    <a:pt x="271" y="64"/>
                  </a:lnTo>
                  <a:lnTo>
                    <a:pt x="271" y="64"/>
                  </a:lnTo>
                  <a:close/>
                  <a:moveTo>
                    <a:pt x="72" y="234"/>
                  </a:moveTo>
                  <a:lnTo>
                    <a:pt x="72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2" y="236"/>
                  </a:lnTo>
                  <a:lnTo>
                    <a:pt x="72" y="236"/>
                  </a:lnTo>
                  <a:lnTo>
                    <a:pt x="72" y="236"/>
                  </a:lnTo>
                  <a:lnTo>
                    <a:pt x="72" y="236"/>
                  </a:lnTo>
                  <a:lnTo>
                    <a:pt x="72" y="234"/>
                  </a:lnTo>
                  <a:lnTo>
                    <a:pt x="72" y="234"/>
                  </a:lnTo>
                  <a:close/>
                  <a:moveTo>
                    <a:pt x="169" y="237"/>
                  </a:moveTo>
                  <a:lnTo>
                    <a:pt x="169" y="237"/>
                  </a:lnTo>
                  <a:lnTo>
                    <a:pt x="169" y="237"/>
                  </a:lnTo>
                  <a:lnTo>
                    <a:pt x="169" y="237"/>
                  </a:lnTo>
                  <a:lnTo>
                    <a:pt x="167" y="236"/>
                  </a:lnTo>
                  <a:lnTo>
                    <a:pt x="167" y="236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9" y="237"/>
                  </a:lnTo>
                  <a:lnTo>
                    <a:pt x="169" y="237"/>
                  </a:lnTo>
                  <a:close/>
                  <a:moveTo>
                    <a:pt x="237" y="192"/>
                  </a:moveTo>
                  <a:lnTo>
                    <a:pt x="237" y="192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36" y="193"/>
                  </a:lnTo>
                  <a:lnTo>
                    <a:pt x="236" y="193"/>
                  </a:lnTo>
                  <a:lnTo>
                    <a:pt x="236" y="193"/>
                  </a:lnTo>
                  <a:lnTo>
                    <a:pt x="236" y="193"/>
                  </a:lnTo>
                  <a:lnTo>
                    <a:pt x="237" y="192"/>
                  </a:lnTo>
                  <a:lnTo>
                    <a:pt x="237" y="192"/>
                  </a:lnTo>
                  <a:close/>
                  <a:moveTo>
                    <a:pt x="40" y="295"/>
                  </a:moveTo>
                  <a:lnTo>
                    <a:pt x="40" y="295"/>
                  </a:lnTo>
                  <a:lnTo>
                    <a:pt x="40" y="297"/>
                  </a:lnTo>
                  <a:lnTo>
                    <a:pt x="40" y="297"/>
                  </a:lnTo>
                  <a:lnTo>
                    <a:pt x="40" y="297"/>
                  </a:lnTo>
                  <a:lnTo>
                    <a:pt x="40" y="295"/>
                  </a:lnTo>
                  <a:lnTo>
                    <a:pt x="40" y="295"/>
                  </a:lnTo>
                  <a:lnTo>
                    <a:pt x="40" y="295"/>
                  </a:lnTo>
                  <a:lnTo>
                    <a:pt x="40" y="295"/>
                  </a:lnTo>
                  <a:close/>
                  <a:moveTo>
                    <a:pt x="109" y="244"/>
                  </a:moveTo>
                  <a:lnTo>
                    <a:pt x="109" y="244"/>
                  </a:lnTo>
                  <a:lnTo>
                    <a:pt x="109" y="246"/>
                  </a:lnTo>
                  <a:lnTo>
                    <a:pt x="109" y="246"/>
                  </a:lnTo>
                  <a:lnTo>
                    <a:pt x="109" y="244"/>
                  </a:lnTo>
                  <a:lnTo>
                    <a:pt x="109" y="244"/>
                  </a:lnTo>
                  <a:close/>
                  <a:moveTo>
                    <a:pt x="260" y="58"/>
                  </a:moveTo>
                  <a:lnTo>
                    <a:pt x="260" y="58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0" y="58"/>
                  </a:lnTo>
                  <a:lnTo>
                    <a:pt x="260" y="58"/>
                  </a:lnTo>
                  <a:close/>
                  <a:moveTo>
                    <a:pt x="244" y="148"/>
                  </a:moveTo>
                  <a:lnTo>
                    <a:pt x="244" y="148"/>
                  </a:lnTo>
                  <a:lnTo>
                    <a:pt x="243" y="148"/>
                  </a:lnTo>
                  <a:lnTo>
                    <a:pt x="243" y="148"/>
                  </a:lnTo>
                  <a:lnTo>
                    <a:pt x="243" y="149"/>
                  </a:lnTo>
                  <a:lnTo>
                    <a:pt x="243" y="149"/>
                  </a:lnTo>
                  <a:lnTo>
                    <a:pt x="243" y="149"/>
                  </a:lnTo>
                  <a:lnTo>
                    <a:pt x="243" y="149"/>
                  </a:lnTo>
                  <a:lnTo>
                    <a:pt x="244" y="148"/>
                  </a:lnTo>
                  <a:lnTo>
                    <a:pt x="244" y="148"/>
                  </a:lnTo>
                  <a:close/>
                  <a:moveTo>
                    <a:pt x="85" y="236"/>
                  </a:moveTo>
                  <a:lnTo>
                    <a:pt x="85" y="236"/>
                  </a:lnTo>
                  <a:lnTo>
                    <a:pt x="84" y="237"/>
                  </a:lnTo>
                  <a:lnTo>
                    <a:pt x="84" y="237"/>
                  </a:lnTo>
                  <a:lnTo>
                    <a:pt x="85" y="237"/>
                  </a:lnTo>
                  <a:lnTo>
                    <a:pt x="85" y="236"/>
                  </a:lnTo>
                  <a:lnTo>
                    <a:pt x="85" y="236"/>
                  </a:lnTo>
                  <a:close/>
                  <a:moveTo>
                    <a:pt x="318" y="86"/>
                  </a:moveTo>
                  <a:lnTo>
                    <a:pt x="318" y="86"/>
                  </a:lnTo>
                  <a:lnTo>
                    <a:pt x="318" y="88"/>
                  </a:lnTo>
                  <a:lnTo>
                    <a:pt x="318" y="88"/>
                  </a:lnTo>
                  <a:lnTo>
                    <a:pt x="319" y="88"/>
                  </a:lnTo>
                  <a:lnTo>
                    <a:pt x="319" y="88"/>
                  </a:lnTo>
                  <a:lnTo>
                    <a:pt x="318" y="86"/>
                  </a:lnTo>
                  <a:lnTo>
                    <a:pt x="318" y="86"/>
                  </a:lnTo>
                  <a:close/>
                  <a:moveTo>
                    <a:pt x="302" y="15"/>
                  </a:moveTo>
                  <a:lnTo>
                    <a:pt x="302" y="15"/>
                  </a:lnTo>
                  <a:lnTo>
                    <a:pt x="302" y="15"/>
                  </a:lnTo>
                  <a:lnTo>
                    <a:pt x="302" y="15"/>
                  </a:lnTo>
                  <a:lnTo>
                    <a:pt x="301" y="15"/>
                  </a:lnTo>
                  <a:lnTo>
                    <a:pt x="301" y="15"/>
                  </a:lnTo>
                  <a:lnTo>
                    <a:pt x="301" y="15"/>
                  </a:lnTo>
                  <a:lnTo>
                    <a:pt x="301" y="15"/>
                  </a:lnTo>
                  <a:lnTo>
                    <a:pt x="302" y="15"/>
                  </a:lnTo>
                  <a:lnTo>
                    <a:pt x="302" y="15"/>
                  </a:lnTo>
                  <a:close/>
                  <a:moveTo>
                    <a:pt x="150" y="243"/>
                  </a:moveTo>
                  <a:lnTo>
                    <a:pt x="150" y="243"/>
                  </a:lnTo>
                  <a:lnTo>
                    <a:pt x="152" y="244"/>
                  </a:lnTo>
                  <a:lnTo>
                    <a:pt x="152" y="244"/>
                  </a:lnTo>
                  <a:lnTo>
                    <a:pt x="152" y="243"/>
                  </a:lnTo>
                  <a:lnTo>
                    <a:pt x="150" y="243"/>
                  </a:lnTo>
                  <a:lnTo>
                    <a:pt x="150" y="243"/>
                  </a:lnTo>
                  <a:close/>
                  <a:moveTo>
                    <a:pt x="109" y="258"/>
                  </a:moveTo>
                  <a:lnTo>
                    <a:pt x="109" y="258"/>
                  </a:lnTo>
                  <a:lnTo>
                    <a:pt x="109" y="260"/>
                  </a:lnTo>
                  <a:lnTo>
                    <a:pt x="109" y="260"/>
                  </a:lnTo>
                  <a:lnTo>
                    <a:pt x="109" y="260"/>
                  </a:lnTo>
                  <a:lnTo>
                    <a:pt x="109" y="258"/>
                  </a:lnTo>
                  <a:lnTo>
                    <a:pt x="109" y="258"/>
                  </a:lnTo>
                  <a:close/>
                  <a:moveTo>
                    <a:pt x="285" y="82"/>
                  </a:move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close/>
                  <a:moveTo>
                    <a:pt x="72" y="278"/>
                  </a:moveTo>
                  <a:lnTo>
                    <a:pt x="72" y="278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2" y="278"/>
                  </a:lnTo>
                  <a:close/>
                  <a:moveTo>
                    <a:pt x="65" y="338"/>
                  </a:moveTo>
                  <a:lnTo>
                    <a:pt x="65" y="338"/>
                  </a:lnTo>
                  <a:lnTo>
                    <a:pt x="64" y="338"/>
                  </a:lnTo>
                  <a:lnTo>
                    <a:pt x="64" y="338"/>
                  </a:lnTo>
                  <a:lnTo>
                    <a:pt x="65" y="338"/>
                  </a:lnTo>
                  <a:lnTo>
                    <a:pt x="65" y="338"/>
                  </a:lnTo>
                  <a:close/>
                  <a:moveTo>
                    <a:pt x="238" y="72"/>
                  </a:moveTo>
                  <a:lnTo>
                    <a:pt x="238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7" y="71"/>
                  </a:lnTo>
                  <a:lnTo>
                    <a:pt x="237" y="71"/>
                  </a:lnTo>
                  <a:lnTo>
                    <a:pt x="237" y="72"/>
                  </a:lnTo>
                  <a:lnTo>
                    <a:pt x="237" y="72"/>
                  </a:lnTo>
                  <a:lnTo>
                    <a:pt x="238" y="72"/>
                  </a:lnTo>
                  <a:lnTo>
                    <a:pt x="238" y="72"/>
                  </a:lnTo>
                  <a:close/>
                  <a:moveTo>
                    <a:pt x="301" y="51"/>
                  </a:moveTo>
                  <a:lnTo>
                    <a:pt x="301" y="51"/>
                  </a:lnTo>
                  <a:lnTo>
                    <a:pt x="302" y="51"/>
                  </a:lnTo>
                  <a:lnTo>
                    <a:pt x="302" y="49"/>
                  </a:lnTo>
                  <a:lnTo>
                    <a:pt x="302" y="49"/>
                  </a:lnTo>
                  <a:lnTo>
                    <a:pt x="301" y="51"/>
                  </a:lnTo>
                  <a:lnTo>
                    <a:pt x="301" y="51"/>
                  </a:lnTo>
                  <a:close/>
                  <a:moveTo>
                    <a:pt x="45" y="334"/>
                  </a:moveTo>
                  <a:lnTo>
                    <a:pt x="45" y="334"/>
                  </a:lnTo>
                  <a:lnTo>
                    <a:pt x="45" y="334"/>
                  </a:lnTo>
                  <a:lnTo>
                    <a:pt x="45" y="334"/>
                  </a:lnTo>
                  <a:lnTo>
                    <a:pt x="45" y="335"/>
                  </a:lnTo>
                  <a:lnTo>
                    <a:pt x="45" y="335"/>
                  </a:lnTo>
                  <a:lnTo>
                    <a:pt x="45" y="334"/>
                  </a:lnTo>
                  <a:lnTo>
                    <a:pt x="45" y="334"/>
                  </a:lnTo>
                  <a:close/>
                  <a:moveTo>
                    <a:pt x="308" y="76"/>
                  </a:move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close/>
                  <a:moveTo>
                    <a:pt x="256" y="173"/>
                  </a:moveTo>
                  <a:lnTo>
                    <a:pt x="256" y="173"/>
                  </a:lnTo>
                  <a:lnTo>
                    <a:pt x="256" y="173"/>
                  </a:lnTo>
                  <a:lnTo>
                    <a:pt x="256" y="173"/>
                  </a:lnTo>
                  <a:lnTo>
                    <a:pt x="256" y="175"/>
                  </a:lnTo>
                  <a:lnTo>
                    <a:pt x="256" y="175"/>
                  </a:lnTo>
                  <a:lnTo>
                    <a:pt x="256" y="175"/>
                  </a:lnTo>
                  <a:lnTo>
                    <a:pt x="256" y="175"/>
                  </a:lnTo>
                  <a:lnTo>
                    <a:pt x="256" y="173"/>
                  </a:lnTo>
                  <a:lnTo>
                    <a:pt x="256" y="173"/>
                  </a:lnTo>
                  <a:close/>
                  <a:moveTo>
                    <a:pt x="40" y="328"/>
                  </a:moveTo>
                  <a:lnTo>
                    <a:pt x="40" y="328"/>
                  </a:lnTo>
                  <a:lnTo>
                    <a:pt x="41" y="328"/>
                  </a:lnTo>
                  <a:lnTo>
                    <a:pt x="41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close/>
                  <a:moveTo>
                    <a:pt x="85" y="250"/>
                  </a:moveTo>
                  <a:lnTo>
                    <a:pt x="85" y="250"/>
                  </a:lnTo>
                  <a:lnTo>
                    <a:pt x="84" y="250"/>
                  </a:lnTo>
                  <a:lnTo>
                    <a:pt x="85" y="251"/>
                  </a:lnTo>
                  <a:lnTo>
                    <a:pt x="85" y="251"/>
                  </a:lnTo>
                  <a:lnTo>
                    <a:pt x="85" y="250"/>
                  </a:lnTo>
                  <a:lnTo>
                    <a:pt x="85" y="250"/>
                  </a:lnTo>
                  <a:close/>
                  <a:moveTo>
                    <a:pt x="116" y="226"/>
                  </a:move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close/>
                  <a:moveTo>
                    <a:pt x="79" y="221"/>
                  </a:moveTo>
                  <a:lnTo>
                    <a:pt x="79" y="221"/>
                  </a:lnTo>
                  <a:lnTo>
                    <a:pt x="81" y="221"/>
                  </a:lnTo>
                  <a:lnTo>
                    <a:pt x="81" y="221"/>
                  </a:lnTo>
                  <a:lnTo>
                    <a:pt x="81" y="221"/>
                  </a:lnTo>
                  <a:lnTo>
                    <a:pt x="81" y="221"/>
                  </a:lnTo>
                  <a:lnTo>
                    <a:pt x="79" y="221"/>
                  </a:lnTo>
                  <a:lnTo>
                    <a:pt x="79" y="221"/>
                  </a:lnTo>
                  <a:lnTo>
                    <a:pt x="79" y="221"/>
                  </a:lnTo>
                  <a:lnTo>
                    <a:pt x="79" y="221"/>
                  </a:lnTo>
                  <a:close/>
                  <a:moveTo>
                    <a:pt x="61" y="283"/>
                  </a:moveTo>
                  <a:lnTo>
                    <a:pt x="61" y="283"/>
                  </a:lnTo>
                  <a:lnTo>
                    <a:pt x="61" y="283"/>
                  </a:lnTo>
                  <a:lnTo>
                    <a:pt x="61" y="283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3"/>
                  </a:lnTo>
                  <a:lnTo>
                    <a:pt x="61" y="283"/>
                  </a:lnTo>
                  <a:close/>
                  <a:moveTo>
                    <a:pt x="160" y="236"/>
                  </a:moveTo>
                  <a:lnTo>
                    <a:pt x="160" y="236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34"/>
                  </a:lnTo>
                  <a:lnTo>
                    <a:pt x="160" y="234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36"/>
                  </a:lnTo>
                  <a:close/>
                  <a:moveTo>
                    <a:pt x="229" y="177"/>
                  </a:moveTo>
                  <a:lnTo>
                    <a:pt x="229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29" y="177"/>
                  </a:lnTo>
                  <a:lnTo>
                    <a:pt x="229" y="177"/>
                  </a:lnTo>
                  <a:close/>
                  <a:moveTo>
                    <a:pt x="290" y="89"/>
                  </a:move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close/>
                  <a:moveTo>
                    <a:pt x="112" y="206"/>
                  </a:moveTo>
                  <a:lnTo>
                    <a:pt x="112" y="206"/>
                  </a:lnTo>
                  <a:lnTo>
                    <a:pt x="112" y="206"/>
                  </a:lnTo>
                  <a:lnTo>
                    <a:pt x="112" y="206"/>
                  </a:lnTo>
                  <a:lnTo>
                    <a:pt x="111" y="206"/>
                  </a:lnTo>
                  <a:lnTo>
                    <a:pt x="111" y="206"/>
                  </a:lnTo>
                  <a:lnTo>
                    <a:pt x="111" y="207"/>
                  </a:lnTo>
                  <a:lnTo>
                    <a:pt x="111" y="207"/>
                  </a:lnTo>
                  <a:lnTo>
                    <a:pt x="112" y="206"/>
                  </a:lnTo>
                  <a:lnTo>
                    <a:pt x="112" y="206"/>
                  </a:lnTo>
                  <a:close/>
                  <a:moveTo>
                    <a:pt x="334" y="101"/>
                  </a:moveTo>
                  <a:lnTo>
                    <a:pt x="334" y="101"/>
                  </a:lnTo>
                  <a:lnTo>
                    <a:pt x="334" y="101"/>
                  </a:lnTo>
                  <a:lnTo>
                    <a:pt x="334" y="101"/>
                  </a:lnTo>
                  <a:lnTo>
                    <a:pt x="334" y="99"/>
                  </a:lnTo>
                  <a:lnTo>
                    <a:pt x="334" y="99"/>
                  </a:lnTo>
                  <a:lnTo>
                    <a:pt x="334" y="99"/>
                  </a:lnTo>
                  <a:lnTo>
                    <a:pt x="334" y="99"/>
                  </a:lnTo>
                  <a:lnTo>
                    <a:pt x="334" y="101"/>
                  </a:lnTo>
                  <a:lnTo>
                    <a:pt x="334" y="101"/>
                  </a:lnTo>
                  <a:close/>
                  <a:moveTo>
                    <a:pt x="75" y="183"/>
                  </a:moveTo>
                  <a:lnTo>
                    <a:pt x="75" y="183"/>
                  </a:lnTo>
                  <a:lnTo>
                    <a:pt x="75" y="183"/>
                  </a:lnTo>
                  <a:lnTo>
                    <a:pt x="75" y="183"/>
                  </a:lnTo>
                  <a:lnTo>
                    <a:pt x="76" y="183"/>
                  </a:lnTo>
                  <a:lnTo>
                    <a:pt x="76" y="183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75" y="183"/>
                  </a:lnTo>
                  <a:lnTo>
                    <a:pt x="75" y="183"/>
                  </a:lnTo>
                  <a:close/>
                  <a:moveTo>
                    <a:pt x="72" y="186"/>
                  </a:moveTo>
                  <a:lnTo>
                    <a:pt x="72" y="186"/>
                  </a:lnTo>
                  <a:lnTo>
                    <a:pt x="72" y="186"/>
                  </a:lnTo>
                  <a:lnTo>
                    <a:pt x="72" y="186"/>
                  </a:lnTo>
                  <a:lnTo>
                    <a:pt x="72" y="184"/>
                  </a:lnTo>
                  <a:lnTo>
                    <a:pt x="72" y="184"/>
                  </a:lnTo>
                  <a:lnTo>
                    <a:pt x="72" y="186"/>
                  </a:lnTo>
                  <a:lnTo>
                    <a:pt x="72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919701" y="5528819"/>
            <a:ext cx="1045633" cy="996951"/>
            <a:chOff x="4256088" y="1033463"/>
            <a:chExt cx="784225" cy="747713"/>
          </a:xfrm>
        </p:grpSpPr>
        <p:sp>
          <p:nvSpPr>
            <p:cNvPr id="19" name="Freeform 102"/>
            <p:cNvSpPr>
              <a:spLocks/>
            </p:cNvSpPr>
            <p:nvPr/>
          </p:nvSpPr>
          <p:spPr bwMode="auto">
            <a:xfrm>
              <a:off x="4311651" y="1282700"/>
              <a:ext cx="34925" cy="166688"/>
            </a:xfrm>
            <a:custGeom>
              <a:avLst/>
              <a:gdLst/>
              <a:ahLst/>
              <a:cxnLst>
                <a:cxn ang="0">
                  <a:pos x="48" y="21"/>
                </a:cxn>
                <a:cxn ang="0">
                  <a:pos x="48" y="21"/>
                </a:cxn>
                <a:cxn ang="0">
                  <a:pos x="39" y="33"/>
                </a:cxn>
                <a:cxn ang="0">
                  <a:pos x="30" y="48"/>
                </a:cxn>
                <a:cxn ang="0">
                  <a:pos x="24" y="63"/>
                </a:cxn>
                <a:cxn ang="0">
                  <a:pos x="18" y="80"/>
                </a:cxn>
                <a:cxn ang="0">
                  <a:pos x="14" y="98"/>
                </a:cxn>
                <a:cxn ang="0">
                  <a:pos x="11" y="116"/>
                </a:cxn>
                <a:cxn ang="0">
                  <a:pos x="10" y="135"/>
                </a:cxn>
                <a:cxn ang="0">
                  <a:pos x="9" y="154"/>
                </a:cxn>
                <a:cxn ang="0">
                  <a:pos x="9" y="174"/>
                </a:cxn>
                <a:cxn ang="0">
                  <a:pos x="10" y="194"/>
                </a:cxn>
                <a:cxn ang="0">
                  <a:pos x="13" y="235"/>
                </a:cxn>
                <a:cxn ang="0">
                  <a:pos x="21" y="315"/>
                </a:cxn>
                <a:cxn ang="0">
                  <a:pos x="21" y="315"/>
                </a:cxn>
                <a:cxn ang="0">
                  <a:pos x="17" y="301"/>
                </a:cxn>
                <a:cxn ang="0">
                  <a:pos x="14" y="285"/>
                </a:cxn>
                <a:cxn ang="0">
                  <a:pos x="10" y="268"/>
                </a:cxn>
                <a:cxn ang="0">
                  <a:pos x="6" y="250"/>
                </a:cxn>
                <a:cxn ang="0">
                  <a:pos x="4" y="230"/>
                </a:cxn>
                <a:cxn ang="0">
                  <a:pos x="2" y="210"/>
                </a:cxn>
                <a:cxn ang="0">
                  <a:pos x="0" y="190"/>
                </a:cxn>
                <a:cxn ang="0">
                  <a:pos x="0" y="169"/>
                </a:cxn>
                <a:cxn ang="0">
                  <a:pos x="0" y="149"/>
                </a:cxn>
                <a:cxn ang="0">
                  <a:pos x="0" y="129"/>
                </a:cxn>
                <a:cxn ang="0">
                  <a:pos x="2" y="109"/>
                </a:cxn>
                <a:cxn ang="0">
                  <a:pos x="5" y="90"/>
                </a:cxn>
                <a:cxn ang="0">
                  <a:pos x="9" y="73"/>
                </a:cxn>
                <a:cxn ang="0">
                  <a:pos x="14" y="56"/>
                </a:cxn>
                <a:cxn ang="0">
                  <a:pos x="19" y="41"/>
                </a:cxn>
                <a:cxn ang="0">
                  <a:pos x="27" y="27"/>
                </a:cxn>
                <a:cxn ang="0">
                  <a:pos x="27" y="27"/>
                </a:cxn>
                <a:cxn ang="0">
                  <a:pos x="34" y="19"/>
                </a:cxn>
                <a:cxn ang="0">
                  <a:pos x="41" y="13"/>
                </a:cxn>
                <a:cxn ang="0">
                  <a:pos x="48" y="7"/>
                </a:cxn>
                <a:cxn ang="0">
                  <a:pos x="55" y="2"/>
                </a:cxn>
                <a:cxn ang="0">
                  <a:pos x="58" y="1"/>
                </a:cxn>
                <a:cxn ang="0">
                  <a:pos x="61" y="0"/>
                </a:cxn>
                <a:cxn ang="0">
                  <a:pos x="63" y="1"/>
                </a:cxn>
                <a:cxn ang="0">
                  <a:pos x="65" y="2"/>
                </a:cxn>
                <a:cxn ang="0">
                  <a:pos x="66" y="6"/>
                </a:cxn>
                <a:cxn ang="0">
                  <a:pos x="66" y="10"/>
                </a:cxn>
                <a:cxn ang="0">
                  <a:pos x="66" y="10"/>
                </a:cxn>
                <a:cxn ang="0">
                  <a:pos x="65" y="12"/>
                </a:cxn>
                <a:cxn ang="0">
                  <a:pos x="65" y="15"/>
                </a:cxn>
                <a:cxn ang="0">
                  <a:pos x="63" y="16"/>
                </a:cxn>
                <a:cxn ang="0">
                  <a:pos x="61" y="17"/>
                </a:cxn>
                <a:cxn ang="0">
                  <a:pos x="56" y="18"/>
                </a:cxn>
                <a:cxn ang="0">
                  <a:pos x="48" y="21"/>
                </a:cxn>
                <a:cxn ang="0">
                  <a:pos x="48" y="21"/>
                </a:cxn>
              </a:cxnLst>
              <a:rect l="0" t="0" r="r" b="b"/>
              <a:pathLst>
                <a:path w="66" h="315">
                  <a:moveTo>
                    <a:pt x="48" y="21"/>
                  </a:moveTo>
                  <a:lnTo>
                    <a:pt x="48" y="21"/>
                  </a:lnTo>
                  <a:lnTo>
                    <a:pt x="39" y="33"/>
                  </a:lnTo>
                  <a:lnTo>
                    <a:pt x="30" y="48"/>
                  </a:lnTo>
                  <a:lnTo>
                    <a:pt x="24" y="63"/>
                  </a:lnTo>
                  <a:lnTo>
                    <a:pt x="18" y="80"/>
                  </a:lnTo>
                  <a:lnTo>
                    <a:pt x="14" y="98"/>
                  </a:lnTo>
                  <a:lnTo>
                    <a:pt x="11" y="116"/>
                  </a:lnTo>
                  <a:lnTo>
                    <a:pt x="10" y="135"/>
                  </a:lnTo>
                  <a:lnTo>
                    <a:pt x="9" y="154"/>
                  </a:lnTo>
                  <a:lnTo>
                    <a:pt x="9" y="174"/>
                  </a:lnTo>
                  <a:lnTo>
                    <a:pt x="10" y="194"/>
                  </a:lnTo>
                  <a:lnTo>
                    <a:pt x="13" y="235"/>
                  </a:lnTo>
                  <a:lnTo>
                    <a:pt x="21" y="315"/>
                  </a:lnTo>
                  <a:lnTo>
                    <a:pt x="21" y="315"/>
                  </a:lnTo>
                  <a:lnTo>
                    <a:pt x="17" y="301"/>
                  </a:lnTo>
                  <a:lnTo>
                    <a:pt x="14" y="285"/>
                  </a:lnTo>
                  <a:lnTo>
                    <a:pt x="10" y="268"/>
                  </a:lnTo>
                  <a:lnTo>
                    <a:pt x="6" y="250"/>
                  </a:lnTo>
                  <a:lnTo>
                    <a:pt x="4" y="230"/>
                  </a:lnTo>
                  <a:lnTo>
                    <a:pt x="2" y="210"/>
                  </a:lnTo>
                  <a:lnTo>
                    <a:pt x="0" y="190"/>
                  </a:lnTo>
                  <a:lnTo>
                    <a:pt x="0" y="169"/>
                  </a:lnTo>
                  <a:lnTo>
                    <a:pt x="0" y="149"/>
                  </a:lnTo>
                  <a:lnTo>
                    <a:pt x="0" y="129"/>
                  </a:lnTo>
                  <a:lnTo>
                    <a:pt x="2" y="109"/>
                  </a:lnTo>
                  <a:lnTo>
                    <a:pt x="5" y="90"/>
                  </a:lnTo>
                  <a:lnTo>
                    <a:pt x="9" y="73"/>
                  </a:lnTo>
                  <a:lnTo>
                    <a:pt x="14" y="56"/>
                  </a:lnTo>
                  <a:lnTo>
                    <a:pt x="19" y="41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8" y="7"/>
                  </a:lnTo>
                  <a:lnTo>
                    <a:pt x="55" y="2"/>
                  </a:lnTo>
                  <a:lnTo>
                    <a:pt x="58" y="1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6" y="6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3" y="16"/>
                  </a:lnTo>
                  <a:lnTo>
                    <a:pt x="61" y="17"/>
                  </a:lnTo>
                  <a:lnTo>
                    <a:pt x="56" y="18"/>
                  </a:lnTo>
                  <a:lnTo>
                    <a:pt x="48" y="21"/>
                  </a:lnTo>
                  <a:lnTo>
                    <a:pt x="4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3"/>
            <p:cNvSpPr>
              <a:spLocks noEditPoints="1"/>
            </p:cNvSpPr>
            <p:nvPr/>
          </p:nvSpPr>
          <p:spPr bwMode="auto">
            <a:xfrm>
              <a:off x="4733926" y="1322388"/>
              <a:ext cx="74613" cy="809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66" y="9"/>
                </a:cxn>
                <a:cxn ang="0">
                  <a:pos x="90" y="23"/>
                </a:cxn>
                <a:cxn ang="0">
                  <a:pos x="111" y="42"/>
                </a:cxn>
                <a:cxn ang="0">
                  <a:pos x="127" y="64"/>
                </a:cxn>
                <a:cxn ang="0">
                  <a:pos x="129" y="73"/>
                </a:cxn>
                <a:cxn ang="0">
                  <a:pos x="137" y="98"/>
                </a:cxn>
                <a:cxn ang="0">
                  <a:pos x="141" y="114"/>
                </a:cxn>
                <a:cxn ang="0">
                  <a:pos x="138" y="130"/>
                </a:cxn>
                <a:cxn ang="0">
                  <a:pos x="135" y="135"/>
                </a:cxn>
                <a:cxn ang="0">
                  <a:pos x="124" y="144"/>
                </a:cxn>
                <a:cxn ang="0">
                  <a:pos x="109" y="150"/>
                </a:cxn>
                <a:cxn ang="0">
                  <a:pos x="95" y="153"/>
                </a:cxn>
                <a:cxn ang="0">
                  <a:pos x="91" y="153"/>
                </a:cxn>
                <a:cxn ang="0">
                  <a:pos x="78" y="149"/>
                </a:cxn>
                <a:cxn ang="0">
                  <a:pos x="48" y="130"/>
                </a:cxn>
                <a:cxn ang="0">
                  <a:pos x="35" y="118"/>
                </a:cxn>
                <a:cxn ang="0">
                  <a:pos x="24" y="104"/>
                </a:cxn>
                <a:cxn ang="0">
                  <a:pos x="10" y="75"/>
                </a:cxn>
                <a:cxn ang="0">
                  <a:pos x="7" y="60"/>
                </a:cxn>
                <a:cxn ang="0">
                  <a:pos x="3" y="48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5" y="20"/>
                </a:cxn>
                <a:cxn ang="0">
                  <a:pos x="18" y="2"/>
                </a:cxn>
                <a:cxn ang="0">
                  <a:pos x="23" y="3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24" y="24"/>
                </a:cxn>
                <a:cxn ang="0">
                  <a:pos x="21" y="39"/>
                </a:cxn>
                <a:cxn ang="0">
                  <a:pos x="23" y="57"/>
                </a:cxn>
                <a:cxn ang="0">
                  <a:pos x="30" y="76"/>
                </a:cxn>
                <a:cxn ang="0">
                  <a:pos x="40" y="94"/>
                </a:cxn>
                <a:cxn ang="0">
                  <a:pos x="53" y="110"/>
                </a:cxn>
                <a:cxn ang="0">
                  <a:pos x="68" y="123"/>
                </a:cxn>
                <a:cxn ang="0">
                  <a:pos x="85" y="131"/>
                </a:cxn>
                <a:cxn ang="0">
                  <a:pos x="103" y="132"/>
                </a:cxn>
                <a:cxn ang="0">
                  <a:pos x="90" y="98"/>
                </a:cxn>
                <a:cxn ang="0">
                  <a:pos x="74" y="65"/>
                </a:cxn>
                <a:cxn ang="0">
                  <a:pos x="58" y="45"/>
                </a:cxn>
                <a:cxn ang="0">
                  <a:pos x="46" y="34"/>
                </a:cxn>
                <a:cxn ang="0">
                  <a:pos x="32" y="26"/>
                </a:cxn>
                <a:cxn ang="0">
                  <a:pos x="24" y="24"/>
                </a:cxn>
                <a:cxn ang="0">
                  <a:pos x="113" y="118"/>
                </a:cxn>
                <a:cxn ang="0">
                  <a:pos x="114" y="104"/>
                </a:cxn>
                <a:cxn ang="0">
                  <a:pos x="112" y="89"/>
                </a:cxn>
                <a:cxn ang="0">
                  <a:pos x="100" y="61"/>
                </a:cxn>
                <a:cxn ang="0">
                  <a:pos x="82" y="39"/>
                </a:cxn>
                <a:cxn ang="0">
                  <a:pos x="70" y="31"/>
                </a:cxn>
                <a:cxn ang="0">
                  <a:pos x="59" y="27"/>
                </a:cxn>
                <a:cxn ang="0">
                  <a:pos x="67" y="37"/>
                </a:cxn>
                <a:cxn ang="0">
                  <a:pos x="82" y="57"/>
                </a:cxn>
                <a:cxn ang="0">
                  <a:pos x="101" y="93"/>
                </a:cxn>
                <a:cxn ang="0">
                  <a:pos x="113" y="118"/>
                </a:cxn>
              </a:cxnLst>
              <a:rect l="0" t="0" r="r" b="b"/>
              <a:pathLst>
                <a:path w="141" h="153">
                  <a:moveTo>
                    <a:pt x="38" y="0"/>
                  </a:moveTo>
                  <a:lnTo>
                    <a:pt x="38" y="0"/>
                  </a:lnTo>
                  <a:lnTo>
                    <a:pt x="52" y="3"/>
                  </a:lnTo>
                  <a:lnTo>
                    <a:pt x="66" y="9"/>
                  </a:lnTo>
                  <a:lnTo>
                    <a:pt x="78" y="15"/>
                  </a:lnTo>
                  <a:lnTo>
                    <a:pt x="90" y="23"/>
                  </a:lnTo>
                  <a:lnTo>
                    <a:pt x="101" y="32"/>
                  </a:lnTo>
                  <a:lnTo>
                    <a:pt x="111" y="42"/>
                  </a:lnTo>
                  <a:lnTo>
                    <a:pt x="120" y="53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29" y="73"/>
                  </a:lnTo>
                  <a:lnTo>
                    <a:pt x="131" y="82"/>
                  </a:lnTo>
                  <a:lnTo>
                    <a:pt x="137" y="98"/>
                  </a:lnTo>
                  <a:lnTo>
                    <a:pt x="140" y="105"/>
                  </a:lnTo>
                  <a:lnTo>
                    <a:pt x="141" y="114"/>
                  </a:lnTo>
                  <a:lnTo>
                    <a:pt x="141" y="121"/>
                  </a:lnTo>
                  <a:lnTo>
                    <a:pt x="138" y="130"/>
                  </a:lnTo>
                  <a:lnTo>
                    <a:pt x="138" y="130"/>
                  </a:lnTo>
                  <a:lnTo>
                    <a:pt x="135" y="135"/>
                  </a:lnTo>
                  <a:lnTo>
                    <a:pt x="130" y="140"/>
                  </a:lnTo>
                  <a:lnTo>
                    <a:pt x="124" y="144"/>
                  </a:lnTo>
                  <a:lnTo>
                    <a:pt x="116" y="148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91" y="153"/>
                  </a:lnTo>
                  <a:lnTo>
                    <a:pt x="84" y="152"/>
                  </a:lnTo>
                  <a:lnTo>
                    <a:pt x="78" y="149"/>
                  </a:lnTo>
                  <a:lnTo>
                    <a:pt x="63" y="140"/>
                  </a:lnTo>
                  <a:lnTo>
                    <a:pt x="48" y="130"/>
                  </a:lnTo>
                  <a:lnTo>
                    <a:pt x="42" y="123"/>
                  </a:lnTo>
                  <a:lnTo>
                    <a:pt x="35" y="118"/>
                  </a:lnTo>
                  <a:lnTo>
                    <a:pt x="35" y="118"/>
                  </a:lnTo>
                  <a:lnTo>
                    <a:pt x="24" y="104"/>
                  </a:lnTo>
                  <a:lnTo>
                    <a:pt x="17" y="90"/>
                  </a:lnTo>
                  <a:lnTo>
                    <a:pt x="10" y="75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5" y="55"/>
                  </a:lnTo>
                  <a:lnTo>
                    <a:pt x="3" y="48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5" y="20"/>
                  </a:lnTo>
                  <a:lnTo>
                    <a:pt x="12" y="1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3" y="3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2" y="31"/>
                  </a:lnTo>
                  <a:lnTo>
                    <a:pt x="21" y="39"/>
                  </a:lnTo>
                  <a:lnTo>
                    <a:pt x="22" y="47"/>
                  </a:lnTo>
                  <a:lnTo>
                    <a:pt x="23" y="57"/>
                  </a:lnTo>
                  <a:lnTo>
                    <a:pt x="27" y="67"/>
                  </a:lnTo>
                  <a:lnTo>
                    <a:pt x="30" y="76"/>
                  </a:lnTo>
                  <a:lnTo>
                    <a:pt x="35" y="85"/>
                  </a:lnTo>
                  <a:lnTo>
                    <a:pt x="40" y="94"/>
                  </a:lnTo>
                  <a:lnTo>
                    <a:pt x="46" y="103"/>
                  </a:lnTo>
                  <a:lnTo>
                    <a:pt x="53" y="110"/>
                  </a:lnTo>
                  <a:lnTo>
                    <a:pt x="61" y="117"/>
                  </a:lnTo>
                  <a:lnTo>
                    <a:pt x="68" y="123"/>
                  </a:lnTo>
                  <a:lnTo>
                    <a:pt x="77" y="128"/>
                  </a:lnTo>
                  <a:lnTo>
                    <a:pt x="85" y="131"/>
                  </a:lnTo>
                  <a:lnTo>
                    <a:pt x="94" y="132"/>
                  </a:lnTo>
                  <a:lnTo>
                    <a:pt x="103" y="132"/>
                  </a:lnTo>
                  <a:lnTo>
                    <a:pt x="103" y="132"/>
                  </a:lnTo>
                  <a:lnTo>
                    <a:pt x="90" y="98"/>
                  </a:lnTo>
                  <a:lnTo>
                    <a:pt x="82" y="82"/>
                  </a:lnTo>
                  <a:lnTo>
                    <a:pt x="74" y="65"/>
                  </a:lnTo>
                  <a:lnTo>
                    <a:pt x="63" y="52"/>
                  </a:lnTo>
                  <a:lnTo>
                    <a:pt x="58" y="45"/>
                  </a:lnTo>
                  <a:lnTo>
                    <a:pt x="52" y="40"/>
                  </a:lnTo>
                  <a:lnTo>
                    <a:pt x="46" y="34"/>
                  </a:lnTo>
                  <a:lnTo>
                    <a:pt x="39" y="30"/>
                  </a:lnTo>
                  <a:lnTo>
                    <a:pt x="32" y="26"/>
                  </a:lnTo>
                  <a:lnTo>
                    <a:pt x="24" y="24"/>
                  </a:lnTo>
                  <a:lnTo>
                    <a:pt x="24" y="24"/>
                  </a:lnTo>
                  <a:close/>
                  <a:moveTo>
                    <a:pt x="113" y="118"/>
                  </a:moveTo>
                  <a:lnTo>
                    <a:pt x="113" y="118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3" y="96"/>
                  </a:lnTo>
                  <a:lnTo>
                    <a:pt x="112" y="89"/>
                  </a:lnTo>
                  <a:lnTo>
                    <a:pt x="108" y="75"/>
                  </a:lnTo>
                  <a:lnTo>
                    <a:pt x="100" y="61"/>
                  </a:lnTo>
                  <a:lnTo>
                    <a:pt x="92" y="49"/>
                  </a:lnTo>
                  <a:lnTo>
                    <a:pt x="82" y="39"/>
                  </a:lnTo>
                  <a:lnTo>
                    <a:pt x="76" y="34"/>
                  </a:lnTo>
                  <a:lnTo>
                    <a:pt x="70" y="31"/>
                  </a:lnTo>
                  <a:lnTo>
                    <a:pt x="64" y="29"/>
                  </a:lnTo>
                  <a:lnTo>
                    <a:pt x="59" y="27"/>
                  </a:lnTo>
                  <a:lnTo>
                    <a:pt x="59" y="27"/>
                  </a:lnTo>
                  <a:lnTo>
                    <a:pt x="67" y="37"/>
                  </a:lnTo>
                  <a:lnTo>
                    <a:pt x="75" y="46"/>
                  </a:lnTo>
                  <a:lnTo>
                    <a:pt x="82" y="57"/>
                  </a:lnTo>
                  <a:lnTo>
                    <a:pt x="90" y="69"/>
                  </a:lnTo>
                  <a:lnTo>
                    <a:pt x="101" y="93"/>
                  </a:lnTo>
                  <a:lnTo>
                    <a:pt x="113" y="118"/>
                  </a:lnTo>
                  <a:lnTo>
                    <a:pt x="113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auto">
            <a:xfrm>
              <a:off x="4330701" y="1335088"/>
              <a:ext cx="12700" cy="825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20"/>
                </a:cxn>
                <a:cxn ang="0">
                  <a:pos x="14" y="39"/>
                </a:cxn>
                <a:cxn ang="0">
                  <a:pos x="11" y="58"/>
                </a:cxn>
                <a:cxn ang="0">
                  <a:pos x="10" y="69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10" y="89"/>
                </a:cxn>
                <a:cxn ang="0">
                  <a:pos x="11" y="100"/>
                </a:cxn>
                <a:cxn ang="0">
                  <a:pos x="15" y="118"/>
                </a:cxn>
                <a:cxn ang="0">
                  <a:pos x="19" y="137"/>
                </a:cxn>
                <a:cxn ang="0">
                  <a:pos x="22" y="156"/>
                </a:cxn>
                <a:cxn ang="0">
                  <a:pos x="22" y="156"/>
                </a:cxn>
                <a:cxn ang="0">
                  <a:pos x="18" y="151"/>
                </a:cxn>
                <a:cxn ang="0">
                  <a:pos x="12" y="143"/>
                </a:cxn>
                <a:cxn ang="0">
                  <a:pos x="9" y="136"/>
                </a:cxn>
                <a:cxn ang="0">
                  <a:pos x="6" y="126"/>
                </a:cxn>
                <a:cxn ang="0">
                  <a:pos x="4" y="116"/>
                </a:cxn>
                <a:cxn ang="0">
                  <a:pos x="2" y="106"/>
                </a:cxn>
                <a:cxn ang="0">
                  <a:pos x="0" y="95"/>
                </a:cxn>
                <a:cxn ang="0">
                  <a:pos x="0" y="83"/>
                </a:cxn>
                <a:cxn ang="0">
                  <a:pos x="0" y="61"/>
                </a:cxn>
                <a:cxn ang="0">
                  <a:pos x="4" y="38"/>
                </a:cxn>
                <a:cxn ang="0">
                  <a:pos x="6" y="27"/>
                </a:cxn>
                <a:cxn ang="0">
                  <a:pos x="9" y="18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2" h="156">
                  <a:moveTo>
                    <a:pt x="17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20"/>
                  </a:lnTo>
                  <a:lnTo>
                    <a:pt x="14" y="39"/>
                  </a:lnTo>
                  <a:lnTo>
                    <a:pt x="11" y="58"/>
                  </a:lnTo>
                  <a:lnTo>
                    <a:pt x="10" y="69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0" y="89"/>
                  </a:lnTo>
                  <a:lnTo>
                    <a:pt x="11" y="100"/>
                  </a:lnTo>
                  <a:lnTo>
                    <a:pt x="15" y="118"/>
                  </a:lnTo>
                  <a:lnTo>
                    <a:pt x="19" y="137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8" y="151"/>
                  </a:lnTo>
                  <a:lnTo>
                    <a:pt x="12" y="143"/>
                  </a:lnTo>
                  <a:lnTo>
                    <a:pt x="9" y="136"/>
                  </a:lnTo>
                  <a:lnTo>
                    <a:pt x="6" y="126"/>
                  </a:lnTo>
                  <a:lnTo>
                    <a:pt x="4" y="116"/>
                  </a:lnTo>
                  <a:lnTo>
                    <a:pt x="2" y="106"/>
                  </a:lnTo>
                  <a:lnTo>
                    <a:pt x="0" y="95"/>
                  </a:lnTo>
                  <a:lnTo>
                    <a:pt x="0" y="83"/>
                  </a:lnTo>
                  <a:lnTo>
                    <a:pt x="0" y="61"/>
                  </a:lnTo>
                  <a:lnTo>
                    <a:pt x="4" y="38"/>
                  </a:lnTo>
                  <a:lnTo>
                    <a:pt x="6" y="27"/>
                  </a:lnTo>
                  <a:lnTo>
                    <a:pt x="9" y="18"/>
                  </a:lnTo>
                  <a:lnTo>
                    <a:pt x="12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auto">
            <a:xfrm>
              <a:off x="4351338" y="1377950"/>
              <a:ext cx="6350" cy="396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9" y="18"/>
                </a:cxn>
                <a:cxn ang="0">
                  <a:pos x="11" y="38"/>
                </a:cxn>
                <a:cxn ang="0">
                  <a:pos x="13" y="75"/>
                </a:cxn>
                <a:cxn ang="0">
                  <a:pos x="13" y="75"/>
                </a:cxn>
                <a:cxn ang="0">
                  <a:pos x="9" y="69"/>
                </a:cxn>
                <a:cxn ang="0">
                  <a:pos x="5" y="60"/>
                </a:cxn>
                <a:cxn ang="0">
                  <a:pos x="2" y="51"/>
                </a:cxn>
                <a:cxn ang="0">
                  <a:pos x="1" y="42"/>
                </a:cxn>
                <a:cxn ang="0">
                  <a:pos x="0" y="31"/>
                </a:cxn>
                <a:cxn ang="0">
                  <a:pos x="0" y="2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3" h="75">
                  <a:moveTo>
                    <a:pt x="2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9" y="18"/>
                  </a:lnTo>
                  <a:lnTo>
                    <a:pt x="11" y="38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9" y="69"/>
                  </a:lnTo>
                  <a:lnTo>
                    <a:pt x="5" y="60"/>
                  </a:lnTo>
                  <a:lnTo>
                    <a:pt x="2" y="51"/>
                  </a:lnTo>
                  <a:lnTo>
                    <a:pt x="1" y="42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auto">
            <a:xfrm>
              <a:off x="4402138" y="1581150"/>
              <a:ext cx="79375" cy="68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5" y="3"/>
                </a:cxn>
                <a:cxn ang="0">
                  <a:pos x="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31" y="30"/>
                </a:cxn>
                <a:cxn ang="0">
                  <a:pos x="56" y="56"/>
                </a:cxn>
                <a:cxn ang="0">
                  <a:pos x="68" y="68"/>
                </a:cxn>
                <a:cxn ang="0">
                  <a:pos x="81" y="80"/>
                </a:cxn>
                <a:cxn ang="0">
                  <a:pos x="95" y="91"/>
                </a:cxn>
                <a:cxn ang="0">
                  <a:pos x="110" y="101"/>
                </a:cxn>
                <a:cxn ang="0">
                  <a:pos x="110" y="101"/>
                </a:cxn>
                <a:cxn ang="0">
                  <a:pos x="119" y="108"/>
                </a:cxn>
                <a:cxn ang="0">
                  <a:pos x="130" y="113"/>
                </a:cxn>
                <a:cxn ang="0">
                  <a:pos x="141" y="119"/>
                </a:cxn>
                <a:cxn ang="0">
                  <a:pos x="145" y="124"/>
                </a:cxn>
                <a:cxn ang="0">
                  <a:pos x="148" y="128"/>
                </a:cxn>
                <a:cxn ang="0">
                  <a:pos x="148" y="128"/>
                </a:cxn>
                <a:cxn ang="0">
                  <a:pos x="140" y="126"/>
                </a:cxn>
                <a:cxn ang="0">
                  <a:pos x="130" y="123"/>
                </a:cxn>
                <a:cxn ang="0">
                  <a:pos x="121" y="118"/>
                </a:cxn>
                <a:cxn ang="0">
                  <a:pos x="114" y="114"/>
                </a:cxn>
                <a:cxn ang="0">
                  <a:pos x="98" y="104"/>
                </a:cxn>
                <a:cxn ang="0">
                  <a:pos x="84" y="91"/>
                </a:cxn>
                <a:cxn ang="0">
                  <a:pos x="70" y="79"/>
                </a:cxn>
                <a:cxn ang="0">
                  <a:pos x="56" y="66"/>
                </a:cxn>
                <a:cxn ang="0">
                  <a:pos x="43" y="53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6" y="35"/>
                </a:cxn>
                <a:cxn ang="0">
                  <a:pos x="23" y="30"/>
                </a:cxn>
                <a:cxn ang="0">
                  <a:pos x="15" y="21"/>
                </a:cxn>
                <a:cxn ang="0">
                  <a:pos x="7" y="11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8" h="128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5" y="3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31" y="30"/>
                  </a:lnTo>
                  <a:lnTo>
                    <a:pt x="56" y="56"/>
                  </a:lnTo>
                  <a:lnTo>
                    <a:pt x="68" y="68"/>
                  </a:lnTo>
                  <a:lnTo>
                    <a:pt x="81" y="80"/>
                  </a:lnTo>
                  <a:lnTo>
                    <a:pt x="95" y="91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19" y="108"/>
                  </a:lnTo>
                  <a:lnTo>
                    <a:pt x="130" y="113"/>
                  </a:lnTo>
                  <a:lnTo>
                    <a:pt x="141" y="119"/>
                  </a:lnTo>
                  <a:lnTo>
                    <a:pt x="145" y="124"/>
                  </a:lnTo>
                  <a:lnTo>
                    <a:pt x="148" y="128"/>
                  </a:lnTo>
                  <a:lnTo>
                    <a:pt x="148" y="128"/>
                  </a:lnTo>
                  <a:lnTo>
                    <a:pt x="140" y="126"/>
                  </a:lnTo>
                  <a:lnTo>
                    <a:pt x="130" y="123"/>
                  </a:lnTo>
                  <a:lnTo>
                    <a:pt x="121" y="118"/>
                  </a:lnTo>
                  <a:lnTo>
                    <a:pt x="114" y="114"/>
                  </a:lnTo>
                  <a:lnTo>
                    <a:pt x="98" y="104"/>
                  </a:lnTo>
                  <a:lnTo>
                    <a:pt x="84" y="91"/>
                  </a:lnTo>
                  <a:lnTo>
                    <a:pt x="70" y="79"/>
                  </a:lnTo>
                  <a:lnTo>
                    <a:pt x="56" y="66"/>
                  </a:lnTo>
                  <a:lnTo>
                    <a:pt x="43" y="53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26" y="35"/>
                  </a:lnTo>
                  <a:lnTo>
                    <a:pt x="23" y="30"/>
                  </a:lnTo>
                  <a:lnTo>
                    <a:pt x="15" y="21"/>
                  </a:lnTo>
                  <a:lnTo>
                    <a:pt x="7" y="11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auto">
            <a:xfrm>
              <a:off x="4522788" y="1671638"/>
              <a:ext cx="219075" cy="587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77" y="35"/>
                </a:cxn>
                <a:cxn ang="0">
                  <a:pos x="115" y="51"/>
                </a:cxn>
                <a:cxn ang="0">
                  <a:pos x="154" y="67"/>
                </a:cxn>
                <a:cxn ang="0">
                  <a:pos x="175" y="73"/>
                </a:cxn>
                <a:cxn ang="0">
                  <a:pos x="195" y="80"/>
                </a:cxn>
                <a:cxn ang="0">
                  <a:pos x="217" y="86"/>
                </a:cxn>
                <a:cxn ang="0">
                  <a:pos x="239" y="92"/>
                </a:cxn>
                <a:cxn ang="0">
                  <a:pos x="262" y="96"/>
                </a:cxn>
                <a:cxn ang="0">
                  <a:pos x="284" y="99"/>
                </a:cxn>
                <a:cxn ang="0">
                  <a:pos x="309" y="101"/>
                </a:cxn>
                <a:cxn ang="0">
                  <a:pos x="333" y="103"/>
                </a:cxn>
                <a:cxn ang="0">
                  <a:pos x="333" y="103"/>
                </a:cxn>
                <a:cxn ang="0">
                  <a:pos x="344" y="103"/>
                </a:cxn>
                <a:cxn ang="0">
                  <a:pos x="354" y="102"/>
                </a:cxn>
                <a:cxn ang="0">
                  <a:pos x="375" y="101"/>
                </a:cxn>
                <a:cxn ang="0">
                  <a:pos x="386" y="101"/>
                </a:cxn>
                <a:cxn ang="0">
                  <a:pos x="395" y="102"/>
                </a:cxn>
                <a:cxn ang="0">
                  <a:pos x="405" y="106"/>
                </a:cxn>
                <a:cxn ang="0">
                  <a:pos x="414" y="110"/>
                </a:cxn>
                <a:cxn ang="0">
                  <a:pos x="414" y="110"/>
                </a:cxn>
                <a:cxn ang="0">
                  <a:pos x="384" y="112"/>
                </a:cxn>
                <a:cxn ang="0">
                  <a:pos x="355" y="113"/>
                </a:cxn>
                <a:cxn ang="0">
                  <a:pos x="327" y="112"/>
                </a:cxn>
                <a:cxn ang="0">
                  <a:pos x="298" y="110"/>
                </a:cxn>
                <a:cxn ang="0">
                  <a:pos x="270" y="106"/>
                </a:cxn>
                <a:cxn ang="0">
                  <a:pos x="242" y="100"/>
                </a:cxn>
                <a:cxn ang="0">
                  <a:pos x="216" y="94"/>
                </a:cxn>
                <a:cxn ang="0">
                  <a:pos x="189" y="86"/>
                </a:cxn>
                <a:cxn ang="0">
                  <a:pos x="163" y="79"/>
                </a:cxn>
                <a:cxn ang="0">
                  <a:pos x="137" y="69"/>
                </a:cxn>
                <a:cxn ang="0">
                  <a:pos x="113" y="60"/>
                </a:cxn>
                <a:cxn ang="0">
                  <a:pos x="88" y="49"/>
                </a:cxn>
                <a:cxn ang="0">
                  <a:pos x="65" y="37"/>
                </a:cxn>
                <a:cxn ang="0">
                  <a:pos x="42" y="25"/>
                </a:cxn>
                <a:cxn ang="0">
                  <a:pos x="21" y="1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14" h="113">
                  <a:moveTo>
                    <a:pt x="0" y="2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77" y="35"/>
                  </a:lnTo>
                  <a:lnTo>
                    <a:pt x="115" y="51"/>
                  </a:lnTo>
                  <a:lnTo>
                    <a:pt x="154" y="67"/>
                  </a:lnTo>
                  <a:lnTo>
                    <a:pt x="175" y="73"/>
                  </a:lnTo>
                  <a:lnTo>
                    <a:pt x="195" y="80"/>
                  </a:lnTo>
                  <a:lnTo>
                    <a:pt x="217" y="86"/>
                  </a:lnTo>
                  <a:lnTo>
                    <a:pt x="239" y="92"/>
                  </a:lnTo>
                  <a:lnTo>
                    <a:pt x="262" y="96"/>
                  </a:lnTo>
                  <a:lnTo>
                    <a:pt x="284" y="99"/>
                  </a:lnTo>
                  <a:lnTo>
                    <a:pt x="309" y="101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44" y="103"/>
                  </a:lnTo>
                  <a:lnTo>
                    <a:pt x="354" y="102"/>
                  </a:lnTo>
                  <a:lnTo>
                    <a:pt x="375" y="101"/>
                  </a:lnTo>
                  <a:lnTo>
                    <a:pt x="386" y="101"/>
                  </a:lnTo>
                  <a:lnTo>
                    <a:pt x="395" y="102"/>
                  </a:lnTo>
                  <a:lnTo>
                    <a:pt x="405" y="106"/>
                  </a:lnTo>
                  <a:lnTo>
                    <a:pt x="414" y="110"/>
                  </a:lnTo>
                  <a:lnTo>
                    <a:pt x="414" y="110"/>
                  </a:lnTo>
                  <a:lnTo>
                    <a:pt x="384" y="112"/>
                  </a:lnTo>
                  <a:lnTo>
                    <a:pt x="355" y="113"/>
                  </a:lnTo>
                  <a:lnTo>
                    <a:pt x="327" y="112"/>
                  </a:lnTo>
                  <a:lnTo>
                    <a:pt x="298" y="110"/>
                  </a:lnTo>
                  <a:lnTo>
                    <a:pt x="270" y="106"/>
                  </a:lnTo>
                  <a:lnTo>
                    <a:pt x="242" y="100"/>
                  </a:lnTo>
                  <a:lnTo>
                    <a:pt x="216" y="94"/>
                  </a:lnTo>
                  <a:lnTo>
                    <a:pt x="189" y="86"/>
                  </a:lnTo>
                  <a:lnTo>
                    <a:pt x="163" y="79"/>
                  </a:lnTo>
                  <a:lnTo>
                    <a:pt x="137" y="69"/>
                  </a:lnTo>
                  <a:lnTo>
                    <a:pt x="113" y="60"/>
                  </a:lnTo>
                  <a:lnTo>
                    <a:pt x="88" y="49"/>
                  </a:lnTo>
                  <a:lnTo>
                    <a:pt x="65" y="37"/>
                  </a:lnTo>
                  <a:lnTo>
                    <a:pt x="42" y="25"/>
                  </a:lnTo>
                  <a:lnTo>
                    <a:pt x="21" y="1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08"/>
            <p:cNvSpPr>
              <a:spLocks/>
            </p:cNvSpPr>
            <p:nvPr/>
          </p:nvSpPr>
          <p:spPr bwMode="auto">
            <a:xfrm>
              <a:off x="4573588" y="1673225"/>
              <a:ext cx="117475" cy="31750"/>
            </a:xfrm>
            <a:custGeom>
              <a:avLst/>
              <a:gdLst/>
              <a:ahLst/>
              <a:cxnLst>
                <a:cxn ang="0">
                  <a:pos x="222" y="54"/>
                </a:cxn>
                <a:cxn ang="0">
                  <a:pos x="222" y="54"/>
                </a:cxn>
                <a:cxn ang="0">
                  <a:pos x="216" y="58"/>
                </a:cxn>
                <a:cxn ang="0">
                  <a:pos x="208" y="60"/>
                </a:cxn>
                <a:cxn ang="0">
                  <a:pos x="202" y="60"/>
                </a:cxn>
                <a:cxn ang="0">
                  <a:pos x="195" y="60"/>
                </a:cxn>
                <a:cxn ang="0">
                  <a:pos x="180" y="57"/>
                </a:cxn>
                <a:cxn ang="0">
                  <a:pos x="165" y="52"/>
                </a:cxn>
                <a:cxn ang="0">
                  <a:pos x="165" y="52"/>
                </a:cxn>
                <a:cxn ang="0">
                  <a:pos x="121" y="44"/>
                </a:cxn>
                <a:cxn ang="0">
                  <a:pos x="98" y="38"/>
                </a:cxn>
                <a:cxn ang="0">
                  <a:pos x="77" y="32"/>
                </a:cxn>
                <a:cxn ang="0">
                  <a:pos x="55" y="26"/>
                </a:cxn>
                <a:cxn ang="0">
                  <a:pos x="35" y="18"/>
                </a:cxn>
                <a:cxn ang="0">
                  <a:pos x="17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18" y="3"/>
                </a:cxn>
                <a:cxn ang="0">
                  <a:pos x="35" y="9"/>
                </a:cxn>
                <a:cxn ang="0">
                  <a:pos x="52" y="18"/>
                </a:cxn>
                <a:cxn ang="0">
                  <a:pos x="61" y="21"/>
                </a:cxn>
                <a:cxn ang="0">
                  <a:pos x="69" y="24"/>
                </a:cxn>
                <a:cxn ang="0">
                  <a:pos x="69" y="24"/>
                </a:cxn>
                <a:cxn ang="0">
                  <a:pos x="96" y="32"/>
                </a:cxn>
                <a:cxn ang="0">
                  <a:pos x="127" y="39"/>
                </a:cxn>
                <a:cxn ang="0">
                  <a:pos x="160" y="46"/>
                </a:cxn>
                <a:cxn ang="0">
                  <a:pos x="177" y="48"/>
                </a:cxn>
                <a:cxn ang="0">
                  <a:pos x="193" y="49"/>
                </a:cxn>
                <a:cxn ang="0">
                  <a:pos x="193" y="49"/>
                </a:cxn>
                <a:cxn ang="0">
                  <a:pos x="201" y="49"/>
                </a:cxn>
                <a:cxn ang="0">
                  <a:pos x="208" y="49"/>
                </a:cxn>
                <a:cxn ang="0">
                  <a:pos x="212" y="49"/>
                </a:cxn>
                <a:cxn ang="0">
                  <a:pos x="216" y="50"/>
                </a:cxn>
                <a:cxn ang="0">
                  <a:pos x="219" y="51"/>
                </a:cxn>
                <a:cxn ang="0">
                  <a:pos x="222" y="54"/>
                </a:cxn>
                <a:cxn ang="0">
                  <a:pos x="222" y="54"/>
                </a:cxn>
              </a:cxnLst>
              <a:rect l="0" t="0" r="r" b="b"/>
              <a:pathLst>
                <a:path w="222" h="60">
                  <a:moveTo>
                    <a:pt x="222" y="54"/>
                  </a:moveTo>
                  <a:lnTo>
                    <a:pt x="222" y="54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2" y="60"/>
                  </a:lnTo>
                  <a:lnTo>
                    <a:pt x="195" y="60"/>
                  </a:lnTo>
                  <a:lnTo>
                    <a:pt x="180" y="57"/>
                  </a:lnTo>
                  <a:lnTo>
                    <a:pt x="165" y="52"/>
                  </a:lnTo>
                  <a:lnTo>
                    <a:pt x="165" y="52"/>
                  </a:lnTo>
                  <a:lnTo>
                    <a:pt x="121" y="44"/>
                  </a:lnTo>
                  <a:lnTo>
                    <a:pt x="98" y="38"/>
                  </a:lnTo>
                  <a:lnTo>
                    <a:pt x="77" y="32"/>
                  </a:lnTo>
                  <a:lnTo>
                    <a:pt x="55" y="26"/>
                  </a:lnTo>
                  <a:lnTo>
                    <a:pt x="35" y="18"/>
                  </a:lnTo>
                  <a:lnTo>
                    <a:pt x="17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1"/>
                  </a:lnTo>
                  <a:lnTo>
                    <a:pt x="18" y="3"/>
                  </a:lnTo>
                  <a:lnTo>
                    <a:pt x="35" y="9"/>
                  </a:lnTo>
                  <a:lnTo>
                    <a:pt x="52" y="18"/>
                  </a:lnTo>
                  <a:lnTo>
                    <a:pt x="61" y="21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96" y="32"/>
                  </a:lnTo>
                  <a:lnTo>
                    <a:pt x="127" y="39"/>
                  </a:lnTo>
                  <a:lnTo>
                    <a:pt x="160" y="46"/>
                  </a:lnTo>
                  <a:lnTo>
                    <a:pt x="177" y="48"/>
                  </a:lnTo>
                  <a:lnTo>
                    <a:pt x="193" y="49"/>
                  </a:lnTo>
                  <a:lnTo>
                    <a:pt x="193" y="49"/>
                  </a:lnTo>
                  <a:lnTo>
                    <a:pt x="201" y="49"/>
                  </a:lnTo>
                  <a:lnTo>
                    <a:pt x="208" y="49"/>
                  </a:lnTo>
                  <a:lnTo>
                    <a:pt x="212" y="49"/>
                  </a:lnTo>
                  <a:lnTo>
                    <a:pt x="216" y="50"/>
                  </a:lnTo>
                  <a:lnTo>
                    <a:pt x="219" y="51"/>
                  </a:lnTo>
                  <a:lnTo>
                    <a:pt x="222" y="54"/>
                  </a:lnTo>
                  <a:lnTo>
                    <a:pt x="222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09"/>
            <p:cNvSpPr>
              <a:spLocks noEditPoints="1"/>
            </p:cNvSpPr>
            <p:nvPr/>
          </p:nvSpPr>
          <p:spPr bwMode="auto">
            <a:xfrm>
              <a:off x="4256088" y="1033463"/>
              <a:ext cx="784225" cy="747713"/>
            </a:xfrm>
            <a:custGeom>
              <a:avLst/>
              <a:gdLst/>
              <a:ahLst/>
              <a:cxnLst>
                <a:cxn ang="0">
                  <a:pos x="402" y="183"/>
                </a:cxn>
                <a:cxn ang="0">
                  <a:pos x="558" y="21"/>
                </a:cxn>
                <a:cxn ang="0">
                  <a:pos x="749" y="17"/>
                </a:cxn>
                <a:cxn ang="0">
                  <a:pos x="1125" y="200"/>
                </a:cxn>
                <a:cxn ang="0">
                  <a:pos x="1392" y="533"/>
                </a:cxn>
                <a:cxn ang="0">
                  <a:pos x="1473" y="988"/>
                </a:cxn>
                <a:cxn ang="0">
                  <a:pos x="1356" y="1217"/>
                </a:cxn>
                <a:cxn ang="0">
                  <a:pos x="1220" y="1333"/>
                </a:cxn>
                <a:cxn ang="0">
                  <a:pos x="808" y="1411"/>
                </a:cxn>
                <a:cxn ang="0">
                  <a:pos x="450" y="1301"/>
                </a:cxn>
                <a:cxn ang="0">
                  <a:pos x="205" y="1130"/>
                </a:cxn>
                <a:cxn ang="0">
                  <a:pos x="13" y="807"/>
                </a:cxn>
                <a:cxn ang="0">
                  <a:pos x="26" y="553"/>
                </a:cxn>
                <a:cxn ang="0">
                  <a:pos x="223" y="356"/>
                </a:cxn>
                <a:cxn ang="0">
                  <a:pos x="1383" y="1177"/>
                </a:cxn>
                <a:cxn ang="0">
                  <a:pos x="1444" y="1044"/>
                </a:cxn>
                <a:cxn ang="0">
                  <a:pos x="1440" y="707"/>
                </a:cxn>
                <a:cxn ang="0">
                  <a:pos x="1228" y="323"/>
                </a:cxn>
                <a:cxn ang="0">
                  <a:pos x="990" y="126"/>
                </a:cxn>
                <a:cxn ang="0">
                  <a:pos x="756" y="33"/>
                </a:cxn>
                <a:cxn ang="0">
                  <a:pos x="576" y="35"/>
                </a:cxn>
                <a:cxn ang="0">
                  <a:pos x="407" y="207"/>
                </a:cxn>
                <a:cxn ang="0">
                  <a:pos x="397" y="580"/>
                </a:cxn>
                <a:cxn ang="0">
                  <a:pos x="580" y="950"/>
                </a:cxn>
                <a:cxn ang="0">
                  <a:pos x="747" y="1113"/>
                </a:cxn>
                <a:cxn ang="0">
                  <a:pos x="1205" y="1257"/>
                </a:cxn>
                <a:cxn ang="0">
                  <a:pos x="358" y="481"/>
                </a:cxn>
                <a:cxn ang="0">
                  <a:pos x="1079" y="1301"/>
                </a:cxn>
                <a:cxn ang="0">
                  <a:pos x="760" y="1194"/>
                </a:cxn>
                <a:cxn ang="0">
                  <a:pos x="459" y="861"/>
                </a:cxn>
                <a:cxn ang="0">
                  <a:pos x="416" y="779"/>
                </a:cxn>
                <a:cxn ang="0">
                  <a:pos x="367" y="628"/>
                </a:cxn>
                <a:cxn ang="0">
                  <a:pos x="315" y="354"/>
                </a:cxn>
                <a:cxn ang="0">
                  <a:pos x="62" y="536"/>
                </a:cxn>
                <a:cxn ang="0">
                  <a:pos x="91" y="900"/>
                </a:cxn>
                <a:cxn ang="0">
                  <a:pos x="267" y="1111"/>
                </a:cxn>
                <a:cxn ang="0">
                  <a:pos x="367" y="1192"/>
                </a:cxn>
                <a:cxn ang="0">
                  <a:pos x="565" y="1299"/>
                </a:cxn>
                <a:cxn ang="0">
                  <a:pos x="707" y="1350"/>
                </a:cxn>
                <a:cxn ang="0">
                  <a:pos x="868" y="1367"/>
                </a:cxn>
                <a:cxn ang="0">
                  <a:pos x="1161" y="1316"/>
                </a:cxn>
                <a:cxn ang="0">
                  <a:pos x="361" y="497"/>
                </a:cxn>
                <a:cxn ang="0">
                  <a:pos x="401" y="680"/>
                </a:cxn>
                <a:cxn ang="0">
                  <a:pos x="613" y="1047"/>
                </a:cxn>
                <a:cxn ang="0">
                  <a:pos x="950" y="1262"/>
                </a:cxn>
                <a:cxn ang="0">
                  <a:pos x="994" y="1255"/>
                </a:cxn>
                <a:cxn ang="0">
                  <a:pos x="614" y="1006"/>
                </a:cxn>
                <a:cxn ang="0">
                  <a:pos x="372" y="546"/>
                </a:cxn>
                <a:cxn ang="0">
                  <a:pos x="34" y="589"/>
                </a:cxn>
                <a:cxn ang="0">
                  <a:pos x="21" y="789"/>
                </a:cxn>
                <a:cxn ang="0">
                  <a:pos x="118" y="998"/>
                </a:cxn>
                <a:cxn ang="0">
                  <a:pos x="239" y="1138"/>
                </a:cxn>
                <a:cxn ang="0">
                  <a:pos x="354" y="1227"/>
                </a:cxn>
                <a:cxn ang="0">
                  <a:pos x="741" y="1384"/>
                </a:cxn>
                <a:cxn ang="0">
                  <a:pos x="1209" y="1318"/>
                </a:cxn>
                <a:cxn ang="0">
                  <a:pos x="1254" y="1276"/>
                </a:cxn>
                <a:cxn ang="0">
                  <a:pos x="1096" y="1357"/>
                </a:cxn>
                <a:cxn ang="0">
                  <a:pos x="686" y="1357"/>
                </a:cxn>
                <a:cxn ang="0">
                  <a:pos x="431" y="1247"/>
                </a:cxn>
                <a:cxn ang="0">
                  <a:pos x="66" y="886"/>
                </a:cxn>
                <a:cxn ang="0">
                  <a:pos x="27" y="689"/>
                </a:cxn>
              </a:cxnLst>
              <a:rect l="0" t="0" r="r" b="b"/>
              <a:pathLst>
                <a:path w="1482" h="1414">
                  <a:moveTo>
                    <a:pt x="338" y="333"/>
                  </a:moveTo>
                  <a:lnTo>
                    <a:pt x="338" y="333"/>
                  </a:lnTo>
                  <a:lnTo>
                    <a:pt x="343" y="321"/>
                  </a:lnTo>
                  <a:lnTo>
                    <a:pt x="346" y="309"/>
                  </a:lnTo>
                  <a:lnTo>
                    <a:pt x="353" y="286"/>
                  </a:lnTo>
                  <a:lnTo>
                    <a:pt x="360" y="263"/>
                  </a:lnTo>
                  <a:lnTo>
                    <a:pt x="364" y="252"/>
                  </a:lnTo>
                  <a:lnTo>
                    <a:pt x="368" y="241"/>
                  </a:lnTo>
                  <a:lnTo>
                    <a:pt x="368" y="241"/>
                  </a:lnTo>
                  <a:lnTo>
                    <a:pt x="375" y="230"/>
                  </a:lnTo>
                  <a:lnTo>
                    <a:pt x="382" y="220"/>
                  </a:lnTo>
                  <a:lnTo>
                    <a:pt x="389" y="211"/>
                  </a:lnTo>
                  <a:lnTo>
                    <a:pt x="395" y="201"/>
                  </a:lnTo>
                  <a:lnTo>
                    <a:pt x="395" y="201"/>
                  </a:lnTo>
                  <a:lnTo>
                    <a:pt x="397" y="195"/>
                  </a:lnTo>
                  <a:lnTo>
                    <a:pt x="399" y="189"/>
                  </a:lnTo>
                  <a:lnTo>
                    <a:pt x="402" y="183"/>
                  </a:lnTo>
                  <a:lnTo>
                    <a:pt x="404" y="177"/>
                  </a:lnTo>
                  <a:lnTo>
                    <a:pt x="404" y="177"/>
                  </a:lnTo>
                  <a:lnTo>
                    <a:pt x="417" y="154"/>
                  </a:lnTo>
                  <a:lnTo>
                    <a:pt x="431" y="133"/>
                  </a:lnTo>
                  <a:lnTo>
                    <a:pt x="445" y="112"/>
                  </a:lnTo>
                  <a:lnTo>
                    <a:pt x="453" y="103"/>
                  </a:lnTo>
                  <a:lnTo>
                    <a:pt x="462" y="95"/>
                  </a:lnTo>
                  <a:lnTo>
                    <a:pt x="462" y="95"/>
                  </a:lnTo>
                  <a:lnTo>
                    <a:pt x="468" y="89"/>
                  </a:lnTo>
                  <a:lnTo>
                    <a:pt x="475" y="83"/>
                  </a:lnTo>
                  <a:lnTo>
                    <a:pt x="484" y="78"/>
                  </a:lnTo>
                  <a:lnTo>
                    <a:pt x="492" y="72"/>
                  </a:lnTo>
                  <a:lnTo>
                    <a:pt x="492" y="72"/>
                  </a:lnTo>
                  <a:lnTo>
                    <a:pt x="509" y="57"/>
                  </a:lnTo>
                  <a:lnTo>
                    <a:pt x="527" y="42"/>
                  </a:lnTo>
                  <a:lnTo>
                    <a:pt x="547" y="28"/>
                  </a:lnTo>
                  <a:lnTo>
                    <a:pt x="558" y="21"/>
                  </a:lnTo>
                  <a:lnTo>
                    <a:pt x="570" y="17"/>
                  </a:lnTo>
                  <a:lnTo>
                    <a:pt x="570" y="17"/>
                  </a:lnTo>
                  <a:lnTo>
                    <a:pt x="578" y="13"/>
                  </a:lnTo>
                  <a:lnTo>
                    <a:pt x="589" y="11"/>
                  </a:lnTo>
                  <a:lnTo>
                    <a:pt x="611" y="5"/>
                  </a:lnTo>
                  <a:lnTo>
                    <a:pt x="636" y="2"/>
                  </a:lnTo>
                  <a:lnTo>
                    <a:pt x="656" y="1"/>
                  </a:lnTo>
                  <a:lnTo>
                    <a:pt x="656" y="1"/>
                  </a:lnTo>
                  <a:lnTo>
                    <a:pt x="683" y="0"/>
                  </a:lnTo>
                  <a:lnTo>
                    <a:pt x="697" y="1"/>
                  </a:lnTo>
                  <a:lnTo>
                    <a:pt x="710" y="2"/>
                  </a:lnTo>
                  <a:lnTo>
                    <a:pt x="710" y="2"/>
                  </a:lnTo>
                  <a:lnTo>
                    <a:pt x="720" y="5"/>
                  </a:lnTo>
                  <a:lnTo>
                    <a:pt x="729" y="10"/>
                  </a:lnTo>
                  <a:lnTo>
                    <a:pt x="739" y="14"/>
                  </a:lnTo>
                  <a:lnTo>
                    <a:pt x="749" y="17"/>
                  </a:lnTo>
                  <a:lnTo>
                    <a:pt x="749" y="17"/>
                  </a:lnTo>
                  <a:lnTo>
                    <a:pt x="792" y="26"/>
                  </a:lnTo>
                  <a:lnTo>
                    <a:pt x="814" y="31"/>
                  </a:lnTo>
                  <a:lnTo>
                    <a:pt x="834" y="37"/>
                  </a:lnTo>
                  <a:lnTo>
                    <a:pt x="834" y="37"/>
                  </a:lnTo>
                  <a:lnTo>
                    <a:pt x="861" y="48"/>
                  </a:lnTo>
                  <a:lnTo>
                    <a:pt x="887" y="60"/>
                  </a:lnTo>
                  <a:lnTo>
                    <a:pt x="937" y="85"/>
                  </a:lnTo>
                  <a:lnTo>
                    <a:pt x="937" y="85"/>
                  </a:lnTo>
                  <a:lnTo>
                    <a:pt x="962" y="97"/>
                  </a:lnTo>
                  <a:lnTo>
                    <a:pt x="975" y="103"/>
                  </a:lnTo>
                  <a:lnTo>
                    <a:pt x="990" y="107"/>
                  </a:lnTo>
                  <a:lnTo>
                    <a:pt x="990" y="107"/>
                  </a:lnTo>
                  <a:lnTo>
                    <a:pt x="1025" y="129"/>
                  </a:lnTo>
                  <a:lnTo>
                    <a:pt x="1059" y="152"/>
                  </a:lnTo>
                  <a:lnTo>
                    <a:pt x="1092" y="176"/>
                  </a:lnTo>
                  <a:lnTo>
                    <a:pt x="1125" y="200"/>
                  </a:lnTo>
                  <a:lnTo>
                    <a:pt x="1125" y="200"/>
                  </a:lnTo>
                  <a:lnTo>
                    <a:pt x="1146" y="215"/>
                  </a:lnTo>
                  <a:lnTo>
                    <a:pt x="1165" y="233"/>
                  </a:lnTo>
                  <a:lnTo>
                    <a:pt x="1184" y="252"/>
                  </a:lnTo>
                  <a:lnTo>
                    <a:pt x="1202" y="271"/>
                  </a:lnTo>
                  <a:lnTo>
                    <a:pt x="1238" y="310"/>
                  </a:lnTo>
                  <a:lnTo>
                    <a:pt x="1272" y="351"/>
                  </a:lnTo>
                  <a:lnTo>
                    <a:pt x="1272" y="351"/>
                  </a:lnTo>
                  <a:lnTo>
                    <a:pt x="1287" y="369"/>
                  </a:lnTo>
                  <a:lnTo>
                    <a:pt x="1301" y="388"/>
                  </a:lnTo>
                  <a:lnTo>
                    <a:pt x="1329" y="425"/>
                  </a:lnTo>
                  <a:lnTo>
                    <a:pt x="1329" y="425"/>
                  </a:lnTo>
                  <a:lnTo>
                    <a:pt x="1342" y="445"/>
                  </a:lnTo>
                  <a:lnTo>
                    <a:pt x="1355" y="465"/>
                  </a:lnTo>
                  <a:lnTo>
                    <a:pt x="1367" y="485"/>
                  </a:lnTo>
                  <a:lnTo>
                    <a:pt x="1382" y="504"/>
                  </a:lnTo>
                  <a:lnTo>
                    <a:pt x="1382" y="504"/>
                  </a:lnTo>
                  <a:lnTo>
                    <a:pt x="1392" y="533"/>
                  </a:lnTo>
                  <a:lnTo>
                    <a:pt x="1404" y="562"/>
                  </a:lnTo>
                  <a:lnTo>
                    <a:pt x="1427" y="622"/>
                  </a:lnTo>
                  <a:lnTo>
                    <a:pt x="1439" y="652"/>
                  </a:lnTo>
                  <a:lnTo>
                    <a:pt x="1451" y="683"/>
                  </a:lnTo>
                  <a:lnTo>
                    <a:pt x="1459" y="715"/>
                  </a:lnTo>
                  <a:lnTo>
                    <a:pt x="1464" y="731"/>
                  </a:lnTo>
                  <a:lnTo>
                    <a:pt x="1467" y="747"/>
                  </a:lnTo>
                  <a:lnTo>
                    <a:pt x="1467" y="747"/>
                  </a:lnTo>
                  <a:lnTo>
                    <a:pt x="1473" y="783"/>
                  </a:lnTo>
                  <a:lnTo>
                    <a:pt x="1479" y="818"/>
                  </a:lnTo>
                  <a:lnTo>
                    <a:pt x="1481" y="853"/>
                  </a:lnTo>
                  <a:lnTo>
                    <a:pt x="1482" y="871"/>
                  </a:lnTo>
                  <a:lnTo>
                    <a:pt x="1482" y="890"/>
                  </a:lnTo>
                  <a:lnTo>
                    <a:pt x="1482" y="890"/>
                  </a:lnTo>
                  <a:lnTo>
                    <a:pt x="1480" y="922"/>
                  </a:lnTo>
                  <a:lnTo>
                    <a:pt x="1478" y="955"/>
                  </a:lnTo>
                  <a:lnTo>
                    <a:pt x="1473" y="988"/>
                  </a:lnTo>
                  <a:lnTo>
                    <a:pt x="1467" y="1021"/>
                  </a:lnTo>
                  <a:lnTo>
                    <a:pt x="1467" y="1021"/>
                  </a:lnTo>
                  <a:lnTo>
                    <a:pt x="1461" y="1047"/>
                  </a:lnTo>
                  <a:lnTo>
                    <a:pt x="1457" y="1060"/>
                  </a:lnTo>
                  <a:lnTo>
                    <a:pt x="1456" y="1073"/>
                  </a:lnTo>
                  <a:lnTo>
                    <a:pt x="1456" y="1073"/>
                  </a:lnTo>
                  <a:lnTo>
                    <a:pt x="1449" y="1097"/>
                  </a:lnTo>
                  <a:lnTo>
                    <a:pt x="1438" y="1122"/>
                  </a:lnTo>
                  <a:lnTo>
                    <a:pt x="1426" y="1145"/>
                  </a:lnTo>
                  <a:lnTo>
                    <a:pt x="1419" y="1155"/>
                  </a:lnTo>
                  <a:lnTo>
                    <a:pt x="1411" y="1165"/>
                  </a:lnTo>
                  <a:lnTo>
                    <a:pt x="1404" y="1176"/>
                  </a:lnTo>
                  <a:lnTo>
                    <a:pt x="1395" y="1185"/>
                  </a:lnTo>
                  <a:lnTo>
                    <a:pt x="1386" y="1194"/>
                  </a:lnTo>
                  <a:lnTo>
                    <a:pt x="1376" y="1202"/>
                  </a:lnTo>
                  <a:lnTo>
                    <a:pt x="1366" y="1210"/>
                  </a:lnTo>
                  <a:lnTo>
                    <a:pt x="1356" y="1217"/>
                  </a:lnTo>
                  <a:lnTo>
                    <a:pt x="1344" y="1225"/>
                  </a:lnTo>
                  <a:lnTo>
                    <a:pt x="1332" y="1231"/>
                  </a:lnTo>
                  <a:lnTo>
                    <a:pt x="1332" y="1231"/>
                  </a:lnTo>
                  <a:lnTo>
                    <a:pt x="1328" y="1236"/>
                  </a:lnTo>
                  <a:lnTo>
                    <a:pt x="1323" y="1240"/>
                  </a:lnTo>
                  <a:lnTo>
                    <a:pt x="1318" y="1244"/>
                  </a:lnTo>
                  <a:lnTo>
                    <a:pt x="1313" y="1247"/>
                  </a:lnTo>
                  <a:lnTo>
                    <a:pt x="1300" y="1253"/>
                  </a:lnTo>
                  <a:lnTo>
                    <a:pt x="1286" y="1258"/>
                  </a:lnTo>
                  <a:lnTo>
                    <a:pt x="1286" y="1258"/>
                  </a:lnTo>
                  <a:lnTo>
                    <a:pt x="1279" y="1269"/>
                  </a:lnTo>
                  <a:lnTo>
                    <a:pt x="1271" y="1279"/>
                  </a:lnTo>
                  <a:lnTo>
                    <a:pt x="1264" y="1291"/>
                  </a:lnTo>
                  <a:lnTo>
                    <a:pt x="1257" y="1304"/>
                  </a:lnTo>
                  <a:lnTo>
                    <a:pt x="1257" y="1304"/>
                  </a:lnTo>
                  <a:lnTo>
                    <a:pt x="1239" y="1319"/>
                  </a:lnTo>
                  <a:lnTo>
                    <a:pt x="1220" y="1333"/>
                  </a:lnTo>
                  <a:lnTo>
                    <a:pt x="1198" y="1346"/>
                  </a:lnTo>
                  <a:lnTo>
                    <a:pt x="1175" y="1358"/>
                  </a:lnTo>
                  <a:lnTo>
                    <a:pt x="1151" y="1368"/>
                  </a:lnTo>
                  <a:lnTo>
                    <a:pt x="1125" y="1377"/>
                  </a:lnTo>
                  <a:lnTo>
                    <a:pt x="1100" y="1385"/>
                  </a:lnTo>
                  <a:lnTo>
                    <a:pt x="1073" y="1393"/>
                  </a:lnTo>
                  <a:lnTo>
                    <a:pt x="1045" y="1398"/>
                  </a:lnTo>
                  <a:lnTo>
                    <a:pt x="1017" y="1404"/>
                  </a:lnTo>
                  <a:lnTo>
                    <a:pt x="988" y="1408"/>
                  </a:lnTo>
                  <a:lnTo>
                    <a:pt x="961" y="1411"/>
                  </a:lnTo>
                  <a:lnTo>
                    <a:pt x="932" y="1413"/>
                  </a:lnTo>
                  <a:lnTo>
                    <a:pt x="903" y="1414"/>
                  </a:lnTo>
                  <a:lnTo>
                    <a:pt x="875" y="1414"/>
                  </a:lnTo>
                  <a:lnTo>
                    <a:pt x="847" y="1414"/>
                  </a:lnTo>
                  <a:lnTo>
                    <a:pt x="847" y="1414"/>
                  </a:lnTo>
                  <a:lnTo>
                    <a:pt x="828" y="1413"/>
                  </a:lnTo>
                  <a:lnTo>
                    <a:pt x="808" y="1411"/>
                  </a:lnTo>
                  <a:lnTo>
                    <a:pt x="770" y="1405"/>
                  </a:lnTo>
                  <a:lnTo>
                    <a:pt x="731" y="1397"/>
                  </a:lnTo>
                  <a:lnTo>
                    <a:pt x="692" y="1389"/>
                  </a:lnTo>
                  <a:lnTo>
                    <a:pt x="692" y="1389"/>
                  </a:lnTo>
                  <a:lnTo>
                    <a:pt x="655" y="1381"/>
                  </a:lnTo>
                  <a:lnTo>
                    <a:pt x="619" y="1372"/>
                  </a:lnTo>
                  <a:lnTo>
                    <a:pt x="585" y="1362"/>
                  </a:lnTo>
                  <a:lnTo>
                    <a:pt x="551" y="1350"/>
                  </a:lnTo>
                  <a:lnTo>
                    <a:pt x="551" y="1350"/>
                  </a:lnTo>
                  <a:lnTo>
                    <a:pt x="547" y="1348"/>
                  </a:lnTo>
                  <a:lnTo>
                    <a:pt x="543" y="1345"/>
                  </a:lnTo>
                  <a:lnTo>
                    <a:pt x="539" y="1342"/>
                  </a:lnTo>
                  <a:lnTo>
                    <a:pt x="534" y="1339"/>
                  </a:lnTo>
                  <a:lnTo>
                    <a:pt x="534" y="1339"/>
                  </a:lnTo>
                  <a:lnTo>
                    <a:pt x="505" y="1328"/>
                  </a:lnTo>
                  <a:lnTo>
                    <a:pt x="478" y="1314"/>
                  </a:lnTo>
                  <a:lnTo>
                    <a:pt x="450" y="1301"/>
                  </a:lnTo>
                  <a:lnTo>
                    <a:pt x="424" y="1286"/>
                  </a:lnTo>
                  <a:lnTo>
                    <a:pt x="424" y="1286"/>
                  </a:lnTo>
                  <a:lnTo>
                    <a:pt x="414" y="1281"/>
                  </a:lnTo>
                  <a:lnTo>
                    <a:pt x="406" y="1273"/>
                  </a:lnTo>
                  <a:lnTo>
                    <a:pt x="397" y="1267"/>
                  </a:lnTo>
                  <a:lnTo>
                    <a:pt x="388" y="1261"/>
                  </a:lnTo>
                  <a:lnTo>
                    <a:pt x="388" y="1261"/>
                  </a:lnTo>
                  <a:lnTo>
                    <a:pt x="379" y="1256"/>
                  </a:lnTo>
                  <a:lnTo>
                    <a:pt x="371" y="1253"/>
                  </a:lnTo>
                  <a:lnTo>
                    <a:pt x="361" y="1248"/>
                  </a:lnTo>
                  <a:lnTo>
                    <a:pt x="352" y="1243"/>
                  </a:lnTo>
                  <a:lnTo>
                    <a:pt x="352" y="1243"/>
                  </a:lnTo>
                  <a:lnTo>
                    <a:pt x="315" y="1216"/>
                  </a:lnTo>
                  <a:lnTo>
                    <a:pt x="277" y="1188"/>
                  </a:lnTo>
                  <a:lnTo>
                    <a:pt x="240" y="1160"/>
                  </a:lnTo>
                  <a:lnTo>
                    <a:pt x="205" y="1130"/>
                  </a:lnTo>
                  <a:lnTo>
                    <a:pt x="205" y="1130"/>
                  </a:lnTo>
                  <a:lnTo>
                    <a:pt x="192" y="1118"/>
                  </a:lnTo>
                  <a:lnTo>
                    <a:pt x="179" y="1105"/>
                  </a:lnTo>
                  <a:lnTo>
                    <a:pt x="179" y="1105"/>
                  </a:lnTo>
                  <a:lnTo>
                    <a:pt x="160" y="1086"/>
                  </a:lnTo>
                  <a:lnTo>
                    <a:pt x="151" y="1075"/>
                  </a:lnTo>
                  <a:lnTo>
                    <a:pt x="141" y="1064"/>
                  </a:lnTo>
                  <a:lnTo>
                    <a:pt x="141" y="1064"/>
                  </a:lnTo>
                  <a:lnTo>
                    <a:pt x="120" y="1037"/>
                  </a:lnTo>
                  <a:lnTo>
                    <a:pt x="101" y="1009"/>
                  </a:lnTo>
                  <a:lnTo>
                    <a:pt x="81" y="979"/>
                  </a:lnTo>
                  <a:lnTo>
                    <a:pt x="64" y="948"/>
                  </a:lnTo>
                  <a:lnTo>
                    <a:pt x="48" y="914"/>
                  </a:lnTo>
                  <a:lnTo>
                    <a:pt x="34" y="880"/>
                  </a:lnTo>
                  <a:lnTo>
                    <a:pt x="28" y="863"/>
                  </a:lnTo>
                  <a:lnTo>
                    <a:pt x="23" y="845"/>
                  </a:lnTo>
                  <a:lnTo>
                    <a:pt x="17" y="827"/>
                  </a:lnTo>
                  <a:lnTo>
                    <a:pt x="13" y="807"/>
                  </a:lnTo>
                  <a:lnTo>
                    <a:pt x="13" y="807"/>
                  </a:lnTo>
                  <a:lnTo>
                    <a:pt x="12" y="803"/>
                  </a:lnTo>
                  <a:lnTo>
                    <a:pt x="10" y="800"/>
                  </a:lnTo>
                  <a:lnTo>
                    <a:pt x="5" y="793"/>
                  </a:lnTo>
                  <a:lnTo>
                    <a:pt x="5" y="793"/>
                  </a:lnTo>
                  <a:lnTo>
                    <a:pt x="2" y="755"/>
                  </a:lnTo>
                  <a:lnTo>
                    <a:pt x="0" y="718"/>
                  </a:lnTo>
                  <a:lnTo>
                    <a:pt x="0" y="700"/>
                  </a:lnTo>
                  <a:lnTo>
                    <a:pt x="1" y="683"/>
                  </a:lnTo>
                  <a:lnTo>
                    <a:pt x="2" y="665"/>
                  </a:lnTo>
                  <a:lnTo>
                    <a:pt x="4" y="646"/>
                  </a:lnTo>
                  <a:lnTo>
                    <a:pt x="4" y="646"/>
                  </a:lnTo>
                  <a:lnTo>
                    <a:pt x="9" y="613"/>
                  </a:lnTo>
                  <a:lnTo>
                    <a:pt x="12" y="597"/>
                  </a:lnTo>
                  <a:lnTo>
                    <a:pt x="16" y="582"/>
                  </a:lnTo>
                  <a:lnTo>
                    <a:pt x="20" y="567"/>
                  </a:lnTo>
                  <a:lnTo>
                    <a:pt x="26" y="553"/>
                  </a:lnTo>
                  <a:lnTo>
                    <a:pt x="32" y="540"/>
                  </a:lnTo>
                  <a:lnTo>
                    <a:pt x="40" y="525"/>
                  </a:lnTo>
                  <a:lnTo>
                    <a:pt x="40" y="525"/>
                  </a:lnTo>
                  <a:lnTo>
                    <a:pt x="45" y="517"/>
                  </a:lnTo>
                  <a:lnTo>
                    <a:pt x="51" y="509"/>
                  </a:lnTo>
                  <a:lnTo>
                    <a:pt x="59" y="500"/>
                  </a:lnTo>
                  <a:lnTo>
                    <a:pt x="64" y="491"/>
                  </a:lnTo>
                  <a:lnTo>
                    <a:pt x="64" y="491"/>
                  </a:lnTo>
                  <a:lnTo>
                    <a:pt x="72" y="481"/>
                  </a:lnTo>
                  <a:lnTo>
                    <a:pt x="79" y="470"/>
                  </a:lnTo>
                  <a:lnTo>
                    <a:pt x="96" y="450"/>
                  </a:lnTo>
                  <a:lnTo>
                    <a:pt x="115" y="431"/>
                  </a:lnTo>
                  <a:lnTo>
                    <a:pt x="135" y="414"/>
                  </a:lnTo>
                  <a:lnTo>
                    <a:pt x="155" y="398"/>
                  </a:lnTo>
                  <a:lnTo>
                    <a:pt x="178" y="383"/>
                  </a:lnTo>
                  <a:lnTo>
                    <a:pt x="200" y="369"/>
                  </a:lnTo>
                  <a:lnTo>
                    <a:pt x="223" y="356"/>
                  </a:lnTo>
                  <a:lnTo>
                    <a:pt x="223" y="356"/>
                  </a:lnTo>
                  <a:lnTo>
                    <a:pt x="253" y="349"/>
                  </a:lnTo>
                  <a:lnTo>
                    <a:pt x="280" y="343"/>
                  </a:lnTo>
                  <a:lnTo>
                    <a:pt x="306" y="336"/>
                  </a:lnTo>
                  <a:lnTo>
                    <a:pt x="321" y="334"/>
                  </a:lnTo>
                  <a:lnTo>
                    <a:pt x="338" y="333"/>
                  </a:lnTo>
                  <a:lnTo>
                    <a:pt x="338" y="333"/>
                  </a:lnTo>
                  <a:close/>
                  <a:moveTo>
                    <a:pt x="1316" y="1222"/>
                  </a:moveTo>
                  <a:lnTo>
                    <a:pt x="1316" y="1222"/>
                  </a:lnTo>
                  <a:lnTo>
                    <a:pt x="1335" y="1212"/>
                  </a:lnTo>
                  <a:lnTo>
                    <a:pt x="1352" y="1203"/>
                  </a:lnTo>
                  <a:lnTo>
                    <a:pt x="1360" y="1198"/>
                  </a:lnTo>
                  <a:lnTo>
                    <a:pt x="1367" y="1193"/>
                  </a:lnTo>
                  <a:lnTo>
                    <a:pt x="1375" y="1187"/>
                  </a:lnTo>
                  <a:lnTo>
                    <a:pt x="1380" y="1181"/>
                  </a:lnTo>
                  <a:lnTo>
                    <a:pt x="1380" y="1181"/>
                  </a:lnTo>
                  <a:lnTo>
                    <a:pt x="1383" y="1177"/>
                  </a:lnTo>
                  <a:lnTo>
                    <a:pt x="1385" y="1171"/>
                  </a:lnTo>
                  <a:lnTo>
                    <a:pt x="1387" y="1166"/>
                  </a:lnTo>
                  <a:lnTo>
                    <a:pt x="1389" y="1162"/>
                  </a:lnTo>
                  <a:lnTo>
                    <a:pt x="1389" y="1162"/>
                  </a:lnTo>
                  <a:lnTo>
                    <a:pt x="1393" y="1157"/>
                  </a:lnTo>
                  <a:lnTo>
                    <a:pt x="1398" y="1153"/>
                  </a:lnTo>
                  <a:lnTo>
                    <a:pt x="1404" y="1149"/>
                  </a:lnTo>
                  <a:lnTo>
                    <a:pt x="1408" y="1143"/>
                  </a:lnTo>
                  <a:lnTo>
                    <a:pt x="1408" y="1143"/>
                  </a:lnTo>
                  <a:lnTo>
                    <a:pt x="1414" y="1135"/>
                  </a:lnTo>
                  <a:lnTo>
                    <a:pt x="1420" y="1125"/>
                  </a:lnTo>
                  <a:lnTo>
                    <a:pt x="1429" y="1105"/>
                  </a:lnTo>
                  <a:lnTo>
                    <a:pt x="1437" y="1083"/>
                  </a:lnTo>
                  <a:lnTo>
                    <a:pt x="1442" y="1064"/>
                  </a:lnTo>
                  <a:lnTo>
                    <a:pt x="1442" y="1064"/>
                  </a:lnTo>
                  <a:lnTo>
                    <a:pt x="1443" y="1054"/>
                  </a:lnTo>
                  <a:lnTo>
                    <a:pt x="1444" y="1044"/>
                  </a:lnTo>
                  <a:lnTo>
                    <a:pt x="1444" y="1034"/>
                  </a:lnTo>
                  <a:lnTo>
                    <a:pt x="1446" y="1025"/>
                  </a:lnTo>
                  <a:lnTo>
                    <a:pt x="1446" y="1025"/>
                  </a:lnTo>
                  <a:lnTo>
                    <a:pt x="1453" y="989"/>
                  </a:lnTo>
                  <a:lnTo>
                    <a:pt x="1458" y="955"/>
                  </a:lnTo>
                  <a:lnTo>
                    <a:pt x="1464" y="921"/>
                  </a:lnTo>
                  <a:lnTo>
                    <a:pt x="1465" y="904"/>
                  </a:lnTo>
                  <a:lnTo>
                    <a:pt x="1466" y="885"/>
                  </a:lnTo>
                  <a:lnTo>
                    <a:pt x="1466" y="885"/>
                  </a:lnTo>
                  <a:lnTo>
                    <a:pt x="1465" y="847"/>
                  </a:lnTo>
                  <a:lnTo>
                    <a:pt x="1463" y="809"/>
                  </a:lnTo>
                  <a:lnTo>
                    <a:pt x="1461" y="790"/>
                  </a:lnTo>
                  <a:lnTo>
                    <a:pt x="1457" y="772"/>
                  </a:lnTo>
                  <a:lnTo>
                    <a:pt x="1454" y="754"/>
                  </a:lnTo>
                  <a:lnTo>
                    <a:pt x="1450" y="734"/>
                  </a:lnTo>
                  <a:lnTo>
                    <a:pt x="1450" y="734"/>
                  </a:lnTo>
                  <a:lnTo>
                    <a:pt x="1440" y="707"/>
                  </a:lnTo>
                  <a:lnTo>
                    <a:pt x="1440" y="707"/>
                  </a:lnTo>
                  <a:lnTo>
                    <a:pt x="1436" y="691"/>
                  </a:lnTo>
                  <a:lnTo>
                    <a:pt x="1429" y="674"/>
                  </a:lnTo>
                  <a:lnTo>
                    <a:pt x="1429" y="674"/>
                  </a:lnTo>
                  <a:lnTo>
                    <a:pt x="1412" y="626"/>
                  </a:lnTo>
                  <a:lnTo>
                    <a:pt x="1393" y="577"/>
                  </a:lnTo>
                  <a:lnTo>
                    <a:pt x="1383" y="552"/>
                  </a:lnTo>
                  <a:lnTo>
                    <a:pt x="1372" y="529"/>
                  </a:lnTo>
                  <a:lnTo>
                    <a:pt x="1360" y="506"/>
                  </a:lnTo>
                  <a:lnTo>
                    <a:pt x="1348" y="486"/>
                  </a:lnTo>
                  <a:lnTo>
                    <a:pt x="1348" y="486"/>
                  </a:lnTo>
                  <a:lnTo>
                    <a:pt x="1317" y="441"/>
                  </a:lnTo>
                  <a:lnTo>
                    <a:pt x="1286" y="397"/>
                  </a:lnTo>
                  <a:lnTo>
                    <a:pt x="1286" y="397"/>
                  </a:lnTo>
                  <a:lnTo>
                    <a:pt x="1268" y="373"/>
                  </a:lnTo>
                  <a:lnTo>
                    <a:pt x="1247" y="347"/>
                  </a:lnTo>
                  <a:lnTo>
                    <a:pt x="1228" y="323"/>
                  </a:lnTo>
                  <a:lnTo>
                    <a:pt x="1208" y="301"/>
                  </a:lnTo>
                  <a:lnTo>
                    <a:pt x="1208" y="301"/>
                  </a:lnTo>
                  <a:lnTo>
                    <a:pt x="1186" y="278"/>
                  </a:lnTo>
                  <a:lnTo>
                    <a:pt x="1165" y="256"/>
                  </a:lnTo>
                  <a:lnTo>
                    <a:pt x="1143" y="235"/>
                  </a:lnTo>
                  <a:lnTo>
                    <a:pt x="1131" y="225"/>
                  </a:lnTo>
                  <a:lnTo>
                    <a:pt x="1119" y="216"/>
                  </a:lnTo>
                  <a:lnTo>
                    <a:pt x="1119" y="216"/>
                  </a:lnTo>
                  <a:lnTo>
                    <a:pt x="1080" y="188"/>
                  </a:lnTo>
                  <a:lnTo>
                    <a:pt x="1042" y="163"/>
                  </a:lnTo>
                  <a:lnTo>
                    <a:pt x="1042" y="163"/>
                  </a:lnTo>
                  <a:lnTo>
                    <a:pt x="1035" y="157"/>
                  </a:lnTo>
                  <a:lnTo>
                    <a:pt x="1030" y="153"/>
                  </a:lnTo>
                  <a:lnTo>
                    <a:pt x="1017" y="142"/>
                  </a:lnTo>
                  <a:lnTo>
                    <a:pt x="1017" y="142"/>
                  </a:lnTo>
                  <a:lnTo>
                    <a:pt x="1004" y="135"/>
                  </a:lnTo>
                  <a:lnTo>
                    <a:pt x="990" y="126"/>
                  </a:lnTo>
                  <a:lnTo>
                    <a:pt x="961" y="111"/>
                  </a:lnTo>
                  <a:lnTo>
                    <a:pt x="929" y="96"/>
                  </a:lnTo>
                  <a:lnTo>
                    <a:pt x="901" y="85"/>
                  </a:lnTo>
                  <a:lnTo>
                    <a:pt x="901" y="85"/>
                  </a:lnTo>
                  <a:lnTo>
                    <a:pt x="879" y="76"/>
                  </a:lnTo>
                  <a:lnTo>
                    <a:pt x="867" y="73"/>
                  </a:lnTo>
                  <a:lnTo>
                    <a:pt x="858" y="68"/>
                  </a:lnTo>
                  <a:lnTo>
                    <a:pt x="858" y="68"/>
                  </a:lnTo>
                  <a:lnTo>
                    <a:pt x="852" y="65"/>
                  </a:lnTo>
                  <a:lnTo>
                    <a:pt x="847" y="61"/>
                  </a:lnTo>
                  <a:lnTo>
                    <a:pt x="842" y="57"/>
                  </a:lnTo>
                  <a:lnTo>
                    <a:pt x="836" y="53"/>
                  </a:lnTo>
                  <a:lnTo>
                    <a:pt x="836" y="53"/>
                  </a:lnTo>
                  <a:lnTo>
                    <a:pt x="823" y="49"/>
                  </a:lnTo>
                  <a:lnTo>
                    <a:pt x="810" y="45"/>
                  </a:lnTo>
                  <a:lnTo>
                    <a:pt x="783" y="38"/>
                  </a:lnTo>
                  <a:lnTo>
                    <a:pt x="756" y="33"/>
                  </a:lnTo>
                  <a:lnTo>
                    <a:pt x="731" y="28"/>
                  </a:lnTo>
                  <a:lnTo>
                    <a:pt x="731" y="28"/>
                  </a:lnTo>
                  <a:lnTo>
                    <a:pt x="727" y="26"/>
                  </a:lnTo>
                  <a:lnTo>
                    <a:pt x="722" y="23"/>
                  </a:lnTo>
                  <a:lnTo>
                    <a:pt x="717" y="21"/>
                  </a:lnTo>
                  <a:lnTo>
                    <a:pt x="713" y="20"/>
                  </a:lnTo>
                  <a:lnTo>
                    <a:pt x="713" y="20"/>
                  </a:lnTo>
                  <a:lnTo>
                    <a:pt x="698" y="18"/>
                  </a:lnTo>
                  <a:lnTo>
                    <a:pt x="681" y="17"/>
                  </a:lnTo>
                  <a:lnTo>
                    <a:pt x="664" y="17"/>
                  </a:lnTo>
                  <a:lnTo>
                    <a:pt x="648" y="18"/>
                  </a:lnTo>
                  <a:lnTo>
                    <a:pt x="648" y="18"/>
                  </a:lnTo>
                  <a:lnTo>
                    <a:pt x="632" y="20"/>
                  </a:lnTo>
                  <a:lnTo>
                    <a:pt x="618" y="22"/>
                  </a:lnTo>
                  <a:lnTo>
                    <a:pt x="603" y="26"/>
                  </a:lnTo>
                  <a:lnTo>
                    <a:pt x="590" y="30"/>
                  </a:lnTo>
                  <a:lnTo>
                    <a:pt x="576" y="35"/>
                  </a:lnTo>
                  <a:lnTo>
                    <a:pt x="564" y="41"/>
                  </a:lnTo>
                  <a:lnTo>
                    <a:pt x="553" y="47"/>
                  </a:lnTo>
                  <a:lnTo>
                    <a:pt x="541" y="53"/>
                  </a:lnTo>
                  <a:lnTo>
                    <a:pt x="541" y="53"/>
                  </a:lnTo>
                  <a:lnTo>
                    <a:pt x="528" y="63"/>
                  </a:lnTo>
                  <a:lnTo>
                    <a:pt x="515" y="73"/>
                  </a:lnTo>
                  <a:lnTo>
                    <a:pt x="502" y="82"/>
                  </a:lnTo>
                  <a:lnTo>
                    <a:pt x="490" y="92"/>
                  </a:lnTo>
                  <a:lnTo>
                    <a:pt x="480" y="104"/>
                  </a:lnTo>
                  <a:lnTo>
                    <a:pt x="469" y="114"/>
                  </a:lnTo>
                  <a:lnTo>
                    <a:pt x="458" y="126"/>
                  </a:lnTo>
                  <a:lnTo>
                    <a:pt x="449" y="139"/>
                  </a:lnTo>
                  <a:lnTo>
                    <a:pt x="439" y="151"/>
                  </a:lnTo>
                  <a:lnTo>
                    <a:pt x="431" y="165"/>
                  </a:lnTo>
                  <a:lnTo>
                    <a:pt x="422" y="178"/>
                  </a:lnTo>
                  <a:lnTo>
                    <a:pt x="414" y="193"/>
                  </a:lnTo>
                  <a:lnTo>
                    <a:pt x="407" y="207"/>
                  </a:lnTo>
                  <a:lnTo>
                    <a:pt x="401" y="222"/>
                  </a:lnTo>
                  <a:lnTo>
                    <a:pt x="394" y="238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6" y="262"/>
                  </a:lnTo>
                  <a:lnTo>
                    <a:pt x="383" y="273"/>
                  </a:lnTo>
                  <a:lnTo>
                    <a:pt x="380" y="294"/>
                  </a:lnTo>
                  <a:lnTo>
                    <a:pt x="377" y="340"/>
                  </a:lnTo>
                  <a:lnTo>
                    <a:pt x="377" y="340"/>
                  </a:lnTo>
                  <a:lnTo>
                    <a:pt x="375" y="371"/>
                  </a:lnTo>
                  <a:lnTo>
                    <a:pt x="375" y="401"/>
                  </a:lnTo>
                  <a:lnTo>
                    <a:pt x="375" y="430"/>
                  </a:lnTo>
                  <a:lnTo>
                    <a:pt x="377" y="459"/>
                  </a:lnTo>
                  <a:lnTo>
                    <a:pt x="380" y="489"/>
                  </a:lnTo>
                  <a:lnTo>
                    <a:pt x="384" y="518"/>
                  </a:lnTo>
                  <a:lnTo>
                    <a:pt x="390" y="549"/>
                  </a:lnTo>
                  <a:lnTo>
                    <a:pt x="397" y="580"/>
                  </a:lnTo>
                  <a:lnTo>
                    <a:pt x="397" y="580"/>
                  </a:lnTo>
                  <a:lnTo>
                    <a:pt x="406" y="616"/>
                  </a:lnTo>
                  <a:lnTo>
                    <a:pt x="417" y="650"/>
                  </a:lnTo>
                  <a:lnTo>
                    <a:pt x="428" y="683"/>
                  </a:lnTo>
                  <a:lnTo>
                    <a:pt x="442" y="716"/>
                  </a:lnTo>
                  <a:lnTo>
                    <a:pt x="456" y="747"/>
                  </a:lnTo>
                  <a:lnTo>
                    <a:pt x="471" y="777"/>
                  </a:lnTo>
                  <a:lnTo>
                    <a:pt x="487" y="806"/>
                  </a:lnTo>
                  <a:lnTo>
                    <a:pt x="503" y="833"/>
                  </a:lnTo>
                  <a:lnTo>
                    <a:pt x="503" y="833"/>
                  </a:lnTo>
                  <a:lnTo>
                    <a:pt x="522" y="862"/>
                  </a:lnTo>
                  <a:lnTo>
                    <a:pt x="539" y="890"/>
                  </a:lnTo>
                  <a:lnTo>
                    <a:pt x="556" y="918"/>
                  </a:lnTo>
                  <a:lnTo>
                    <a:pt x="565" y="930"/>
                  </a:lnTo>
                  <a:lnTo>
                    <a:pt x="575" y="943"/>
                  </a:lnTo>
                  <a:lnTo>
                    <a:pt x="575" y="943"/>
                  </a:lnTo>
                  <a:lnTo>
                    <a:pt x="580" y="950"/>
                  </a:lnTo>
                  <a:lnTo>
                    <a:pt x="587" y="956"/>
                  </a:lnTo>
                  <a:lnTo>
                    <a:pt x="593" y="963"/>
                  </a:lnTo>
                  <a:lnTo>
                    <a:pt x="600" y="970"/>
                  </a:lnTo>
                  <a:lnTo>
                    <a:pt x="600" y="970"/>
                  </a:lnTo>
                  <a:lnTo>
                    <a:pt x="613" y="985"/>
                  </a:lnTo>
                  <a:lnTo>
                    <a:pt x="624" y="997"/>
                  </a:lnTo>
                  <a:lnTo>
                    <a:pt x="648" y="1019"/>
                  </a:lnTo>
                  <a:lnTo>
                    <a:pt x="648" y="1019"/>
                  </a:lnTo>
                  <a:lnTo>
                    <a:pt x="670" y="1045"/>
                  </a:lnTo>
                  <a:lnTo>
                    <a:pt x="682" y="1057"/>
                  </a:lnTo>
                  <a:lnTo>
                    <a:pt x="696" y="1067"/>
                  </a:lnTo>
                  <a:lnTo>
                    <a:pt x="696" y="1067"/>
                  </a:lnTo>
                  <a:lnTo>
                    <a:pt x="710" y="1078"/>
                  </a:lnTo>
                  <a:lnTo>
                    <a:pt x="723" y="1089"/>
                  </a:lnTo>
                  <a:lnTo>
                    <a:pt x="736" y="1101"/>
                  </a:lnTo>
                  <a:lnTo>
                    <a:pt x="747" y="1113"/>
                  </a:lnTo>
                  <a:lnTo>
                    <a:pt x="747" y="1113"/>
                  </a:lnTo>
                  <a:lnTo>
                    <a:pt x="772" y="1132"/>
                  </a:lnTo>
                  <a:lnTo>
                    <a:pt x="801" y="1149"/>
                  </a:lnTo>
                  <a:lnTo>
                    <a:pt x="831" y="1167"/>
                  </a:lnTo>
                  <a:lnTo>
                    <a:pt x="863" y="1184"/>
                  </a:lnTo>
                  <a:lnTo>
                    <a:pt x="897" y="1200"/>
                  </a:lnTo>
                  <a:lnTo>
                    <a:pt x="934" y="1215"/>
                  </a:lnTo>
                  <a:lnTo>
                    <a:pt x="971" y="1228"/>
                  </a:lnTo>
                  <a:lnTo>
                    <a:pt x="1009" y="1240"/>
                  </a:lnTo>
                  <a:lnTo>
                    <a:pt x="1048" y="1249"/>
                  </a:lnTo>
                  <a:lnTo>
                    <a:pt x="1068" y="1253"/>
                  </a:lnTo>
                  <a:lnTo>
                    <a:pt x="1087" y="1256"/>
                  </a:lnTo>
                  <a:lnTo>
                    <a:pt x="1107" y="1258"/>
                  </a:lnTo>
                  <a:lnTo>
                    <a:pt x="1126" y="1259"/>
                  </a:lnTo>
                  <a:lnTo>
                    <a:pt x="1147" y="1260"/>
                  </a:lnTo>
                  <a:lnTo>
                    <a:pt x="1166" y="1260"/>
                  </a:lnTo>
                  <a:lnTo>
                    <a:pt x="1185" y="1258"/>
                  </a:lnTo>
                  <a:lnTo>
                    <a:pt x="1205" y="1257"/>
                  </a:lnTo>
                  <a:lnTo>
                    <a:pt x="1224" y="1254"/>
                  </a:lnTo>
                  <a:lnTo>
                    <a:pt x="1243" y="1249"/>
                  </a:lnTo>
                  <a:lnTo>
                    <a:pt x="1261" y="1244"/>
                  </a:lnTo>
                  <a:lnTo>
                    <a:pt x="1281" y="1238"/>
                  </a:lnTo>
                  <a:lnTo>
                    <a:pt x="1299" y="1230"/>
                  </a:lnTo>
                  <a:lnTo>
                    <a:pt x="1316" y="1222"/>
                  </a:lnTo>
                  <a:lnTo>
                    <a:pt x="1316" y="1222"/>
                  </a:lnTo>
                  <a:close/>
                  <a:moveTo>
                    <a:pt x="352" y="356"/>
                  </a:moveTo>
                  <a:lnTo>
                    <a:pt x="352" y="356"/>
                  </a:lnTo>
                  <a:lnTo>
                    <a:pt x="351" y="371"/>
                  </a:lnTo>
                  <a:lnTo>
                    <a:pt x="350" y="388"/>
                  </a:lnTo>
                  <a:lnTo>
                    <a:pt x="350" y="404"/>
                  </a:lnTo>
                  <a:lnTo>
                    <a:pt x="350" y="420"/>
                  </a:lnTo>
                  <a:lnTo>
                    <a:pt x="351" y="436"/>
                  </a:lnTo>
                  <a:lnTo>
                    <a:pt x="352" y="452"/>
                  </a:lnTo>
                  <a:lnTo>
                    <a:pt x="356" y="467"/>
                  </a:lnTo>
                  <a:lnTo>
                    <a:pt x="358" y="481"/>
                  </a:lnTo>
                  <a:lnTo>
                    <a:pt x="358" y="481"/>
                  </a:lnTo>
                  <a:lnTo>
                    <a:pt x="356" y="446"/>
                  </a:lnTo>
                  <a:lnTo>
                    <a:pt x="356" y="409"/>
                  </a:lnTo>
                  <a:lnTo>
                    <a:pt x="358" y="371"/>
                  </a:lnTo>
                  <a:lnTo>
                    <a:pt x="362" y="335"/>
                  </a:lnTo>
                  <a:lnTo>
                    <a:pt x="362" y="335"/>
                  </a:lnTo>
                  <a:lnTo>
                    <a:pt x="359" y="336"/>
                  </a:lnTo>
                  <a:lnTo>
                    <a:pt x="357" y="338"/>
                  </a:lnTo>
                  <a:lnTo>
                    <a:pt x="354" y="345"/>
                  </a:lnTo>
                  <a:lnTo>
                    <a:pt x="353" y="350"/>
                  </a:lnTo>
                  <a:lnTo>
                    <a:pt x="352" y="356"/>
                  </a:lnTo>
                  <a:lnTo>
                    <a:pt x="352" y="356"/>
                  </a:lnTo>
                  <a:close/>
                  <a:moveTo>
                    <a:pt x="1135" y="1297"/>
                  </a:moveTo>
                  <a:lnTo>
                    <a:pt x="1135" y="1297"/>
                  </a:lnTo>
                  <a:lnTo>
                    <a:pt x="1116" y="1299"/>
                  </a:lnTo>
                  <a:lnTo>
                    <a:pt x="1098" y="1300"/>
                  </a:lnTo>
                  <a:lnTo>
                    <a:pt x="1079" y="1301"/>
                  </a:lnTo>
                  <a:lnTo>
                    <a:pt x="1061" y="1300"/>
                  </a:lnTo>
                  <a:lnTo>
                    <a:pt x="1044" y="1299"/>
                  </a:lnTo>
                  <a:lnTo>
                    <a:pt x="1027" y="1297"/>
                  </a:lnTo>
                  <a:lnTo>
                    <a:pt x="1010" y="1293"/>
                  </a:lnTo>
                  <a:lnTo>
                    <a:pt x="994" y="1290"/>
                  </a:lnTo>
                  <a:lnTo>
                    <a:pt x="962" y="1282"/>
                  </a:lnTo>
                  <a:lnTo>
                    <a:pt x="929" y="1272"/>
                  </a:lnTo>
                  <a:lnTo>
                    <a:pt x="898" y="1260"/>
                  </a:lnTo>
                  <a:lnTo>
                    <a:pt x="868" y="1248"/>
                  </a:lnTo>
                  <a:lnTo>
                    <a:pt x="868" y="1248"/>
                  </a:lnTo>
                  <a:lnTo>
                    <a:pt x="853" y="1242"/>
                  </a:lnTo>
                  <a:lnTo>
                    <a:pt x="840" y="1234"/>
                  </a:lnTo>
                  <a:lnTo>
                    <a:pt x="812" y="1218"/>
                  </a:lnTo>
                  <a:lnTo>
                    <a:pt x="812" y="1218"/>
                  </a:lnTo>
                  <a:lnTo>
                    <a:pt x="795" y="1210"/>
                  </a:lnTo>
                  <a:lnTo>
                    <a:pt x="777" y="1202"/>
                  </a:lnTo>
                  <a:lnTo>
                    <a:pt x="760" y="1194"/>
                  </a:lnTo>
                  <a:lnTo>
                    <a:pt x="745" y="1184"/>
                  </a:lnTo>
                  <a:lnTo>
                    <a:pt x="745" y="1184"/>
                  </a:lnTo>
                  <a:lnTo>
                    <a:pt x="725" y="1169"/>
                  </a:lnTo>
                  <a:lnTo>
                    <a:pt x="704" y="1152"/>
                  </a:lnTo>
                  <a:lnTo>
                    <a:pt x="664" y="1116"/>
                  </a:lnTo>
                  <a:lnTo>
                    <a:pt x="664" y="1116"/>
                  </a:lnTo>
                  <a:lnTo>
                    <a:pt x="644" y="1096"/>
                  </a:lnTo>
                  <a:lnTo>
                    <a:pt x="624" y="1078"/>
                  </a:lnTo>
                  <a:lnTo>
                    <a:pt x="605" y="1059"/>
                  </a:lnTo>
                  <a:lnTo>
                    <a:pt x="587" y="1039"/>
                  </a:lnTo>
                  <a:lnTo>
                    <a:pt x="587" y="1039"/>
                  </a:lnTo>
                  <a:lnTo>
                    <a:pt x="570" y="1018"/>
                  </a:lnTo>
                  <a:lnTo>
                    <a:pt x="553" y="997"/>
                  </a:lnTo>
                  <a:lnTo>
                    <a:pt x="535" y="974"/>
                  </a:lnTo>
                  <a:lnTo>
                    <a:pt x="519" y="952"/>
                  </a:lnTo>
                  <a:lnTo>
                    <a:pt x="489" y="907"/>
                  </a:lnTo>
                  <a:lnTo>
                    <a:pt x="459" y="861"/>
                  </a:lnTo>
                  <a:lnTo>
                    <a:pt x="459" y="861"/>
                  </a:lnTo>
                  <a:lnTo>
                    <a:pt x="454" y="854"/>
                  </a:lnTo>
                  <a:lnTo>
                    <a:pt x="448" y="849"/>
                  </a:lnTo>
                  <a:lnTo>
                    <a:pt x="442" y="843"/>
                  </a:lnTo>
                  <a:lnTo>
                    <a:pt x="438" y="836"/>
                  </a:lnTo>
                  <a:lnTo>
                    <a:pt x="438" y="836"/>
                  </a:lnTo>
                  <a:lnTo>
                    <a:pt x="437" y="832"/>
                  </a:lnTo>
                  <a:lnTo>
                    <a:pt x="437" y="828"/>
                  </a:lnTo>
                  <a:lnTo>
                    <a:pt x="437" y="824"/>
                  </a:lnTo>
                  <a:lnTo>
                    <a:pt x="436" y="820"/>
                  </a:lnTo>
                  <a:lnTo>
                    <a:pt x="436" y="820"/>
                  </a:lnTo>
                  <a:lnTo>
                    <a:pt x="434" y="816"/>
                  </a:lnTo>
                  <a:lnTo>
                    <a:pt x="431" y="812"/>
                  </a:lnTo>
                  <a:lnTo>
                    <a:pt x="428" y="808"/>
                  </a:lnTo>
                  <a:lnTo>
                    <a:pt x="425" y="804"/>
                  </a:lnTo>
                  <a:lnTo>
                    <a:pt x="425" y="804"/>
                  </a:lnTo>
                  <a:lnTo>
                    <a:pt x="416" y="779"/>
                  </a:lnTo>
                  <a:lnTo>
                    <a:pt x="406" y="753"/>
                  </a:lnTo>
                  <a:lnTo>
                    <a:pt x="397" y="727"/>
                  </a:lnTo>
                  <a:lnTo>
                    <a:pt x="390" y="701"/>
                  </a:lnTo>
                  <a:lnTo>
                    <a:pt x="390" y="701"/>
                  </a:lnTo>
                  <a:lnTo>
                    <a:pt x="387" y="692"/>
                  </a:lnTo>
                  <a:lnTo>
                    <a:pt x="382" y="683"/>
                  </a:lnTo>
                  <a:lnTo>
                    <a:pt x="378" y="674"/>
                  </a:lnTo>
                  <a:lnTo>
                    <a:pt x="376" y="666"/>
                  </a:lnTo>
                  <a:lnTo>
                    <a:pt x="376" y="666"/>
                  </a:lnTo>
                  <a:lnTo>
                    <a:pt x="375" y="661"/>
                  </a:lnTo>
                  <a:lnTo>
                    <a:pt x="376" y="655"/>
                  </a:lnTo>
                  <a:lnTo>
                    <a:pt x="376" y="650"/>
                  </a:lnTo>
                  <a:lnTo>
                    <a:pt x="376" y="644"/>
                  </a:lnTo>
                  <a:lnTo>
                    <a:pt x="376" y="644"/>
                  </a:lnTo>
                  <a:lnTo>
                    <a:pt x="374" y="639"/>
                  </a:lnTo>
                  <a:lnTo>
                    <a:pt x="371" y="634"/>
                  </a:lnTo>
                  <a:lnTo>
                    <a:pt x="367" y="628"/>
                  </a:lnTo>
                  <a:lnTo>
                    <a:pt x="365" y="623"/>
                  </a:lnTo>
                  <a:lnTo>
                    <a:pt x="365" y="623"/>
                  </a:lnTo>
                  <a:lnTo>
                    <a:pt x="365" y="620"/>
                  </a:lnTo>
                  <a:lnTo>
                    <a:pt x="365" y="616"/>
                  </a:lnTo>
                  <a:lnTo>
                    <a:pt x="365" y="612"/>
                  </a:lnTo>
                  <a:lnTo>
                    <a:pt x="365" y="608"/>
                  </a:lnTo>
                  <a:lnTo>
                    <a:pt x="365" y="608"/>
                  </a:lnTo>
                  <a:lnTo>
                    <a:pt x="358" y="578"/>
                  </a:lnTo>
                  <a:lnTo>
                    <a:pt x="350" y="547"/>
                  </a:lnTo>
                  <a:lnTo>
                    <a:pt x="345" y="515"/>
                  </a:lnTo>
                  <a:lnTo>
                    <a:pt x="339" y="483"/>
                  </a:lnTo>
                  <a:lnTo>
                    <a:pt x="336" y="450"/>
                  </a:lnTo>
                  <a:lnTo>
                    <a:pt x="335" y="416"/>
                  </a:lnTo>
                  <a:lnTo>
                    <a:pt x="335" y="384"/>
                  </a:lnTo>
                  <a:lnTo>
                    <a:pt x="336" y="352"/>
                  </a:lnTo>
                  <a:lnTo>
                    <a:pt x="336" y="352"/>
                  </a:lnTo>
                  <a:lnTo>
                    <a:pt x="315" y="354"/>
                  </a:lnTo>
                  <a:lnTo>
                    <a:pt x="293" y="358"/>
                  </a:lnTo>
                  <a:lnTo>
                    <a:pt x="272" y="362"/>
                  </a:lnTo>
                  <a:lnTo>
                    <a:pt x="252" y="368"/>
                  </a:lnTo>
                  <a:lnTo>
                    <a:pt x="232" y="376"/>
                  </a:lnTo>
                  <a:lnTo>
                    <a:pt x="213" y="383"/>
                  </a:lnTo>
                  <a:lnTo>
                    <a:pt x="195" y="393"/>
                  </a:lnTo>
                  <a:lnTo>
                    <a:pt x="177" y="404"/>
                  </a:lnTo>
                  <a:lnTo>
                    <a:pt x="160" y="415"/>
                  </a:lnTo>
                  <a:lnTo>
                    <a:pt x="144" y="427"/>
                  </a:lnTo>
                  <a:lnTo>
                    <a:pt x="129" y="441"/>
                  </a:lnTo>
                  <a:lnTo>
                    <a:pt x="114" y="455"/>
                  </a:lnTo>
                  <a:lnTo>
                    <a:pt x="101" y="470"/>
                  </a:lnTo>
                  <a:lnTo>
                    <a:pt x="88" y="485"/>
                  </a:lnTo>
                  <a:lnTo>
                    <a:pt x="75" y="501"/>
                  </a:lnTo>
                  <a:lnTo>
                    <a:pt x="64" y="518"/>
                  </a:lnTo>
                  <a:lnTo>
                    <a:pt x="64" y="518"/>
                  </a:lnTo>
                  <a:lnTo>
                    <a:pt x="62" y="536"/>
                  </a:lnTo>
                  <a:lnTo>
                    <a:pt x="59" y="556"/>
                  </a:lnTo>
                  <a:lnTo>
                    <a:pt x="50" y="594"/>
                  </a:lnTo>
                  <a:lnTo>
                    <a:pt x="46" y="613"/>
                  </a:lnTo>
                  <a:lnTo>
                    <a:pt x="43" y="633"/>
                  </a:lnTo>
                  <a:lnTo>
                    <a:pt x="41" y="651"/>
                  </a:lnTo>
                  <a:lnTo>
                    <a:pt x="40" y="669"/>
                  </a:lnTo>
                  <a:lnTo>
                    <a:pt x="40" y="669"/>
                  </a:lnTo>
                  <a:lnTo>
                    <a:pt x="41" y="697"/>
                  </a:lnTo>
                  <a:lnTo>
                    <a:pt x="43" y="724"/>
                  </a:lnTo>
                  <a:lnTo>
                    <a:pt x="48" y="769"/>
                  </a:lnTo>
                  <a:lnTo>
                    <a:pt x="48" y="769"/>
                  </a:lnTo>
                  <a:lnTo>
                    <a:pt x="53" y="792"/>
                  </a:lnTo>
                  <a:lnTo>
                    <a:pt x="58" y="815"/>
                  </a:lnTo>
                  <a:lnTo>
                    <a:pt x="64" y="837"/>
                  </a:lnTo>
                  <a:lnTo>
                    <a:pt x="73" y="859"/>
                  </a:lnTo>
                  <a:lnTo>
                    <a:pt x="81" y="880"/>
                  </a:lnTo>
                  <a:lnTo>
                    <a:pt x="91" y="900"/>
                  </a:lnTo>
                  <a:lnTo>
                    <a:pt x="109" y="941"/>
                  </a:lnTo>
                  <a:lnTo>
                    <a:pt x="109" y="941"/>
                  </a:lnTo>
                  <a:lnTo>
                    <a:pt x="122" y="960"/>
                  </a:lnTo>
                  <a:lnTo>
                    <a:pt x="136" y="979"/>
                  </a:lnTo>
                  <a:lnTo>
                    <a:pt x="151" y="996"/>
                  </a:lnTo>
                  <a:lnTo>
                    <a:pt x="167" y="1013"/>
                  </a:lnTo>
                  <a:lnTo>
                    <a:pt x="199" y="1044"/>
                  </a:lnTo>
                  <a:lnTo>
                    <a:pt x="231" y="1074"/>
                  </a:lnTo>
                  <a:lnTo>
                    <a:pt x="231" y="1074"/>
                  </a:lnTo>
                  <a:lnTo>
                    <a:pt x="237" y="1080"/>
                  </a:lnTo>
                  <a:lnTo>
                    <a:pt x="241" y="1086"/>
                  </a:lnTo>
                  <a:lnTo>
                    <a:pt x="245" y="1092"/>
                  </a:lnTo>
                  <a:lnTo>
                    <a:pt x="250" y="1097"/>
                  </a:lnTo>
                  <a:lnTo>
                    <a:pt x="250" y="1097"/>
                  </a:lnTo>
                  <a:lnTo>
                    <a:pt x="255" y="1103"/>
                  </a:lnTo>
                  <a:lnTo>
                    <a:pt x="261" y="1107"/>
                  </a:lnTo>
                  <a:lnTo>
                    <a:pt x="267" y="1111"/>
                  </a:lnTo>
                  <a:lnTo>
                    <a:pt x="273" y="1117"/>
                  </a:lnTo>
                  <a:lnTo>
                    <a:pt x="273" y="1117"/>
                  </a:lnTo>
                  <a:lnTo>
                    <a:pt x="283" y="1128"/>
                  </a:lnTo>
                  <a:lnTo>
                    <a:pt x="288" y="1134"/>
                  </a:lnTo>
                  <a:lnTo>
                    <a:pt x="292" y="1136"/>
                  </a:lnTo>
                  <a:lnTo>
                    <a:pt x="296" y="1137"/>
                  </a:lnTo>
                  <a:lnTo>
                    <a:pt x="296" y="1137"/>
                  </a:lnTo>
                  <a:lnTo>
                    <a:pt x="297" y="1139"/>
                  </a:lnTo>
                  <a:lnTo>
                    <a:pt x="298" y="1141"/>
                  </a:lnTo>
                  <a:lnTo>
                    <a:pt x="301" y="1145"/>
                  </a:lnTo>
                  <a:lnTo>
                    <a:pt x="304" y="1148"/>
                  </a:lnTo>
                  <a:lnTo>
                    <a:pt x="305" y="1150"/>
                  </a:lnTo>
                  <a:lnTo>
                    <a:pt x="306" y="1153"/>
                  </a:lnTo>
                  <a:lnTo>
                    <a:pt x="306" y="1153"/>
                  </a:lnTo>
                  <a:lnTo>
                    <a:pt x="321" y="1163"/>
                  </a:lnTo>
                  <a:lnTo>
                    <a:pt x="336" y="1172"/>
                  </a:lnTo>
                  <a:lnTo>
                    <a:pt x="367" y="1192"/>
                  </a:lnTo>
                  <a:lnTo>
                    <a:pt x="367" y="1192"/>
                  </a:lnTo>
                  <a:lnTo>
                    <a:pt x="383" y="1203"/>
                  </a:lnTo>
                  <a:lnTo>
                    <a:pt x="401" y="1215"/>
                  </a:lnTo>
                  <a:lnTo>
                    <a:pt x="401" y="1215"/>
                  </a:lnTo>
                  <a:lnTo>
                    <a:pt x="410" y="1219"/>
                  </a:lnTo>
                  <a:lnTo>
                    <a:pt x="420" y="1224"/>
                  </a:lnTo>
                  <a:lnTo>
                    <a:pt x="431" y="1228"/>
                  </a:lnTo>
                  <a:lnTo>
                    <a:pt x="440" y="1232"/>
                  </a:lnTo>
                  <a:lnTo>
                    <a:pt x="440" y="1232"/>
                  </a:lnTo>
                  <a:lnTo>
                    <a:pt x="457" y="1243"/>
                  </a:lnTo>
                  <a:lnTo>
                    <a:pt x="474" y="1254"/>
                  </a:lnTo>
                  <a:lnTo>
                    <a:pt x="509" y="1275"/>
                  </a:lnTo>
                  <a:lnTo>
                    <a:pt x="509" y="1275"/>
                  </a:lnTo>
                  <a:lnTo>
                    <a:pt x="518" y="1281"/>
                  </a:lnTo>
                  <a:lnTo>
                    <a:pt x="528" y="1285"/>
                  </a:lnTo>
                  <a:lnTo>
                    <a:pt x="547" y="1292"/>
                  </a:lnTo>
                  <a:lnTo>
                    <a:pt x="565" y="1299"/>
                  </a:lnTo>
                  <a:lnTo>
                    <a:pt x="586" y="1305"/>
                  </a:lnTo>
                  <a:lnTo>
                    <a:pt x="586" y="1305"/>
                  </a:lnTo>
                  <a:lnTo>
                    <a:pt x="599" y="1312"/>
                  </a:lnTo>
                  <a:lnTo>
                    <a:pt x="610" y="1318"/>
                  </a:lnTo>
                  <a:lnTo>
                    <a:pt x="623" y="1324"/>
                  </a:lnTo>
                  <a:lnTo>
                    <a:pt x="635" y="1329"/>
                  </a:lnTo>
                  <a:lnTo>
                    <a:pt x="635" y="1329"/>
                  </a:lnTo>
                  <a:lnTo>
                    <a:pt x="640" y="1330"/>
                  </a:lnTo>
                  <a:lnTo>
                    <a:pt x="646" y="1330"/>
                  </a:lnTo>
                  <a:lnTo>
                    <a:pt x="651" y="1330"/>
                  </a:lnTo>
                  <a:lnTo>
                    <a:pt x="656" y="1331"/>
                  </a:lnTo>
                  <a:lnTo>
                    <a:pt x="656" y="1331"/>
                  </a:lnTo>
                  <a:lnTo>
                    <a:pt x="669" y="1335"/>
                  </a:lnTo>
                  <a:lnTo>
                    <a:pt x="682" y="1340"/>
                  </a:lnTo>
                  <a:lnTo>
                    <a:pt x="694" y="1346"/>
                  </a:lnTo>
                  <a:lnTo>
                    <a:pt x="707" y="1350"/>
                  </a:lnTo>
                  <a:lnTo>
                    <a:pt x="707" y="1350"/>
                  </a:lnTo>
                  <a:lnTo>
                    <a:pt x="722" y="1353"/>
                  </a:lnTo>
                  <a:lnTo>
                    <a:pt x="738" y="1355"/>
                  </a:lnTo>
                  <a:lnTo>
                    <a:pt x="756" y="1358"/>
                  </a:lnTo>
                  <a:lnTo>
                    <a:pt x="772" y="1359"/>
                  </a:lnTo>
                  <a:lnTo>
                    <a:pt x="772" y="1359"/>
                  </a:lnTo>
                  <a:lnTo>
                    <a:pt x="776" y="1359"/>
                  </a:lnTo>
                  <a:lnTo>
                    <a:pt x="782" y="1358"/>
                  </a:lnTo>
                  <a:lnTo>
                    <a:pt x="786" y="1355"/>
                  </a:lnTo>
                  <a:lnTo>
                    <a:pt x="790" y="1355"/>
                  </a:lnTo>
                  <a:lnTo>
                    <a:pt x="790" y="1355"/>
                  </a:lnTo>
                  <a:lnTo>
                    <a:pt x="800" y="1357"/>
                  </a:lnTo>
                  <a:lnTo>
                    <a:pt x="810" y="1358"/>
                  </a:lnTo>
                  <a:lnTo>
                    <a:pt x="829" y="1362"/>
                  </a:lnTo>
                  <a:lnTo>
                    <a:pt x="849" y="1366"/>
                  </a:lnTo>
                  <a:lnTo>
                    <a:pt x="859" y="1367"/>
                  </a:lnTo>
                  <a:lnTo>
                    <a:pt x="868" y="1367"/>
                  </a:lnTo>
                  <a:lnTo>
                    <a:pt x="868" y="1367"/>
                  </a:lnTo>
                  <a:lnTo>
                    <a:pt x="921" y="1367"/>
                  </a:lnTo>
                  <a:lnTo>
                    <a:pt x="948" y="1366"/>
                  </a:lnTo>
                  <a:lnTo>
                    <a:pt x="973" y="1364"/>
                  </a:lnTo>
                  <a:lnTo>
                    <a:pt x="973" y="1364"/>
                  </a:lnTo>
                  <a:lnTo>
                    <a:pt x="988" y="1362"/>
                  </a:lnTo>
                  <a:lnTo>
                    <a:pt x="1004" y="1359"/>
                  </a:lnTo>
                  <a:lnTo>
                    <a:pt x="1018" y="1355"/>
                  </a:lnTo>
                  <a:lnTo>
                    <a:pt x="1030" y="1353"/>
                  </a:lnTo>
                  <a:lnTo>
                    <a:pt x="1030" y="1353"/>
                  </a:lnTo>
                  <a:lnTo>
                    <a:pt x="1042" y="1352"/>
                  </a:lnTo>
                  <a:lnTo>
                    <a:pt x="1054" y="1349"/>
                  </a:lnTo>
                  <a:lnTo>
                    <a:pt x="1075" y="1344"/>
                  </a:lnTo>
                  <a:lnTo>
                    <a:pt x="1095" y="1336"/>
                  </a:lnTo>
                  <a:lnTo>
                    <a:pt x="1116" y="1331"/>
                  </a:lnTo>
                  <a:lnTo>
                    <a:pt x="1116" y="1331"/>
                  </a:lnTo>
                  <a:lnTo>
                    <a:pt x="1147" y="1321"/>
                  </a:lnTo>
                  <a:lnTo>
                    <a:pt x="1161" y="1316"/>
                  </a:lnTo>
                  <a:lnTo>
                    <a:pt x="1175" y="1309"/>
                  </a:lnTo>
                  <a:lnTo>
                    <a:pt x="1187" y="1304"/>
                  </a:lnTo>
                  <a:lnTo>
                    <a:pt x="1200" y="1297"/>
                  </a:lnTo>
                  <a:lnTo>
                    <a:pt x="1211" y="1289"/>
                  </a:lnTo>
                  <a:lnTo>
                    <a:pt x="1222" y="1281"/>
                  </a:lnTo>
                  <a:lnTo>
                    <a:pt x="1222" y="1281"/>
                  </a:lnTo>
                  <a:lnTo>
                    <a:pt x="1213" y="1285"/>
                  </a:lnTo>
                  <a:lnTo>
                    <a:pt x="1202" y="1287"/>
                  </a:lnTo>
                  <a:lnTo>
                    <a:pt x="1193" y="1289"/>
                  </a:lnTo>
                  <a:lnTo>
                    <a:pt x="1182" y="1291"/>
                  </a:lnTo>
                  <a:lnTo>
                    <a:pt x="1159" y="1293"/>
                  </a:lnTo>
                  <a:lnTo>
                    <a:pt x="1135" y="1297"/>
                  </a:lnTo>
                  <a:lnTo>
                    <a:pt x="1135" y="1297"/>
                  </a:lnTo>
                  <a:close/>
                  <a:moveTo>
                    <a:pt x="358" y="499"/>
                  </a:moveTo>
                  <a:lnTo>
                    <a:pt x="358" y="499"/>
                  </a:lnTo>
                  <a:lnTo>
                    <a:pt x="360" y="498"/>
                  </a:lnTo>
                  <a:lnTo>
                    <a:pt x="361" y="497"/>
                  </a:lnTo>
                  <a:lnTo>
                    <a:pt x="362" y="495"/>
                  </a:lnTo>
                  <a:lnTo>
                    <a:pt x="362" y="491"/>
                  </a:lnTo>
                  <a:lnTo>
                    <a:pt x="360" y="487"/>
                  </a:lnTo>
                  <a:lnTo>
                    <a:pt x="359" y="485"/>
                  </a:lnTo>
                  <a:lnTo>
                    <a:pt x="358" y="484"/>
                  </a:lnTo>
                  <a:lnTo>
                    <a:pt x="358" y="484"/>
                  </a:lnTo>
                  <a:lnTo>
                    <a:pt x="359" y="491"/>
                  </a:lnTo>
                  <a:lnTo>
                    <a:pt x="358" y="499"/>
                  </a:lnTo>
                  <a:lnTo>
                    <a:pt x="358" y="499"/>
                  </a:lnTo>
                  <a:close/>
                  <a:moveTo>
                    <a:pt x="363" y="535"/>
                  </a:moveTo>
                  <a:lnTo>
                    <a:pt x="363" y="535"/>
                  </a:lnTo>
                  <a:lnTo>
                    <a:pt x="368" y="562"/>
                  </a:lnTo>
                  <a:lnTo>
                    <a:pt x="375" y="589"/>
                  </a:lnTo>
                  <a:lnTo>
                    <a:pt x="388" y="640"/>
                  </a:lnTo>
                  <a:lnTo>
                    <a:pt x="388" y="640"/>
                  </a:lnTo>
                  <a:lnTo>
                    <a:pt x="394" y="661"/>
                  </a:lnTo>
                  <a:lnTo>
                    <a:pt x="401" y="680"/>
                  </a:lnTo>
                  <a:lnTo>
                    <a:pt x="407" y="698"/>
                  </a:lnTo>
                  <a:lnTo>
                    <a:pt x="413" y="717"/>
                  </a:lnTo>
                  <a:lnTo>
                    <a:pt x="413" y="717"/>
                  </a:lnTo>
                  <a:lnTo>
                    <a:pt x="426" y="759"/>
                  </a:lnTo>
                  <a:lnTo>
                    <a:pt x="433" y="778"/>
                  </a:lnTo>
                  <a:lnTo>
                    <a:pt x="440" y="797"/>
                  </a:lnTo>
                  <a:lnTo>
                    <a:pt x="440" y="797"/>
                  </a:lnTo>
                  <a:lnTo>
                    <a:pt x="451" y="821"/>
                  </a:lnTo>
                  <a:lnTo>
                    <a:pt x="463" y="845"/>
                  </a:lnTo>
                  <a:lnTo>
                    <a:pt x="475" y="867"/>
                  </a:lnTo>
                  <a:lnTo>
                    <a:pt x="489" y="888"/>
                  </a:lnTo>
                  <a:lnTo>
                    <a:pt x="489" y="888"/>
                  </a:lnTo>
                  <a:lnTo>
                    <a:pt x="529" y="943"/>
                  </a:lnTo>
                  <a:lnTo>
                    <a:pt x="549" y="970"/>
                  </a:lnTo>
                  <a:lnTo>
                    <a:pt x="570" y="997"/>
                  </a:lnTo>
                  <a:lnTo>
                    <a:pt x="591" y="1022"/>
                  </a:lnTo>
                  <a:lnTo>
                    <a:pt x="613" y="1047"/>
                  </a:lnTo>
                  <a:lnTo>
                    <a:pt x="636" y="1071"/>
                  </a:lnTo>
                  <a:lnTo>
                    <a:pt x="660" y="1094"/>
                  </a:lnTo>
                  <a:lnTo>
                    <a:pt x="660" y="1094"/>
                  </a:lnTo>
                  <a:lnTo>
                    <a:pt x="680" y="1112"/>
                  </a:lnTo>
                  <a:lnTo>
                    <a:pt x="700" y="1130"/>
                  </a:lnTo>
                  <a:lnTo>
                    <a:pt x="721" y="1146"/>
                  </a:lnTo>
                  <a:lnTo>
                    <a:pt x="742" y="1162"/>
                  </a:lnTo>
                  <a:lnTo>
                    <a:pt x="763" y="1177"/>
                  </a:lnTo>
                  <a:lnTo>
                    <a:pt x="786" y="1191"/>
                  </a:lnTo>
                  <a:lnTo>
                    <a:pt x="810" y="1203"/>
                  </a:lnTo>
                  <a:lnTo>
                    <a:pt x="834" y="1216"/>
                  </a:lnTo>
                  <a:lnTo>
                    <a:pt x="834" y="1216"/>
                  </a:lnTo>
                  <a:lnTo>
                    <a:pt x="862" y="1230"/>
                  </a:lnTo>
                  <a:lnTo>
                    <a:pt x="891" y="1243"/>
                  </a:lnTo>
                  <a:lnTo>
                    <a:pt x="920" y="1254"/>
                  </a:lnTo>
                  <a:lnTo>
                    <a:pt x="935" y="1259"/>
                  </a:lnTo>
                  <a:lnTo>
                    <a:pt x="950" y="1262"/>
                  </a:lnTo>
                  <a:lnTo>
                    <a:pt x="950" y="1262"/>
                  </a:lnTo>
                  <a:lnTo>
                    <a:pt x="977" y="1270"/>
                  </a:lnTo>
                  <a:lnTo>
                    <a:pt x="1002" y="1275"/>
                  </a:lnTo>
                  <a:lnTo>
                    <a:pt x="1028" y="1279"/>
                  </a:lnTo>
                  <a:lnTo>
                    <a:pt x="1054" y="1283"/>
                  </a:lnTo>
                  <a:lnTo>
                    <a:pt x="1079" y="1285"/>
                  </a:lnTo>
                  <a:lnTo>
                    <a:pt x="1106" y="1285"/>
                  </a:lnTo>
                  <a:lnTo>
                    <a:pt x="1132" y="1282"/>
                  </a:lnTo>
                  <a:lnTo>
                    <a:pt x="1158" y="1277"/>
                  </a:lnTo>
                  <a:lnTo>
                    <a:pt x="1158" y="1277"/>
                  </a:lnTo>
                  <a:lnTo>
                    <a:pt x="1138" y="1275"/>
                  </a:lnTo>
                  <a:lnTo>
                    <a:pt x="1120" y="1273"/>
                  </a:lnTo>
                  <a:lnTo>
                    <a:pt x="1084" y="1268"/>
                  </a:lnTo>
                  <a:lnTo>
                    <a:pt x="1084" y="1268"/>
                  </a:lnTo>
                  <a:lnTo>
                    <a:pt x="1048" y="1263"/>
                  </a:lnTo>
                  <a:lnTo>
                    <a:pt x="1012" y="1258"/>
                  </a:lnTo>
                  <a:lnTo>
                    <a:pt x="994" y="1255"/>
                  </a:lnTo>
                  <a:lnTo>
                    <a:pt x="975" y="1249"/>
                  </a:lnTo>
                  <a:lnTo>
                    <a:pt x="956" y="1244"/>
                  </a:lnTo>
                  <a:lnTo>
                    <a:pt x="937" y="1238"/>
                  </a:lnTo>
                  <a:lnTo>
                    <a:pt x="937" y="1238"/>
                  </a:lnTo>
                  <a:lnTo>
                    <a:pt x="913" y="1228"/>
                  </a:lnTo>
                  <a:lnTo>
                    <a:pt x="891" y="1216"/>
                  </a:lnTo>
                  <a:lnTo>
                    <a:pt x="845" y="1192"/>
                  </a:lnTo>
                  <a:lnTo>
                    <a:pt x="845" y="1192"/>
                  </a:lnTo>
                  <a:lnTo>
                    <a:pt x="813" y="1172"/>
                  </a:lnTo>
                  <a:lnTo>
                    <a:pt x="781" y="1152"/>
                  </a:lnTo>
                  <a:lnTo>
                    <a:pt x="750" y="1131"/>
                  </a:lnTo>
                  <a:lnTo>
                    <a:pt x="721" y="1107"/>
                  </a:lnTo>
                  <a:lnTo>
                    <a:pt x="692" y="1083"/>
                  </a:lnTo>
                  <a:lnTo>
                    <a:pt x="665" y="1059"/>
                  </a:lnTo>
                  <a:lnTo>
                    <a:pt x="638" y="1033"/>
                  </a:lnTo>
                  <a:lnTo>
                    <a:pt x="614" y="1006"/>
                  </a:lnTo>
                  <a:lnTo>
                    <a:pt x="614" y="1006"/>
                  </a:lnTo>
                  <a:lnTo>
                    <a:pt x="581" y="971"/>
                  </a:lnTo>
                  <a:lnTo>
                    <a:pt x="566" y="953"/>
                  </a:lnTo>
                  <a:lnTo>
                    <a:pt x="551" y="934"/>
                  </a:lnTo>
                  <a:lnTo>
                    <a:pt x="551" y="934"/>
                  </a:lnTo>
                  <a:lnTo>
                    <a:pt x="530" y="903"/>
                  </a:lnTo>
                  <a:lnTo>
                    <a:pt x="510" y="870"/>
                  </a:lnTo>
                  <a:lnTo>
                    <a:pt x="490" y="837"/>
                  </a:lnTo>
                  <a:lnTo>
                    <a:pt x="471" y="804"/>
                  </a:lnTo>
                  <a:lnTo>
                    <a:pt x="454" y="770"/>
                  </a:lnTo>
                  <a:lnTo>
                    <a:pt x="437" y="734"/>
                  </a:lnTo>
                  <a:lnTo>
                    <a:pt x="420" y="699"/>
                  </a:lnTo>
                  <a:lnTo>
                    <a:pt x="404" y="664"/>
                  </a:lnTo>
                  <a:lnTo>
                    <a:pt x="404" y="664"/>
                  </a:lnTo>
                  <a:lnTo>
                    <a:pt x="397" y="643"/>
                  </a:lnTo>
                  <a:lnTo>
                    <a:pt x="391" y="623"/>
                  </a:lnTo>
                  <a:lnTo>
                    <a:pt x="381" y="583"/>
                  </a:lnTo>
                  <a:lnTo>
                    <a:pt x="372" y="546"/>
                  </a:lnTo>
                  <a:lnTo>
                    <a:pt x="367" y="528"/>
                  </a:lnTo>
                  <a:lnTo>
                    <a:pt x="362" y="511"/>
                  </a:lnTo>
                  <a:lnTo>
                    <a:pt x="362" y="511"/>
                  </a:lnTo>
                  <a:lnTo>
                    <a:pt x="362" y="524"/>
                  </a:lnTo>
                  <a:lnTo>
                    <a:pt x="363" y="535"/>
                  </a:lnTo>
                  <a:lnTo>
                    <a:pt x="363" y="535"/>
                  </a:lnTo>
                  <a:close/>
                  <a:moveTo>
                    <a:pt x="34" y="589"/>
                  </a:moveTo>
                  <a:lnTo>
                    <a:pt x="34" y="589"/>
                  </a:lnTo>
                  <a:lnTo>
                    <a:pt x="36" y="589"/>
                  </a:lnTo>
                  <a:lnTo>
                    <a:pt x="38" y="588"/>
                  </a:lnTo>
                  <a:lnTo>
                    <a:pt x="39" y="583"/>
                  </a:lnTo>
                  <a:lnTo>
                    <a:pt x="39" y="579"/>
                  </a:lnTo>
                  <a:lnTo>
                    <a:pt x="38" y="577"/>
                  </a:lnTo>
                  <a:lnTo>
                    <a:pt x="38" y="577"/>
                  </a:lnTo>
                  <a:lnTo>
                    <a:pt x="35" y="582"/>
                  </a:lnTo>
                  <a:lnTo>
                    <a:pt x="34" y="589"/>
                  </a:lnTo>
                  <a:lnTo>
                    <a:pt x="34" y="589"/>
                  </a:lnTo>
                  <a:close/>
                  <a:moveTo>
                    <a:pt x="20" y="713"/>
                  </a:moveTo>
                  <a:lnTo>
                    <a:pt x="20" y="713"/>
                  </a:lnTo>
                  <a:lnTo>
                    <a:pt x="19" y="717"/>
                  </a:lnTo>
                  <a:lnTo>
                    <a:pt x="17" y="719"/>
                  </a:lnTo>
                  <a:lnTo>
                    <a:pt x="16" y="723"/>
                  </a:lnTo>
                  <a:lnTo>
                    <a:pt x="15" y="726"/>
                  </a:lnTo>
                  <a:lnTo>
                    <a:pt x="15" y="726"/>
                  </a:lnTo>
                  <a:lnTo>
                    <a:pt x="14" y="734"/>
                  </a:lnTo>
                  <a:lnTo>
                    <a:pt x="15" y="742"/>
                  </a:lnTo>
                  <a:lnTo>
                    <a:pt x="17" y="758"/>
                  </a:lnTo>
                  <a:lnTo>
                    <a:pt x="21" y="773"/>
                  </a:lnTo>
                  <a:lnTo>
                    <a:pt x="26" y="788"/>
                  </a:lnTo>
                  <a:lnTo>
                    <a:pt x="26" y="788"/>
                  </a:lnTo>
                  <a:lnTo>
                    <a:pt x="26" y="789"/>
                  </a:lnTo>
                  <a:lnTo>
                    <a:pt x="25" y="790"/>
                  </a:lnTo>
                  <a:lnTo>
                    <a:pt x="24" y="789"/>
                  </a:lnTo>
                  <a:lnTo>
                    <a:pt x="21" y="789"/>
                  </a:lnTo>
                  <a:lnTo>
                    <a:pt x="21" y="791"/>
                  </a:lnTo>
                  <a:lnTo>
                    <a:pt x="21" y="791"/>
                  </a:lnTo>
                  <a:lnTo>
                    <a:pt x="30" y="820"/>
                  </a:lnTo>
                  <a:lnTo>
                    <a:pt x="38" y="847"/>
                  </a:lnTo>
                  <a:lnTo>
                    <a:pt x="46" y="871"/>
                  </a:lnTo>
                  <a:lnTo>
                    <a:pt x="56" y="895"/>
                  </a:lnTo>
                  <a:lnTo>
                    <a:pt x="65" y="918"/>
                  </a:lnTo>
                  <a:lnTo>
                    <a:pt x="77" y="940"/>
                  </a:lnTo>
                  <a:lnTo>
                    <a:pt x="90" y="961"/>
                  </a:lnTo>
                  <a:lnTo>
                    <a:pt x="104" y="984"/>
                  </a:lnTo>
                  <a:lnTo>
                    <a:pt x="104" y="984"/>
                  </a:lnTo>
                  <a:lnTo>
                    <a:pt x="106" y="985"/>
                  </a:lnTo>
                  <a:lnTo>
                    <a:pt x="109" y="986"/>
                  </a:lnTo>
                  <a:lnTo>
                    <a:pt x="113" y="987"/>
                  </a:lnTo>
                  <a:lnTo>
                    <a:pt x="115" y="989"/>
                  </a:lnTo>
                  <a:lnTo>
                    <a:pt x="115" y="989"/>
                  </a:lnTo>
                  <a:lnTo>
                    <a:pt x="118" y="998"/>
                  </a:lnTo>
                  <a:lnTo>
                    <a:pt x="123" y="1006"/>
                  </a:lnTo>
                  <a:lnTo>
                    <a:pt x="129" y="1013"/>
                  </a:lnTo>
                  <a:lnTo>
                    <a:pt x="136" y="1019"/>
                  </a:lnTo>
                  <a:lnTo>
                    <a:pt x="136" y="1019"/>
                  </a:lnTo>
                  <a:lnTo>
                    <a:pt x="136" y="1024"/>
                  </a:lnTo>
                  <a:lnTo>
                    <a:pt x="135" y="1026"/>
                  </a:lnTo>
                  <a:lnTo>
                    <a:pt x="135" y="1028"/>
                  </a:lnTo>
                  <a:lnTo>
                    <a:pt x="136" y="1030"/>
                  </a:lnTo>
                  <a:lnTo>
                    <a:pt x="136" y="1030"/>
                  </a:lnTo>
                  <a:lnTo>
                    <a:pt x="153" y="1050"/>
                  </a:lnTo>
                  <a:lnTo>
                    <a:pt x="171" y="1070"/>
                  </a:lnTo>
                  <a:lnTo>
                    <a:pt x="191" y="1089"/>
                  </a:lnTo>
                  <a:lnTo>
                    <a:pt x="210" y="1106"/>
                  </a:lnTo>
                  <a:lnTo>
                    <a:pt x="210" y="1106"/>
                  </a:lnTo>
                  <a:lnTo>
                    <a:pt x="220" y="1118"/>
                  </a:lnTo>
                  <a:lnTo>
                    <a:pt x="229" y="1128"/>
                  </a:lnTo>
                  <a:lnTo>
                    <a:pt x="239" y="1138"/>
                  </a:lnTo>
                  <a:lnTo>
                    <a:pt x="250" y="1148"/>
                  </a:lnTo>
                  <a:lnTo>
                    <a:pt x="260" y="1157"/>
                  </a:lnTo>
                  <a:lnTo>
                    <a:pt x="272" y="1166"/>
                  </a:lnTo>
                  <a:lnTo>
                    <a:pt x="285" y="1173"/>
                  </a:lnTo>
                  <a:lnTo>
                    <a:pt x="298" y="1181"/>
                  </a:lnTo>
                  <a:lnTo>
                    <a:pt x="298" y="1181"/>
                  </a:lnTo>
                  <a:lnTo>
                    <a:pt x="300" y="1185"/>
                  </a:lnTo>
                  <a:lnTo>
                    <a:pt x="302" y="1189"/>
                  </a:lnTo>
                  <a:lnTo>
                    <a:pt x="310" y="1195"/>
                  </a:lnTo>
                  <a:lnTo>
                    <a:pt x="317" y="1200"/>
                  </a:lnTo>
                  <a:lnTo>
                    <a:pt x="326" y="1204"/>
                  </a:lnTo>
                  <a:lnTo>
                    <a:pt x="334" y="1209"/>
                  </a:lnTo>
                  <a:lnTo>
                    <a:pt x="342" y="1214"/>
                  </a:lnTo>
                  <a:lnTo>
                    <a:pt x="349" y="1219"/>
                  </a:lnTo>
                  <a:lnTo>
                    <a:pt x="352" y="1224"/>
                  </a:lnTo>
                  <a:lnTo>
                    <a:pt x="354" y="1227"/>
                  </a:lnTo>
                  <a:lnTo>
                    <a:pt x="354" y="1227"/>
                  </a:lnTo>
                  <a:lnTo>
                    <a:pt x="378" y="1240"/>
                  </a:lnTo>
                  <a:lnTo>
                    <a:pt x="401" y="1253"/>
                  </a:lnTo>
                  <a:lnTo>
                    <a:pt x="422" y="1267"/>
                  </a:lnTo>
                  <a:lnTo>
                    <a:pt x="445" y="1278"/>
                  </a:lnTo>
                  <a:lnTo>
                    <a:pt x="445" y="1278"/>
                  </a:lnTo>
                  <a:lnTo>
                    <a:pt x="497" y="1304"/>
                  </a:lnTo>
                  <a:lnTo>
                    <a:pt x="550" y="1329"/>
                  </a:lnTo>
                  <a:lnTo>
                    <a:pt x="550" y="1329"/>
                  </a:lnTo>
                  <a:lnTo>
                    <a:pt x="588" y="1345"/>
                  </a:lnTo>
                  <a:lnTo>
                    <a:pt x="607" y="1352"/>
                  </a:lnTo>
                  <a:lnTo>
                    <a:pt x="626" y="1359"/>
                  </a:lnTo>
                  <a:lnTo>
                    <a:pt x="626" y="1359"/>
                  </a:lnTo>
                  <a:lnTo>
                    <a:pt x="649" y="1365"/>
                  </a:lnTo>
                  <a:lnTo>
                    <a:pt x="671" y="1372"/>
                  </a:lnTo>
                  <a:lnTo>
                    <a:pt x="695" y="1376"/>
                  </a:lnTo>
                  <a:lnTo>
                    <a:pt x="717" y="1381"/>
                  </a:lnTo>
                  <a:lnTo>
                    <a:pt x="741" y="1384"/>
                  </a:lnTo>
                  <a:lnTo>
                    <a:pt x="765" y="1388"/>
                  </a:lnTo>
                  <a:lnTo>
                    <a:pt x="813" y="1393"/>
                  </a:lnTo>
                  <a:lnTo>
                    <a:pt x="860" y="1395"/>
                  </a:lnTo>
                  <a:lnTo>
                    <a:pt x="908" y="1395"/>
                  </a:lnTo>
                  <a:lnTo>
                    <a:pt x="955" y="1392"/>
                  </a:lnTo>
                  <a:lnTo>
                    <a:pt x="1001" y="1388"/>
                  </a:lnTo>
                  <a:lnTo>
                    <a:pt x="1001" y="1388"/>
                  </a:lnTo>
                  <a:lnTo>
                    <a:pt x="1029" y="1383"/>
                  </a:lnTo>
                  <a:lnTo>
                    <a:pt x="1056" y="1378"/>
                  </a:lnTo>
                  <a:lnTo>
                    <a:pt x="1083" y="1372"/>
                  </a:lnTo>
                  <a:lnTo>
                    <a:pt x="1108" y="1364"/>
                  </a:lnTo>
                  <a:lnTo>
                    <a:pt x="1134" y="1355"/>
                  </a:lnTo>
                  <a:lnTo>
                    <a:pt x="1159" y="1346"/>
                  </a:lnTo>
                  <a:lnTo>
                    <a:pt x="1183" y="1335"/>
                  </a:lnTo>
                  <a:lnTo>
                    <a:pt x="1206" y="1323"/>
                  </a:lnTo>
                  <a:lnTo>
                    <a:pt x="1206" y="1323"/>
                  </a:lnTo>
                  <a:lnTo>
                    <a:pt x="1209" y="1318"/>
                  </a:lnTo>
                  <a:lnTo>
                    <a:pt x="1211" y="1316"/>
                  </a:lnTo>
                  <a:lnTo>
                    <a:pt x="1213" y="1315"/>
                  </a:lnTo>
                  <a:lnTo>
                    <a:pt x="1213" y="1315"/>
                  </a:lnTo>
                  <a:lnTo>
                    <a:pt x="1216" y="1313"/>
                  </a:lnTo>
                  <a:lnTo>
                    <a:pt x="1222" y="1310"/>
                  </a:lnTo>
                  <a:lnTo>
                    <a:pt x="1226" y="1309"/>
                  </a:lnTo>
                  <a:lnTo>
                    <a:pt x="1230" y="1307"/>
                  </a:lnTo>
                  <a:lnTo>
                    <a:pt x="1230" y="1307"/>
                  </a:lnTo>
                  <a:lnTo>
                    <a:pt x="1236" y="1304"/>
                  </a:lnTo>
                  <a:lnTo>
                    <a:pt x="1240" y="1299"/>
                  </a:lnTo>
                  <a:lnTo>
                    <a:pt x="1251" y="1288"/>
                  </a:lnTo>
                  <a:lnTo>
                    <a:pt x="1254" y="1282"/>
                  </a:lnTo>
                  <a:lnTo>
                    <a:pt x="1257" y="1276"/>
                  </a:lnTo>
                  <a:lnTo>
                    <a:pt x="1259" y="1272"/>
                  </a:lnTo>
                  <a:lnTo>
                    <a:pt x="1259" y="1268"/>
                  </a:lnTo>
                  <a:lnTo>
                    <a:pt x="1259" y="1268"/>
                  </a:lnTo>
                  <a:lnTo>
                    <a:pt x="1254" y="1276"/>
                  </a:lnTo>
                  <a:lnTo>
                    <a:pt x="1247" y="1283"/>
                  </a:lnTo>
                  <a:lnTo>
                    <a:pt x="1241" y="1289"/>
                  </a:lnTo>
                  <a:lnTo>
                    <a:pt x="1232" y="1294"/>
                  </a:lnTo>
                  <a:lnTo>
                    <a:pt x="1217" y="1304"/>
                  </a:lnTo>
                  <a:lnTo>
                    <a:pt x="1209" y="1310"/>
                  </a:lnTo>
                  <a:lnTo>
                    <a:pt x="1202" y="1316"/>
                  </a:lnTo>
                  <a:lnTo>
                    <a:pt x="1202" y="1316"/>
                  </a:lnTo>
                  <a:lnTo>
                    <a:pt x="1196" y="1318"/>
                  </a:lnTo>
                  <a:lnTo>
                    <a:pt x="1190" y="1319"/>
                  </a:lnTo>
                  <a:lnTo>
                    <a:pt x="1180" y="1324"/>
                  </a:lnTo>
                  <a:lnTo>
                    <a:pt x="1170" y="1330"/>
                  </a:lnTo>
                  <a:lnTo>
                    <a:pt x="1162" y="1334"/>
                  </a:lnTo>
                  <a:lnTo>
                    <a:pt x="1162" y="1334"/>
                  </a:lnTo>
                  <a:lnTo>
                    <a:pt x="1136" y="1343"/>
                  </a:lnTo>
                  <a:lnTo>
                    <a:pt x="1116" y="1350"/>
                  </a:lnTo>
                  <a:lnTo>
                    <a:pt x="1116" y="1350"/>
                  </a:lnTo>
                  <a:lnTo>
                    <a:pt x="1096" y="1357"/>
                  </a:lnTo>
                  <a:lnTo>
                    <a:pt x="1077" y="1361"/>
                  </a:lnTo>
                  <a:lnTo>
                    <a:pt x="1058" y="1365"/>
                  </a:lnTo>
                  <a:lnTo>
                    <a:pt x="1039" y="1368"/>
                  </a:lnTo>
                  <a:lnTo>
                    <a:pt x="999" y="1375"/>
                  </a:lnTo>
                  <a:lnTo>
                    <a:pt x="958" y="1382"/>
                  </a:lnTo>
                  <a:lnTo>
                    <a:pt x="958" y="1382"/>
                  </a:lnTo>
                  <a:lnTo>
                    <a:pt x="948" y="1380"/>
                  </a:lnTo>
                  <a:lnTo>
                    <a:pt x="936" y="1380"/>
                  </a:lnTo>
                  <a:lnTo>
                    <a:pt x="923" y="1381"/>
                  </a:lnTo>
                  <a:lnTo>
                    <a:pt x="911" y="1383"/>
                  </a:lnTo>
                  <a:lnTo>
                    <a:pt x="911" y="1383"/>
                  </a:lnTo>
                  <a:lnTo>
                    <a:pt x="855" y="1381"/>
                  </a:lnTo>
                  <a:lnTo>
                    <a:pt x="798" y="1377"/>
                  </a:lnTo>
                  <a:lnTo>
                    <a:pt x="770" y="1374"/>
                  </a:lnTo>
                  <a:lnTo>
                    <a:pt x="742" y="1369"/>
                  </a:lnTo>
                  <a:lnTo>
                    <a:pt x="714" y="1364"/>
                  </a:lnTo>
                  <a:lnTo>
                    <a:pt x="686" y="1357"/>
                  </a:lnTo>
                  <a:lnTo>
                    <a:pt x="686" y="1357"/>
                  </a:lnTo>
                  <a:lnTo>
                    <a:pt x="660" y="1350"/>
                  </a:lnTo>
                  <a:lnTo>
                    <a:pt x="631" y="1342"/>
                  </a:lnTo>
                  <a:lnTo>
                    <a:pt x="600" y="1331"/>
                  </a:lnTo>
                  <a:lnTo>
                    <a:pt x="584" y="1323"/>
                  </a:lnTo>
                  <a:lnTo>
                    <a:pt x="568" y="1316"/>
                  </a:lnTo>
                  <a:lnTo>
                    <a:pt x="568" y="1316"/>
                  </a:lnTo>
                  <a:lnTo>
                    <a:pt x="564" y="1315"/>
                  </a:lnTo>
                  <a:lnTo>
                    <a:pt x="562" y="1316"/>
                  </a:lnTo>
                  <a:lnTo>
                    <a:pt x="559" y="1316"/>
                  </a:lnTo>
                  <a:lnTo>
                    <a:pt x="556" y="1316"/>
                  </a:lnTo>
                  <a:lnTo>
                    <a:pt x="556" y="1316"/>
                  </a:lnTo>
                  <a:lnTo>
                    <a:pt x="524" y="1299"/>
                  </a:lnTo>
                  <a:lnTo>
                    <a:pt x="494" y="1282"/>
                  </a:lnTo>
                  <a:lnTo>
                    <a:pt x="463" y="1263"/>
                  </a:lnTo>
                  <a:lnTo>
                    <a:pt x="431" y="1247"/>
                  </a:lnTo>
                  <a:lnTo>
                    <a:pt x="431" y="1247"/>
                  </a:lnTo>
                  <a:lnTo>
                    <a:pt x="408" y="1236"/>
                  </a:lnTo>
                  <a:lnTo>
                    <a:pt x="387" y="1223"/>
                  </a:lnTo>
                  <a:lnTo>
                    <a:pt x="365" y="1210"/>
                  </a:lnTo>
                  <a:lnTo>
                    <a:pt x="345" y="1197"/>
                  </a:lnTo>
                  <a:lnTo>
                    <a:pt x="326" y="1182"/>
                  </a:lnTo>
                  <a:lnTo>
                    <a:pt x="306" y="1168"/>
                  </a:lnTo>
                  <a:lnTo>
                    <a:pt x="288" y="1152"/>
                  </a:lnTo>
                  <a:lnTo>
                    <a:pt x="270" y="1137"/>
                  </a:lnTo>
                  <a:lnTo>
                    <a:pt x="236" y="1105"/>
                  </a:lnTo>
                  <a:lnTo>
                    <a:pt x="201" y="1071"/>
                  </a:lnTo>
                  <a:lnTo>
                    <a:pt x="136" y="1003"/>
                  </a:lnTo>
                  <a:lnTo>
                    <a:pt x="136" y="1003"/>
                  </a:lnTo>
                  <a:lnTo>
                    <a:pt x="103" y="954"/>
                  </a:lnTo>
                  <a:lnTo>
                    <a:pt x="72" y="904"/>
                  </a:lnTo>
                  <a:lnTo>
                    <a:pt x="72" y="904"/>
                  </a:lnTo>
                  <a:lnTo>
                    <a:pt x="70" y="895"/>
                  </a:lnTo>
                  <a:lnTo>
                    <a:pt x="66" y="886"/>
                  </a:lnTo>
                  <a:lnTo>
                    <a:pt x="62" y="879"/>
                  </a:lnTo>
                  <a:lnTo>
                    <a:pt x="58" y="871"/>
                  </a:lnTo>
                  <a:lnTo>
                    <a:pt x="58" y="871"/>
                  </a:lnTo>
                  <a:lnTo>
                    <a:pt x="57" y="868"/>
                  </a:lnTo>
                  <a:lnTo>
                    <a:pt x="57" y="866"/>
                  </a:lnTo>
                  <a:lnTo>
                    <a:pt x="57" y="864"/>
                  </a:lnTo>
                  <a:lnTo>
                    <a:pt x="58" y="860"/>
                  </a:lnTo>
                  <a:lnTo>
                    <a:pt x="58" y="860"/>
                  </a:lnTo>
                  <a:lnTo>
                    <a:pt x="51" y="846"/>
                  </a:lnTo>
                  <a:lnTo>
                    <a:pt x="46" y="832"/>
                  </a:lnTo>
                  <a:lnTo>
                    <a:pt x="42" y="819"/>
                  </a:lnTo>
                  <a:lnTo>
                    <a:pt x="38" y="805"/>
                  </a:lnTo>
                  <a:lnTo>
                    <a:pt x="34" y="791"/>
                  </a:lnTo>
                  <a:lnTo>
                    <a:pt x="32" y="777"/>
                  </a:lnTo>
                  <a:lnTo>
                    <a:pt x="28" y="749"/>
                  </a:lnTo>
                  <a:lnTo>
                    <a:pt x="27" y="719"/>
                  </a:lnTo>
                  <a:lnTo>
                    <a:pt x="27" y="689"/>
                  </a:lnTo>
                  <a:lnTo>
                    <a:pt x="28" y="658"/>
                  </a:lnTo>
                  <a:lnTo>
                    <a:pt x="29" y="626"/>
                  </a:lnTo>
                  <a:lnTo>
                    <a:pt x="29" y="626"/>
                  </a:lnTo>
                  <a:lnTo>
                    <a:pt x="25" y="637"/>
                  </a:lnTo>
                  <a:lnTo>
                    <a:pt x="23" y="648"/>
                  </a:lnTo>
                  <a:lnTo>
                    <a:pt x="21" y="658"/>
                  </a:lnTo>
                  <a:lnTo>
                    <a:pt x="21" y="670"/>
                  </a:lnTo>
                  <a:lnTo>
                    <a:pt x="21" y="693"/>
                  </a:lnTo>
                  <a:lnTo>
                    <a:pt x="21" y="703"/>
                  </a:lnTo>
                  <a:lnTo>
                    <a:pt x="20" y="713"/>
                  </a:lnTo>
                  <a:lnTo>
                    <a:pt x="20" y="7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10"/>
            <p:cNvSpPr>
              <a:spLocks noEditPoints="1"/>
            </p:cNvSpPr>
            <p:nvPr/>
          </p:nvSpPr>
          <p:spPr bwMode="auto">
            <a:xfrm>
              <a:off x="4678363" y="1257300"/>
              <a:ext cx="179388" cy="215900"/>
            </a:xfrm>
            <a:custGeom>
              <a:avLst/>
              <a:gdLst/>
              <a:ahLst/>
              <a:cxnLst>
                <a:cxn ang="0">
                  <a:pos x="139" y="6"/>
                </a:cxn>
                <a:cxn ang="0">
                  <a:pos x="198" y="37"/>
                </a:cxn>
                <a:cxn ang="0">
                  <a:pos x="247" y="79"/>
                </a:cxn>
                <a:cxn ang="0">
                  <a:pos x="286" y="132"/>
                </a:cxn>
                <a:cxn ang="0">
                  <a:pos x="315" y="191"/>
                </a:cxn>
                <a:cxn ang="0">
                  <a:pos x="337" y="256"/>
                </a:cxn>
                <a:cxn ang="0">
                  <a:pos x="339" y="299"/>
                </a:cxn>
                <a:cxn ang="0">
                  <a:pos x="335" y="337"/>
                </a:cxn>
                <a:cxn ang="0">
                  <a:pos x="324" y="363"/>
                </a:cxn>
                <a:cxn ang="0">
                  <a:pos x="308" y="383"/>
                </a:cxn>
                <a:cxn ang="0">
                  <a:pos x="292" y="394"/>
                </a:cxn>
                <a:cxn ang="0">
                  <a:pos x="264" y="407"/>
                </a:cxn>
                <a:cxn ang="0">
                  <a:pos x="242" y="408"/>
                </a:cxn>
                <a:cxn ang="0">
                  <a:pos x="209" y="403"/>
                </a:cxn>
                <a:cxn ang="0">
                  <a:pos x="176" y="391"/>
                </a:cxn>
                <a:cxn ang="0">
                  <a:pos x="135" y="364"/>
                </a:cxn>
                <a:cxn ang="0">
                  <a:pos x="79" y="307"/>
                </a:cxn>
                <a:cxn ang="0">
                  <a:pos x="36" y="238"/>
                </a:cxn>
                <a:cxn ang="0">
                  <a:pos x="9" y="163"/>
                </a:cxn>
                <a:cxn ang="0">
                  <a:pos x="2" y="118"/>
                </a:cxn>
                <a:cxn ang="0">
                  <a:pos x="2" y="82"/>
                </a:cxn>
                <a:cxn ang="0">
                  <a:pos x="6" y="64"/>
                </a:cxn>
                <a:cxn ang="0">
                  <a:pos x="28" y="26"/>
                </a:cxn>
                <a:cxn ang="0">
                  <a:pos x="36" y="17"/>
                </a:cxn>
                <a:cxn ang="0">
                  <a:pos x="63" y="7"/>
                </a:cxn>
                <a:cxn ang="0">
                  <a:pos x="116" y="0"/>
                </a:cxn>
                <a:cxn ang="0">
                  <a:pos x="120" y="21"/>
                </a:cxn>
                <a:cxn ang="0">
                  <a:pos x="82" y="22"/>
                </a:cxn>
                <a:cxn ang="0">
                  <a:pos x="57" y="31"/>
                </a:cxn>
                <a:cxn ang="0">
                  <a:pos x="43" y="48"/>
                </a:cxn>
                <a:cxn ang="0">
                  <a:pos x="32" y="87"/>
                </a:cxn>
                <a:cxn ang="0">
                  <a:pos x="29" y="128"/>
                </a:cxn>
                <a:cxn ang="0">
                  <a:pos x="34" y="171"/>
                </a:cxn>
                <a:cxn ang="0">
                  <a:pos x="46" y="210"/>
                </a:cxn>
                <a:cxn ang="0">
                  <a:pos x="63" y="240"/>
                </a:cxn>
                <a:cxn ang="0">
                  <a:pos x="70" y="260"/>
                </a:cxn>
                <a:cxn ang="0">
                  <a:pos x="92" y="294"/>
                </a:cxn>
                <a:cxn ang="0">
                  <a:pos x="118" y="325"/>
                </a:cxn>
                <a:cxn ang="0">
                  <a:pos x="146" y="356"/>
                </a:cxn>
                <a:cxn ang="0">
                  <a:pos x="163" y="367"/>
                </a:cxn>
                <a:cxn ang="0">
                  <a:pos x="207" y="388"/>
                </a:cxn>
                <a:cxn ang="0">
                  <a:pos x="234" y="393"/>
                </a:cxn>
                <a:cxn ang="0">
                  <a:pos x="271" y="386"/>
                </a:cxn>
                <a:cxn ang="0">
                  <a:pos x="300" y="369"/>
                </a:cxn>
                <a:cxn ang="0">
                  <a:pos x="311" y="354"/>
                </a:cxn>
                <a:cxn ang="0">
                  <a:pos x="320" y="326"/>
                </a:cxn>
                <a:cxn ang="0">
                  <a:pos x="321" y="293"/>
                </a:cxn>
                <a:cxn ang="0">
                  <a:pos x="307" y="208"/>
                </a:cxn>
                <a:cxn ang="0">
                  <a:pos x="286" y="161"/>
                </a:cxn>
                <a:cxn ang="0">
                  <a:pos x="265" y="128"/>
                </a:cxn>
                <a:cxn ang="0">
                  <a:pos x="255" y="112"/>
                </a:cxn>
                <a:cxn ang="0">
                  <a:pos x="226" y="79"/>
                </a:cxn>
                <a:cxn ang="0">
                  <a:pos x="179" y="40"/>
                </a:cxn>
                <a:cxn ang="0">
                  <a:pos x="151" y="26"/>
                </a:cxn>
                <a:cxn ang="0">
                  <a:pos x="120" y="21"/>
                </a:cxn>
              </a:cxnLst>
              <a:rect l="0" t="0" r="r" b="b"/>
              <a:pathLst>
                <a:path w="339" h="408">
                  <a:moveTo>
                    <a:pt x="116" y="0"/>
                  </a:moveTo>
                  <a:lnTo>
                    <a:pt x="116" y="0"/>
                  </a:lnTo>
                  <a:lnTo>
                    <a:pt x="139" y="6"/>
                  </a:lnTo>
                  <a:lnTo>
                    <a:pt x="160" y="15"/>
                  </a:lnTo>
                  <a:lnTo>
                    <a:pt x="180" y="26"/>
                  </a:lnTo>
                  <a:lnTo>
                    <a:pt x="198" y="37"/>
                  </a:lnTo>
                  <a:lnTo>
                    <a:pt x="216" y="50"/>
                  </a:lnTo>
                  <a:lnTo>
                    <a:pt x="232" y="64"/>
                  </a:lnTo>
                  <a:lnTo>
                    <a:pt x="247" y="79"/>
                  </a:lnTo>
                  <a:lnTo>
                    <a:pt x="261" y="95"/>
                  </a:lnTo>
                  <a:lnTo>
                    <a:pt x="274" y="113"/>
                  </a:lnTo>
                  <a:lnTo>
                    <a:pt x="286" y="132"/>
                  </a:lnTo>
                  <a:lnTo>
                    <a:pt x="296" y="151"/>
                  </a:lnTo>
                  <a:lnTo>
                    <a:pt x="306" y="170"/>
                  </a:lnTo>
                  <a:lnTo>
                    <a:pt x="315" y="191"/>
                  </a:lnTo>
                  <a:lnTo>
                    <a:pt x="323" y="212"/>
                  </a:lnTo>
                  <a:lnTo>
                    <a:pt x="331" y="233"/>
                  </a:lnTo>
                  <a:lnTo>
                    <a:pt x="337" y="256"/>
                  </a:lnTo>
                  <a:lnTo>
                    <a:pt x="337" y="256"/>
                  </a:lnTo>
                  <a:lnTo>
                    <a:pt x="339" y="277"/>
                  </a:lnTo>
                  <a:lnTo>
                    <a:pt x="339" y="299"/>
                  </a:lnTo>
                  <a:lnTo>
                    <a:pt x="338" y="319"/>
                  </a:lnTo>
                  <a:lnTo>
                    <a:pt x="337" y="329"/>
                  </a:lnTo>
                  <a:lnTo>
                    <a:pt x="335" y="337"/>
                  </a:lnTo>
                  <a:lnTo>
                    <a:pt x="332" y="347"/>
                  </a:lnTo>
                  <a:lnTo>
                    <a:pt x="328" y="354"/>
                  </a:lnTo>
                  <a:lnTo>
                    <a:pt x="324" y="363"/>
                  </a:lnTo>
                  <a:lnTo>
                    <a:pt x="320" y="370"/>
                  </a:lnTo>
                  <a:lnTo>
                    <a:pt x="313" y="377"/>
                  </a:lnTo>
                  <a:lnTo>
                    <a:pt x="308" y="383"/>
                  </a:lnTo>
                  <a:lnTo>
                    <a:pt x="301" y="390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79" y="401"/>
                  </a:lnTo>
                  <a:lnTo>
                    <a:pt x="273" y="405"/>
                  </a:lnTo>
                  <a:lnTo>
                    <a:pt x="264" y="407"/>
                  </a:lnTo>
                  <a:lnTo>
                    <a:pt x="264" y="407"/>
                  </a:lnTo>
                  <a:lnTo>
                    <a:pt x="252" y="408"/>
                  </a:lnTo>
                  <a:lnTo>
                    <a:pt x="242" y="408"/>
                  </a:lnTo>
                  <a:lnTo>
                    <a:pt x="231" y="407"/>
                  </a:lnTo>
                  <a:lnTo>
                    <a:pt x="219" y="406"/>
                  </a:lnTo>
                  <a:lnTo>
                    <a:pt x="209" y="403"/>
                  </a:lnTo>
                  <a:lnTo>
                    <a:pt x="198" y="399"/>
                  </a:lnTo>
                  <a:lnTo>
                    <a:pt x="187" y="395"/>
                  </a:lnTo>
                  <a:lnTo>
                    <a:pt x="176" y="391"/>
                  </a:lnTo>
                  <a:lnTo>
                    <a:pt x="166" y="384"/>
                  </a:lnTo>
                  <a:lnTo>
                    <a:pt x="155" y="378"/>
                  </a:lnTo>
                  <a:lnTo>
                    <a:pt x="135" y="364"/>
                  </a:lnTo>
                  <a:lnTo>
                    <a:pt x="115" y="347"/>
                  </a:lnTo>
                  <a:lnTo>
                    <a:pt x="97" y="328"/>
                  </a:lnTo>
                  <a:lnTo>
                    <a:pt x="79" y="307"/>
                  </a:lnTo>
                  <a:lnTo>
                    <a:pt x="64" y="286"/>
                  </a:lnTo>
                  <a:lnTo>
                    <a:pt x="49" y="262"/>
                  </a:lnTo>
                  <a:lnTo>
                    <a:pt x="36" y="238"/>
                  </a:lnTo>
                  <a:lnTo>
                    <a:pt x="25" y="213"/>
                  </a:lnTo>
                  <a:lnTo>
                    <a:pt x="16" y="188"/>
                  </a:lnTo>
                  <a:lnTo>
                    <a:pt x="9" y="163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2" y="118"/>
                  </a:lnTo>
                  <a:lnTo>
                    <a:pt x="0" y="100"/>
                  </a:lnTo>
                  <a:lnTo>
                    <a:pt x="1" y="91"/>
                  </a:lnTo>
                  <a:lnTo>
                    <a:pt x="2" y="82"/>
                  </a:lnTo>
                  <a:lnTo>
                    <a:pt x="3" y="7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12" y="51"/>
                  </a:lnTo>
                  <a:lnTo>
                    <a:pt x="19" y="37"/>
                  </a:lnTo>
                  <a:lnTo>
                    <a:pt x="28" y="26"/>
                  </a:lnTo>
                  <a:lnTo>
                    <a:pt x="32" y="21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4" y="13"/>
                  </a:lnTo>
                  <a:lnTo>
                    <a:pt x="53" y="10"/>
                  </a:lnTo>
                  <a:lnTo>
                    <a:pt x="63" y="7"/>
                  </a:lnTo>
                  <a:lnTo>
                    <a:pt x="74" y="5"/>
                  </a:lnTo>
                  <a:lnTo>
                    <a:pt x="96" y="2"/>
                  </a:lnTo>
                  <a:lnTo>
                    <a:pt x="116" y="0"/>
                  </a:lnTo>
                  <a:lnTo>
                    <a:pt x="116" y="0"/>
                  </a:lnTo>
                  <a:close/>
                  <a:moveTo>
                    <a:pt x="120" y="21"/>
                  </a:moveTo>
                  <a:lnTo>
                    <a:pt x="120" y="21"/>
                  </a:lnTo>
                  <a:lnTo>
                    <a:pt x="100" y="21"/>
                  </a:lnTo>
                  <a:lnTo>
                    <a:pt x="91" y="21"/>
                  </a:lnTo>
                  <a:lnTo>
                    <a:pt x="82" y="22"/>
                  </a:lnTo>
                  <a:lnTo>
                    <a:pt x="73" y="23"/>
                  </a:lnTo>
                  <a:lnTo>
                    <a:pt x="64" y="27"/>
                  </a:lnTo>
                  <a:lnTo>
                    <a:pt x="57" y="31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3" y="48"/>
                  </a:lnTo>
                  <a:lnTo>
                    <a:pt x="38" y="60"/>
                  </a:lnTo>
                  <a:lnTo>
                    <a:pt x="34" y="73"/>
                  </a:lnTo>
                  <a:lnTo>
                    <a:pt x="32" y="87"/>
                  </a:lnTo>
                  <a:lnTo>
                    <a:pt x="30" y="101"/>
                  </a:lnTo>
                  <a:lnTo>
                    <a:pt x="29" y="114"/>
                  </a:lnTo>
                  <a:lnTo>
                    <a:pt x="29" y="128"/>
                  </a:lnTo>
                  <a:lnTo>
                    <a:pt x="30" y="143"/>
                  </a:lnTo>
                  <a:lnTo>
                    <a:pt x="32" y="157"/>
                  </a:lnTo>
                  <a:lnTo>
                    <a:pt x="34" y="171"/>
                  </a:lnTo>
                  <a:lnTo>
                    <a:pt x="37" y="185"/>
                  </a:lnTo>
                  <a:lnTo>
                    <a:pt x="42" y="198"/>
                  </a:lnTo>
                  <a:lnTo>
                    <a:pt x="46" y="210"/>
                  </a:lnTo>
                  <a:lnTo>
                    <a:pt x="51" y="220"/>
                  </a:lnTo>
                  <a:lnTo>
                    <a:pt x="57" y="231"/>
                  </a:lnTo>
                  <a:lnTo>
                    <a:pt x="63" y="240"/>
                  </a:lnTo>
                  <a:lnTo>
                    <a:pt x="63" y="240"/>
                  </a:lnTo>
                  <a:lnTo>
                    <a:pt x="66" y="250"/>
                  </a:lnTo>
                  <a:lnTo>
                    <a:pt x="70" y="260"/>
                  </a:lnTo>
                  <a:lnTo>
                    <a:pt x="75" y="269"/>
                  </a:lnTo>
                  <a:lnTo>
                    <a:pt x="80" y="277"/>
                  </a:lnTo>
                  <a:lnTo>
                    <a:pt x="92" y="294"/>
                  </a:lnTo>
                  <a:lnTo>
                    <a:pt x="106" y="310"/>
                  </a:lnTo>
                  <a:lnTo>
                    <a:pt x="106" y="310"/>
                  </a:lnTo>
                  <a:lnTo>
                    <a:pt x="118" y="325"/>
                  </a:lnTo>
                  <a:lnTo>
                    <a:pt x="128" y="339"/>
                  </a:lnTo>
                  <a:lnTo>
                    <a:pt x="140" y="351"/>
                  </a:lnTo>
                  <a:lnTo>
                    <a:pt x="146" y="356"/>
                  </a:lnTo>
                  <a:lnTo>
                    <a:pt x="152" y="361"/>
                  </a:lnTo>
                  <a:lnTo>
                    <a:pt x="152" y="361"/>
                  </a:lnTo>
                  <a:lnTo>
                    <a:pt x="163" y="367"/>
                  </a:lnTo>
                  <a:lnTo>
                    <a:pt x="176" y="375"/>
                  </a:lnTo>
                  <a:lnTo>
                    <a:pt x="192" y="381"/>
                  </a:lnTo>
                  <a:lnTo>
                    <a:pt x="207" y="388"/>
                  </a:lnTo>
                  <a:lnTo>
                    <a:pt x="207" y="388"/>
                  </a:lnTo>
                  <a:lnTo>
                    <a:pt x="220" y="391"/>
                  </a:lnTo>
                  <a:lnTo>
                    <a:pt x="234" y="393"/>
                  </a:lnTo>
                  <a:lnTo>
                    <a:pt x="247" y="392"/>
                  </a:lnTo>
                  <a:lnTo>
                    <a:pt x="259" y="390"/>
                  </a:lnTo>
                  <a:lnTo>
                    <a:pt x="271" y="386"/>
                  </a:lnTo>
                  <a:lnTo>
                    <a:pt x="281" y="382"/>
                  </a:lnTo>
                  <a:lnTo>
                    <a:pt x="291" y="376"/>
                  </a:lnTo>
                  <a:lnTo>
                    <a:pt x="300" y="369"/>
                  </a:lnTo>
                  <a:lnTo>
                    <a:pt x="300" y="369"/>
                  </a:lnTo>
                  <a:lnTo>
                    <a:pt x="306" y="363"/>
                  </a:lnTo>
                  <a:lnTo>
                    <a:pt x="311" y="354"/>
                  </a:lnTo>
                  <a:lnTo>
                    <a:pt x="316" y="346"/>
                  </a:lnTo>
                  <a:lnTo>
                    <a:pt x="319" y="336"/>
                  </a:lnTo>
                  <a:lnTo>
                    <a:pt x="320" y="326"/>
                  </a:lnTo>
                  <a:lnTo>
                    <a:pt x="321" y="316"/>
                  </a:lnTo>
                  <a:lnTo>
                    <a:pt x="322" y="305"/>
                  </a:lnTo>
                  <a:lnTo>
                    <a:pt x="321" y="293"/>
                  </a:lnTo>
                  <a:lnTo>
                    <a:pt x="319" y="271"/>
                  </a:lnTo>
                  <a:lnTo>
                    <a:pt x="315" y="248"/>
                  </a:lnTo>
                  <a:lnTo>
                    <a:pt x="307" y="208"/>
                  </a:lnTo>
                  <a:lnTo>
                    <a:pt x="307" y="208"/>
                  </a:lnTo>
                  <a:lnTo>
                    <a:pt x="296" y="184"/>
                  </a:lnTo>
                  <a:lnTo>
                    <a:pt x="286" y="161"/>
                  </a:lnTo>
                  <a:lnTo>
                    <a:pt x="279" y="150"/>
                  </a:lnTo>
                  <a:lnTo>
                    <a:pt x="273" y="139"/>
                  </a:lnTo>
                  <a:lnTo>
                    <a:pt x="265" y="128"/>
                  </a:lnTo>
                  <a:lnTo>
                    <a:pt x="257" y="119"/>
                  </a:lnTo>
                  <a:lnTo>
                    <a:pt x="257" y="119"/>
                  </a:lnTo>
                  <a:lnTo>
                    <a:pt x="255" y="112"/>
                  </a:lnTo>
                  <a:lnTo>
                    <a:pt x="254" y="106"/>
                  </a:lnTo>
                  <a:lnTo>
                    <a:pt x="254" y="106"/>
                  </a:lnTo>
                  <a:lnTo>
                    <a:pt x="226" y="79"/>
                  </a:lnTo>
                  <a:lnTo>
                    <a:pt x="211" y="65"/>
                  </a:lnTo>
                  <a:lnTo>
                    <a:pt x="196" y="51"/>
                  </a:lnTo>
                  <a:lnTo>
                    <a:pt x="179" y="40"/>
                  </a:lnTo>
                  <a:lnTo>
                    <a:pt x="169" y="34"/>
                  </a:lnTo>
                  <a:lnTo>
                    <a:pt x="160" y="30"/>
                  </a:lnTo>
                  <a:lnTo>
                    <a:pt x="151" y="26"/>
                  </a:lnTo>
                  <a:lnTo>
                    <a:pt x="141" y="23"/>
                  </a:lnTo>
                  <a:lnTo>
                    <a:pt x="130" y="21"/>
                  </a:lnTo>
                  <a:lnTo>
                    <a:pt x="120" y="21"/>
                  </a:lnTo>
                  <a:lnTo>
                    <a:pt x="120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Freeform 123"/>
          <p:cNvSpPr>
            <a:spLocks noEditPoints="1"/>
          </p:cNvSpPr>
          <p:nvPr/>
        </p:nvSpPr>
        <p:spPr bwMode="auto">
          <a:xfrm>
            <a:off x="9288916" y="5611449"/>
            <a:ext cx="1439333" cy="1007533"/>
          </a:xfrm>
          <a:custGeom>
            <a:avLst/>
            <a:gdLst/>
            <a:ahLst/>
            <a:cxnLst>
              <a:cxn ang="0">
                <a:pos x="1179" y="92"/>
              </a:cxn>
              <a:cxn ang="0">
                <a:pos x="1259" y="275"/>
              </a:cxn>
              <a:cxn ang="0">
                <a:pos x="1607" y="202"/>
              </a:cxn>
              <a:cxn ang="0">
                <a:pos x="1753" y="130"/>
              </a:cxn>
              <a:cxn ang="0">
                <a:pos x="1857" y="304"/>
              </a:cxn>
              <a:cxn ang="0">
                <a:pos x="2021" y="567"/>
              </a:cxn>
              <a:cxn ang="0">
                <a:pos x="1753" y="1262"/>
              </a:cxn>
              <a:cxn ang="0">
                <a:pos x="877" y="1371"/>
              </a:cxn>
              <a:cxn ang="0">
                <a:pos x="11" y="1411"/>
              </a:cxn>
              <a:cxn ang="0">
                <a:pos x="24" y="1101"/>
              </a:cxn>
              <a:cxn ang="0">
                <a:pos x="182" y="802"/>
              </a:cxn>
              <a:cxn ang="0">
                <a:pos x="595" y="409"/>
              </a:cxn>
              <a:cxn ang="0">
                <a:pos x="1073" y="700"/>
              </a:cxn>
              <a:cxn ang="0">
                <a:pos x="1155" y="187"/>
              </a:cxn>
              <a:cxn ang="0">
                <a:pos x="896" y="703"/>
              </a:cxn>
              <a:cxn ang="0">
                <a:pos x="1038" y="796"/>
              </a:cxn>
              <a:cxn ang="0">
                <a:pos x="1167" y="547"/>
              </a:cxn>
              <a:cxn ang="0">
                <a:pos x="1033" y="1090"/>
              </a:cxn>
              <a:cxn ang="0">
                <a:pos x="1684" y="283"/>
              </a:cxn>
              <a:cxn ang="0">
                <a:pos x="1558" y="660"/>
              </a:cxn>
              <a:cxn ang="0">
                <a:pos x="940" y="1250"/>
              </a:cxn>
              <a:cxn ang="0">
                <a:pos x="961" y="1290"/>
              </a:cxn>
              <a:cxn ang="0">
                <a:pos x="1656" y="456"/>
              </a:cxn>
              <a:cxn ang="0">
                <a:pos x="1781" y="577"/>
              </a:cxn>
              <a:cxn ang="0">
                <a:pos x="1813" y="253"/>
              </a:cxn>
              <a:cxn ang="0">
                <a:pos x="1756" y="300"/>
              </a:cxn>
              <a:cxn ang="0">
                <a:pos x="1631" y="706"/>
              </a:cxn>
              <a:cxn ang="0">
                <a:pos x="1722" y="409"/>
              </a:cxn>
              <a:cxn ang="0">
                <a:pos x="1697" y="707"/>
              </a:cxn>
              <a:cxn ang="0">
                <a:pos x="1737" y="743"/>
              </a:cxn>
              <a:cxn ang="0">
                <a:pos x="1221" y="1099"/>
              </a:cxn>
              <a:cxn ang="0">
                <a:pos x="1797" y="683"/>
              </a:cxn>
              <a:cxn ang="0">
                <a:pos x="1788" y="561"/>
              </a:cxn>
              <a:cxn ang="0">
                <a:pos x="342" y="594"/>
              </a:cxn>
              <a:cxn ang="0">
                <a:pos x="403" y="1094"/>
              </a:cxn>
              <a:cxn ang="0">
                <a:pos x="899" y="803"/>
              </a:cxn>
              <a:cxn ang="0">
                <a:pos x="1881" y="451"/>
              </a:cxn>
              <a:cxn ang="0">
                <a:pos x="1776" y="1127"/>
              </a:cxn>
              <a:cxn ang="0">
                <a:pos x="1227" y="1221"/>
              </a:cxn>
              <a:cxn ang="0">
                <a:pos x="1396" y="1251"/>
              </a:cxn>
              <a:cxn ang="0">
                <a:pos x="1799" y="1250"/>
              </a:cxn>
              <a:cxn ang="0">
                <a:pos x="2009" y="560"/>
              </a:cxn>
              <a:cxn ang="0">
                <a:pos x="1736" y="999"/>
              </a:cxn>
              <a:cxn ang="0">
                <a:pos x="991" y="1301"/>
              </a:cxn>
              <a:cxn ang="0">
                <a:pos x="1858" y="766"/>
              </a:cxn>
              <a:cxn ang="0">
                <a:pos x="1458" y="864"/>
              </a:cxn>
              <a:cxn ang="0">
                <a:pos x="1300" y="1031"/>
              </a:cxn>
              <a:cxn ang="0">
                <a:pos x="1489" y="913"/>
              </a:cxn>
              <a:cxn ang="0">
                <a:pos x="1464" y="896"/>
              </a:cxn>
              <a:cxn ang="0">
                <a:pos x="107" y="1088"/>
              </a:cxn>
              <a:cxn ang="0">
                <a:pos x="156" y="1111"/>
              </a:cxn>
              <a:cxn ang="0">
                <a:pos x="710" y="1240"/>
              </a:cxn>
              <a:cxn ang="0">
                <a:pos x="91" y="1159"/>
              </a:cxn>
              <a:cxn ang="0">
                <a:pos x="430" y="1205"/>
              </a:cxn>
              <a:cxn ang="0">
                <a:pos x="399" y="1216"/>
              </a:cxn>
              <a:cxn ang="0">
                <a:pos x="116" y="1207"/>
              </a:cxn>
              <a:cxn ang="0">
                <a:pos x="641" y="1373"/>
              </a:cxn>
              <a:cxn ang="0">
                <a:pos x="368" y="1369"/>
              </a:cxn>
              <a:cxn ang="0">
                <a:pos x="88" y="1337"/>
              </a:cxn>
              <a:cxn ang="0">
                <a:pos x="120" y="1331"/>
              </a:cxn>
              <a:cxn ang="0">
                <a:pos x="686" y="1288"/>
              </a:cxn>
              <a:cxn ang="0">
                <a:pos x="877" y="1358"/>
              </a:cxn>
            </a:cxnLst>
            <a:rect l="0" t="0" r="r" b="b"/>
            <a:pathLst>
              <a:path w="2040" h="1427">
                <a:moveTo>
                  <a:pt x="1079" y="278"/>
                </a:moveTo>
                <a:lnTo>
                  <a:pt x="1079" y="278"/>
                </a:lnTo>
                <a:lnTo>
                  <a:pt x="1079" y="276"/>
                </a:lnTo>
                <a:lnTo>
                  <a:pt x="1077" y="275"/>
                </a:lnTo>
                <a:lnTo>
                  <a:pt x="1077" y="275"/>
                </a:lnTo>
                <a:lnTo>
                  <a:pt x="1077" y="278"/>
                </a:lnTo>
                <a:lnTo>
                  <a:pt x="1076" y="278"/>
                </a:lnTo>
                <a:lnTo>
                  <a:pt x="1076" y="275"/>
                </a:lnTo>
                <a:lnTo>
                  <a:pt x="1076" y="274"/>
                </a:lnTo>
                <a:lnTo>
                  <a:pt x="1077" y="273"/>
                </a:lnTo>
                <a:lnTo>
                  <a:pt x="1077" y="273"/>
                </a:lnTo>
                <a:lnTo>
                  <a:pt x="1078" y="271"/>
                </a:lnTo>
                <a:lnTo>
                  <a:pt x="1080" y="271"/>
                </a:lnTo>
                <a:lnTo>
                  <a:pt x="1081" y="271"/>
                </a:lnTo>
                <a:lnTo>
                  <a:pt x="1082" y="271"/>
                </a:lnTo>
                <a:lnTo>
                  <a:pt x="1082" y="270"/>
                </a:lnTo>
                <a:lnTo>
                  <a:pt x="1082" y="270"/>
                </a:lnTo>
                <a:lnTo>
                  <a:pt x="1081" y="269"/>
                </a:lnTo>
                <a:lnTo>
                  <a:pt x="1081" y="267"/>
                </a:lnTo>
                <a:lnTo>
                  <a:pt x="1084" y="263"/>
                </a:lnTo>
                <a:lnTo>
                  <a:pt x="1088" y="261"/>
                </a:lnTo>
                <a:lnTo>
                  <a:pt x="1091" y="259"/>
                </a:lnTo>
                <a:lnTo>
                  <a:pt x="1091" y="259"/>
                </a:lnTo>
                <a:lnTo>
                  <a:pt x="1093" y="253"/>
                </a:lnTo>
                <a:lnTo>
                  <a:pt x="1096" y="245"/>
                </a:lnTo>
                <a:lnTo>
                  <a:pt x="1105" y="231"/>
                </a:lnTo>
                <a:lnTo>
                  <a:pt x="1115" y="218"/>
                </a:lnTo>
                <a:lnTo>
                  <a:pt x="1125" y="206"/>
                </a:lnTo>
                <a:lnTo>
                  <a:pt x="1125" y="206"/>
                </a:lnTo>
                <a:lnTo>
                  <a:pt x="1127" y="198"/>
                </a:lnTo>
                <a:lnTo>
                  <a:pt x="1130" y="191"/>
                </a:lnTo>
                <a:lnTo>
                  <a:pt x="1133" y="183"/>
                </a:lnTo>
                <a:lnTo>
                  <a:pt x="1137" y="176"/>
                </a:lnTo>
                <a:lnTo>
                  <a:pt x="1147" y="162"/>
                </a:lnTo>
                <a:lnTo>
                  <a:pt x="1156" y="147"/>
                </a:lnTo>
                <a:lnTo>
                  <a:pt x="1166" y="133"/>
                </a:lnTo>
                <a:lnTo>
                  <a:pt x="1170" y="125"/>
                </a:lnTo>
                <a:lnTo>
                  <a:pt x="1173" y="117"/>
                </a:lnTo>
                <a:lnTo>
                  <a:pt x="1177" y="109"/>
                </a:lnTo>
                <a:lnTo>
                  <a:pt x="1178" y="101"/>
                </a:lnTo>
                <a:lnTo>
                  <a:pt x="1179" y="92"/>
                </a:lnTo>
                <a:lnTo>
                  <a:pt x="1179" y="84"/>
                </a:lnTo>
                <a:lnTo>
                  <a:pt x="1179" y="84"/>
                </a:lnTo>
                <a:lnTo>
                  <a:pt x="1181" y="82"/>
                </a:lnTo>
                <a:lnTo>
                  <a:pt x="1184" y="81"/>
                </a:lnTo>
                <a:lnTo>
                  <a:pt x="1186" y="78"/>
                </a:lnTo>
                <a:lnTo>
                  <a:pt x="1188" y="75"/>
                </a:lnTo>
                <a:lnTo>
                  <a:pt x="1190" y="71"/>
                </a:lnTo>
                <a:lnTo>
                  <a:pt x="1190" y="67"/>
                </a:lnTo>
                <a:lnTo>
                  <a:pt x="1190" y="63"/>
                </a:lnTo>
                <a:lnTo>
                  <a:pt x="1187" y="60"/>
                </a:lnTo>
                <a:lnTo>
                  <a:pt x="1187" y="60"/>
                </a:lnTo>
                <a:lnTo>
                  <a:pt x="1191" y="58"/>
                </a:lnTo>
                <a:lnTo>
                  <a:pt x="1193" y="56"/>
                </a:lnTo>
                <a:lnTo>
                  <a:pt x="1196" y="48"/>
                </a:lnTo>
                <a:lnTo>
                  <a:pt x="1199" y="39"/>
                </a:lnTo>
                <a:lnTo>
                  <a:pt x="1201" y="29"/>
                </a:lnTo>
                <a:lnTo>
                  <a:pt x="1203" y="19"/>
                </a:lnTo>
                <a:lnTo>
                  <a:pt x="1207" y="11"/>
                </a:lnTo>
                <a:lnTo>
                  <a:pt x="1210" y="3"/>
                </a:lnTo>
                <a:lnTo>
                  <a:pt x="1212" y="1"/>
                </a:lnTo>
                <a:lnTo>
                  <a:pt x="1214" y="0"/>
                </a:lnTo>
                <a:lnTo>
                  <a:pt x="1214" y="0"/>
                </a:lnTo>
                <a:lnTo>
                  <a:pt x="1221" y="5"/>
                </a:lnTo>
                <a:lnTo>
                  <a:pt x="1225" y="13"/>
                </a:lnTo>
                <a:lnTo>
                  <a:pt x="1228" y="21"/>
                </a:lnTo>
                <a:lnTo>
                  <a:pt x="1231" y="30"/>
                </a:lnTo>
                <a:lnTo>
                  <a:pt x="1235" y="50"/>
                </a:lnTo>
                <a:lnTo>
                  <a:pt x="1238" y="70"/>
                </a:lnTo>
                <a:lnTo>
                  <a:pt x="1238" y="70"/>
                </a:lnTo>
                <a:lnTo>
                  <a:pt x="1240" y="80"/>
                </a:lnTo>
                <a:lnTo>
                  <a:pt x="1244" y="91"/>
                </a:lnTo>
                <a:lnTo>
                  <a:pt x="1247" y="102"/>
                </a:lnTo>
                <a:lnTo>
                  <a:pt x="1250" y="111"/>
                </a:lnTo>
                <a:lnTo>
                  <a:pt x="1250" y="111"/>
                </a:lnTo>
                <a:lnTo>
                  <a:pt x="1252" y="128"/>
                </a:lnTo>
                <a:lnTo>
                  <a:pt x="1253" y="147"/>
                </a:lnTo>
                <a:lnTo>
                  <a:pt x="1254" y="186"/>
                </a:lnTo>
                <a:lnTo>
                  <a:pt x="1254" y="186"/>
                </a:lnTo>
                <a:lnTo>
                  <a:pt x="1255" y="236"/>
                </a:lnTo>
                <a:lnTo>
                  <a:pt x="1256" y="257"/>
                </a:lnTo>
                <a:lnTo>
                  <a:pt x="1259" y="275"/>
                </a:lnTo>
                <a:lnTo>
                  <a:pt x="1259" y="275"/>
                </a:lnTo>
                <a:lnTo>
                  <a:pt x="1252" y="320"/>
                </a:lnTo>
                <a:lnTo>
                  <a:pt x="1244" y="365"/>
                </a:lnTo>
                <a:lnTo>
                  <a:pt x="1233" y="408"/>
                </a:lnTo>
                <a:lnTo>
                  <a:pt x="1228" y="429"/>
                </a:lnTo>
                <a:lnTo>
                  <a:pt x="1222" y="450"/>
                </a:lnTo>
                <a:lnTo>
                  <a:pt x="1222" y="450"/>
                </a:lnTo>
                <a:lnTo>
                  <a:pt x="1250" y="424"/>
                </a:lnTo>
                <a:lnTo>
                  <a:pt x="1278" y="398"/>
                </a:lnTo>
                <a:lnTo>
                  <a:pt x="1308" y="373"/>
                </a:lnTo>
                <a:lnTo>
                  <a:pt x="1338" y="348"/>
                </a:lnTo>
                <a:lnTo>
                  <a:pt x="1338" y="348"/>
                </a:lnTo>
                <a:lnTo>
                  <a:pt x="1356" y="334"/>
                </a:lnTo>
                <a:lnTo>
                  <a:pt x="1364" y="327"/>
                </a:lnTo>
                <a:lnTo>
                  <a:pt x="1373" y="320"/>
                </a:lnTo>
                <a:lnTo>
                  <a:pt x="1373" y="320"/>
                </a:lnTo>
                <a:lnTo>
                  <a:pt x="1382" y="314"/>
                </a:lnTo>
                <a:lnTo>
                  <a:pt x="1393" y="309"/>
                </a:lnTo>
                <a:lnTo>
                  <a:pt x="1397" y="306"/>
                </a:lnTo>
                <a:lnTo>
                  <a:pt x="1403" y="304"/>
                </a:lnTo>
                <a:lnTo>
                  <a:pt x="1407" y="300"/>
                </a:lnTo>
                <a:lnTo>
                  <a:pt x="1410" y="294"/>
                </a:lnTo>
                <a:lnTo>
                  <a:pt x="1410" y="294"/>
                </a:lnTo>
                <a:lnTo>
                  <a:pt x="1411" y="296"/>
                </a:lnTo>
                <a:lnTo>
                  <a:pt x="1413" y="297"/>
                </a:lnTo>
                <a:lnTo>
                  <a:pt x="1415" y="296"/>
                </a:lnTo>
                <a:lnTo>
                  <a:pt x="1417" y="294"/>
                </a:lnTo>
                <a:lnTo>
                  <a:pt x="1417" y="294"/>
                </a:lnTo>
                <a:lnTo>
                  <a:pt x="1428" y="287"/>
                </a:lnTo>
                <a:lnTo>
                  <a:pt x="1439" y="281"/>
                </a:lnTo>
                <a:lnTo>
                  <a:pt x="1462" y="269"/>
                </a:lnTo>
                <a:lnTo>
                  <a:pt x="1484" y="258"/>
                </a:lnTo>
                <a:lnTo>
                  <a:pt x="1495" y="251"/>
                </a:lnTo>
                <a:lnTo>
                  <a:pt x="1505" y="243"/>
                </a:lnTo>
                <a:lnTo>
                  <a:pt x="1505" y="243"/>
                </a:lnTo>
                <a:lnTo>
                  <a:pt x="1519" y="239"/>
                </a:lnTo>
                <a:lnTo>
                  <a:pt x="1532" y="233"/>
                </a:lnTo>
                <a:lnTo>
                  <a:pt x="1557" y="223"/>
                </a:lnTo>
                <a:lnTo>
                  <a:pt x="1581" y="212"/>
                </a:lnTo>
                <a:lnTo>
                  <a:pt x="1593" y="207"/>
                </a:lnTo>
                <a:lnTo>
                  <a:pt x="1607" y="202"/>
                </a:lnTo>
                <a:lnTo>
                  <a:pt x="1607" y="202"/>
                </a:lnTo>
                <a:lnTo>
                  <a:pt x="1610" y="199"/>
                </a:lnTo>
                <a:lnTo>
                  <a:pt x="1615" y="196"/>
                </a:lnTo>
                <a:lnTo>
                  <a:pt x="1623" y="190"/>
                </a:lnTo>
                <a:lnTo>
                  <a:pt x="1623" y="190"/>
                </a:lnTo>
                <a:lnTo>
                  <a:pt x="1626" y="186"/>
                </a:lnTo>
                <a:lnTo>
                  <a:pt x="1630" y="182"/>
                </a:lnTo>
                <a:lnTo>
                  <a:pt x="1633" y="178"/>
                </a:lnTo>
                <a:lnTo>
                  <a:pt x="1636" y="173"/>
                </a:lnTo>
                <a:lnTo>
                  <a:pt x="1636" y="173"/>
                </a:lnTo>
                <a:lnTo>
                  <a:pt x="1639" y="171"/>
                </a:lnTo>
                <a:lnTo>
                  <a:pt x="1644" y="170"/>
                </a:lnTo>
                <a:lnTo>
                  <a:pt x="1647" y="169"/>
                </a:lnTo>
                <a:lnTo>
                  <a:pt x="1650" y="167"/>
                </a:lnTo>
                <a:lnTo>
                  <a:pt x="1650" y="167"/>
                </a:lnTo>
                <a:lnTo>
                  <a:pt x="1656" y="161"/>
                </a:lnTo>
                <a:lnTo>
                  <a:pt x="1662" y="154"/>
                </a:lnTo>
                <a:lnTo>
                  <a:pt x="1666" y="146"/>
                </a:lnTo>
                <a:lnTo>
                  <a:pt x="1670" y="137"/>
                </a:lnTo>
                <a:lnTo>
                  <a:pt x="1680" y="120"/>
                </a:lnTo>
                <a:lnTo>
                  <a:pt x="1688" y="103"/>
                </a:lnTo>
                <a:lnTo>
                  <a:pt x="1688" y="103"/>
                </a:lnTo>
                <a:lnTo>
                  <a:pt x="1688" y="96"/>
                </a:lnTo>
                <a:lnTo>
                  <a:pt x="1687" y="91"/>
                </a:lnTo>
                <a:lnTo>
                  <a:pt x="1687" y="86"/>
                </a:lnTo>
                <a:lnTo>
                  <a:pt x="1688" y="84"/>
                </a:lnTo>
                <a:lnTo>
                  <a:pt x="1691" y="81"/>
                </a:lnTo>
                <a:lnTo>
                  <a:pt x="1691" y="81"/>
                </a:lnTo>
                <a:lnTo>
                  <a:pt x="1696" y="82"/>
                </a:lnTo>
                <a:lnTo>
                  <a:pt x="1698" y="82"/>
                </a:lnTo>
                <a:lnTo>
                  <a:pt x="1701" y="81"/>
                </a:lnTo>
                <a:lnTo>
                  <a:pt x="1701" y="81"/>
                </a:lnTo>
                <a:lnTo>
                  <a:pt x="1705" y="97"/>
                </a:lnTo>
                <a:lnTo>
                  <a:pt x="1710" y="112"/>
                </a:lnTo>
                <a:lnTo>
                  <a:pt x="1714" y="127"/>
                </a:lnTo>
                <a:lnTo>
                  <a:pt x="1715" y="135"/>
                </a:lnTo>
                <a:lnTo>
                  <a:pt x="1715" y="142"/>
                </a:lnTo>
                <a:lnTo>
                  <a:pt x="1715" y="142"/>
                </a:lnTo>
                <a:lnTo>
                  <a:pt x="1730" y="138"/>
                </a:lnTo>
                <a:lnTo>
                  <a:pt x="1742" y="134"/>
                </a:lnTo>
                <a:lnTo>
                  <a:pt x="1753" y="130"/>
                </a:lnTo>
                <a:lnTo>
                  <a:pt x="1766" y="126"/>
                </a:lnTo>
                <a:lnTo>
                  <a:pt x="1766" y="126"/>
                </a:lnTo>
                <a:lnTo>
                  <a:pt x="1781" y="147"/>
                </a:lnTo>
                <a:lnTo>
                  <a:pt x="1787" y="157"/>
                </a:lnTo>
                <a:lnTo>
                  <a:pt x="1793" y="169"/>
                </a:lnTo>
                <a:lnTo>
                  <a:pt x="1793" y="169"/>
                </a:lnTo>
                <a:lnTo>
                  <a:pt x="1797" y="168"/>
                </a:lnTo>
                <a:lnTo>
                  <a:pt x="1800" y="167"/>
                </a:lnTo>
                <a:lnTo>
                  <a:pt x="1804" y="164"/>
                </a:lnTo>
                <a:lnTo>
                  <a:pt x="1809" y="161"/>
                </a:lnTo>
                <a:lnTo>
                  <a:pt x="1812" y="161"/>
                </a:lnTo>
                <a:lnTo>
                  <a:pt x="1814" y="162"/>
                </a:lnTo>
                <a:lnTo>
                  <a:pt x="1814" y="162"/>
                </a:lnTo>
                <a:lnTo>
                  <a:pt x="1816" y="163"/>
                </a:lnTo>
                <a:lnTo>
                  <a:pt x="1818" y="164"/>
                </a:lnTo>
                <a:lnTo>
                  <a:pt x="1820" y="167"/>
                </a:lnTo>
                <a:lnTo>
                  <a:pt x="1822" y="172"/>
                </a:lnTo>
                <a:lnTo>
                  <a:pt x="1823" y="179"/>
                </a:lnTo>
                <a:lnTo>
                  <a:pt x="1823" y="184"/>
                </a:lnTo>
                <a:lnTo>
                  <a:pt x="1824" y="190"/>
                </a:lnTo>
                <a:lnTo>
                  <a:pt x="1828" y="195"/>
                </a:lnTo>
                <a:lnTo>
                  <a:pt x="1829" y="196"/>
                </a:lnTo>
                <a:lnTo>
                  <a:pt x="1831" y="197"/>
                </a:lnTo>
                <a:lnTo>
                  <a:pt x="1831" y="197"/>
                </a:lnTo>
                <a:lnTo>
                  <a:pt x="1839" y="194"/>
                </a:lnTo>
                <a:lnTo>
                  <a:pt x="1847" y="191"/>
                </a:lnTo>
                <a:lnTo>
                  <a:pt x="1856" y="190"/>
                </a:lnTo>
                <a:lnTo>
                  <a:pt x="1860" y="191"/>
                </a:lnTo>
                <a:lnTo>
                  <a:pt x="1863" y="192"/>
                </a:lnTo>
                <a:lnTo>
                  <a:pt x="1863" y="192"/>
                </a:lnTo>
                <a:lnTo>
                  <a:pt x="1866" y="198"/>
                </a:lnTo>
                <a:lnTo>
                  <a:pt x="1867" y="206"/>
                </a:lnTo>
                <a:lnTo>
                  <a:pt x="1869" y="212"/>
                </a:lnTo>
                <a:lnTo>
                  <a:pt x="1869" y="219"/>
                </a:lnTo>
                <a:lnTo>
                  <a:pt x="1869" y="233"/>
                </a:lnTo>
                <a:lnTo>
                  <a:pt x="1867" y="248"/>
                </a:lnTo>
                <a:lnTo>
                  <a:pt x="1864" y="263"/>
                </a:lnTo>
                <a:lnTo>
                  <a:pt x="1861" y="278"/>
                </a:lnTo>
                <a:lnTo>
                  <a:pt x="1852" y="305"/>
                </a:lnTo>
                <a:lnTo>
                  <a:pt x="1852" y="305"/>
                </a:lnTo>
                <a:lnTo>
                  <a:pt x="1857" y="304"/>
                </a:lnTo>
                <a:lnTo>
                  <a:pt x="1862" y="304"/>
                </a:lnTo>
                <a:lnTo>
                  <a:pt x="1873" y="303"/>
                </a:lnTo>
                <a:lnTo>
                  <a:pt x="1884" y="303"/>
                </a:lnTo>
                <a:lnTo>
                  <a:pt x="1895" y="302"/>
                </a:lnTo>
                <a:lnTo>
                  <a:pt x="1895" y="302"/>
                </a:lnTo>
                <a:lnTo>
                  <a:pt x="1902" y="299"/>
                </a:lnTo>
                <a:lnTo>
                  <a:pt x="1908" y="296"/>
                </a:lnTo>
                <a:lnTo>
                  <a:pt x="1914" y="292"/>
                </a:lnTo>
                <a:lnTo>
                  <a:pt x="1917" y="292"/>
                </a:lnTo>
                <a:lnTo>
                  <a:pt x="1920" y="293"/>
                </a:lnTo>
                <a:lnTo>
                  <a:pt x="1920" y="293"/>
                </a:lnTo>
                <a:lnTo>
                  <a:pt x="1922" y="297"/>
                </a:lnTo>
                <a:lnTo>
                  <a:pt x="1922" y="301"/>
                </a:lnTo>
                <a:lnTo>
                  <a:pt x="1922" y="305"/>
                </a:lnTo>
                <a:lnTo>
                  <a:pt x="1921" y="309"/>
                </a:lnTo>
                <a:lnTo>
                  <a:pt x="1914" y="327"/>
                </a:lnTo>
                <a:lnTo>
                  <a:pt x="1914" y="327"/>
                </a:lnTo>
                <a:lnTo>
                  <a:pt x="1908" y="349"/>
                </a:lnTo>
                <a:lnTo>
                  <a:pt x="1902" y="372"/>
                </a:lnTo>
                <a:lnTo>
                  <a:pt x="1890" y="415"/>
                </a:lnTo>
                <a:lnTo>
                  <a:pt x="1890" y="415"/>
                </a:lnTo>
                <a:lnTo>
                  <a:pt x="1923" y="415"/>
                </a:lnTo>
                <a:lnTo>
                  <a:pt x="1954" y="413"/>
                </a:lnTo>
                <a:lnTo>
                  <a:pt x="2016" y="407"/>
                </a:lnTo>
                <a:lnTo>
                  <a:pt x="2016" y="407"/>
                </a:lnTo>
                <a:lnTo>
                  <a:pt x="2023" y="415"/>
                </a:lnTo>
                <a:lnTo>
                  <a:pt x="2029" y="423"/>
                </a:lnTo>
                <a:lnTo>
                  <a:pt x="2033" y="430"/>
                </a:lnTo>
                <a:lnTo>
                  <a:pt x="2036" y="438"/>
                </a:lnTo>
                <a:lnTo>
                  <a:pt x="2039" y="446"/>
                </a:lnTo>
                <a:lnTo>
                  <a:pt x="2040" y="456"/>
                </a:lnTo>
                <a:lnTo>
                  <a:pt x="2039" y="467"/>
                </a:lnTo>
                <a:lnTo>
                  <a:pt x="2038" y="480"/>
                </a:lnTo>
                <a:lnTo>
                  <a:pt x="2038" y="480"/>
                </a:lnTo>
                <a:lnTo>
                  <a:pt x="2034" y="494"/>
                </a:lnTo>
                <a:lnTo>
                  <a:pt x="2030" y="510"/>
                </a:lnTo>
                <a:lnTo>
                  <a:pt x="2027" y="526"/>
                </a:lnTo>
                <a:lnTo>
                  <a:pt x="2024" y="542"/>
                </a:lnTo>
                <a:lnTo>
                  <a:pt x="2024" y="542"/>
                </a:lnTo>
                <a:lnTo>
                  <a:pt x="2021" y="555"/>
                </a:lnTo>
                <a:lnTo>
                  <a:pt x="2021" y="567"/>
                </a:lnTo>
                <a:lnTo>
                  <a:pt x="2020" y="580"/>
                </a:lnTo>
                <a:lnTo>
                  <a:pt x="2019" y="593"/>
                </a:lnTo>
                <a:lnTo>
                  <a:pt x="2019" y="593"/>
                </a:lnTo>
                <a:lnTo>
                  <a:pt x="2017" y="603"/>
                </a:lnTo>
                <a:lnTo>
                  <a:pt x="2014" y="612"/>
                </a:lnTo>
                <a:lnTo>
                  <a:pt x="2011" y="622"/>
                </a:lnTo>
                <a:lnTo>
                  <a:pt x="2009" y="631"/>
                </a:lnTo>
                <a:lnTo>
                  <a:pt x="2009" y="631"/>
                </a:lnTo>
                <a:lnTo>
                  <a:pt x="2005" y="647"/>
                </a:lnTo>
                <a:lnTo>
                  <a:pt x="2002" y="661"/>
                </a:lnTo>
                <a:lnTo>
                  <a:pt x="1993" y="693"/>
                </a:lnTo>
                <a:lnTo>
                  <a:pt x="1993" y="693"/>
                </a:lnTo>
                <a:lnTo>
                  <a:pt x="1974" y="768"/>
                </a:lnTo>
                <a:lnTo>
                  <a:pt x="1956" y="844"/>
                </a:lnTo>
                <a:lnTo>
                  <a:pt x="1937" y="919"/>
                </a:lnTo>
                <a:lnTo>
                  <a:pt x="1919" y="991"/>
                </a:lnTo>
                <a:lnTo>
                  <a:pt x="1919" y="991"/>
                </a:lnTo>
                <a:lnTo>
                  <a:pt x="1911" y="1014"/>
                </a:lnTo>
                <a:lnTo>
                  <a:pt x="1905" y="1036"/>
                </a:lnTo>
                <a:lnTo>
                  <a:pt x="1898" y="1058"/>
                </a:lnTo>
                <a:lnTo>
                  <a:pt x="1895" y="1069"/>
                </a:lnTo>
                <a:lnTo>
                  <a:pt x="1893" y="1079"/>
                </a:lnTo>
                <a:lnTo>
                  <a:pt x="1893" y="1079"/>
                </a:lnTo>
                <a:lnTo>
                  <a:pt x="1886" y="1126"/>
                </a:lnTo>
                <a:lnTo>
                  <a:pt x="1881" y="1149"/>
                </a:lnTo>
                <a:lnTo>
                  <a:pt x="1877" y="1170"/>
                </a:lnTo>
                <a:lnTo>
                  <a:pt x="1872" y="1192"/>
                </a:lnTo>
                <a:lnTo>
                  <a:pt x="1865" y="1212"/>
                </a:lnTo>
                <a:lnTo>
                  <a:pt x="1859" y="1232"/>
                </a:lnTo>
                <a:lnTo>
                  <a:pt x="1850" y="1252"/>
                </a:lnTo>
                <a:lnTo>
                  <a:pt x="1850" y="1252"/>
                </a:lnTo>
                <a:lnTo>
                  <a:pt x="1846" y="1254"/>
                </a:lnTo>
                <a:lnTo>
                  <a:pt x="1841" y="1257"/>
                </a:lnTo>
                <a:lnTo>
                  <a:pt x="1834" y="1259"/>
                </a:lnTo>
                <a:lnTo>
                  <a:pt x="1830" y="1262"/>
                </a:lnTo>
                <a:lnTo>
                  <a:pt x="1830" y="1262"/>
                </a:lnTo>
                <a:lnTo>
                  <a:pt x="1812" y="1265"/>
                </a:lnTo>
                <a:lnTo>
                  <a:pt x="1792" y="1265"/>
                </a:lnTo>
                <a:lnTo>
                  <a:pt x="1773" y="1263"/>
                </a:lnTo>
                <a:lnTo>
                  <a:pt x="1753" y="1262"/>
                </a:lnTo>
                <a:lnTo>
                  <a:pt x="1753" y="1262"/>
                </a:lnTo>
                <a:lnTo>
                  <a:pt x="1733" y="1261"/>
                </a:lnTo>
                <a:lnTo>
                  <a:pt x="1715" y="1262"/>
                </a:lnTo>
                <a:lnTo>
                  <a:pt x="1697" y="1265"/>
                </a:lnTo>
                <a:lnTo>
                  <a:pt x="1679" y="1268"/>
                </a:lnTo>
                <a:lnTo>
                  <a:pt x="1642" y="1274"/>
                </a:lnTo>
                <a:lnTo>
                  <a:pt x="1624" y="1276"/>
                </a:lnTo>
                <a:lnTo>
                  <a:pt x="1607" y="1278"/>
                </a:lnTo>
                <a:lnTo>
                  <a:pt x="1607" y="1278"/>
                </a:lnTo>
                <a:lnTo>
                  <a:pt x="1593" y="1277"/>
                </a:lnTo>
                <a:lnTo>
                  <a:pt x="1579" y="1277"/>
                </a:lnTo>
                <a:lnTo>
                  <a:pt x="1573" y="1277"/>
                </a:lnTo>
                <a:lnTo>
                  <a:pt x="1568" y="1280"/>
                </a:lnTo>
                <a:lnTo>
                  <a:pt x="1561" y="1282"/>
                </a:lnTo>
                <a:lnTo>
                  <a:pt x="1556" y="1285"/>
                </a:lnTo>
                <a:lnTo>
                  <a:pt x="1556" y="1285"/>
                </a:lnTo>
                <a:lnTo>
                  <a:pt x="1428" y="1293"/>
                </a:lnTo>
                <a:lnTo>
                  <a:pt x="1294" y="1301"/>
                </a:lnTo>
                <a:lnTo>
                  <a:pt x="1294" y="1301"/>
                </a:lnTo>
                <a:lnTo>
                  <a:pt x="1224" y="1306"/>
                </a:lnTo>
                <a:lnTo>
                  <a:pt x="1188" y="1311"/>
                </a:lnTo>
                <a:lnTo>
                  <a:pt x="1153" y="1315"/>
                </a:lnTo>
                <a:lnTo>
                  <a:pt x="1118" y="1320"/>
                </a:lnTo>
                <a:lnTo>
                  <a:pt x="1084" y="1328"/>
                </a:lnTo>
                <a:lnTo>
                  <a:pt x="1050" y="1335"/>
                </a:lnTo>
                <a:lnTo>
                  <a:pt x="1018" y="1344"/>
                </a:lnTo>
                <a:lnTo>
                  <a:pt x="1018" y="1344"/>
                </a:lnTo>
                <a:lnTo>
                  <a:pt x="1012" y="1347"/>
                </a:lnTo>
                <a:lnTo>
                  <a:pt x="1012" y="1347"/>
                </a:lnTo>
                <a:lnTo>
                  <a:pt x="999" y="1354"/>
                </a:lnTo>
                <a:lnTo>
                  <a:pt x="987" y="1362"/>
                </a:lnTo>
                <a:lnTo>
                  <a:pt x="975" y="1369"/>
                </a:lnTo>
                <a:lnTo>
                  <a:pt x="969" y="1373"/>
                </a:lnTo>
                <a:lnTo>
                  <a:pt x="961" y="1374"/>
                </a:lnTo>
                <a:lnTo>
                  <a:pt x="961" y="1374"/>
                </a:lnTo>
                <a:lnTo>
                  <a:pt x="947" y="1376"/>
                </a:lnTo>
                <a:lnTo>
                  <a:pt x="929" y="1377"/>
                </a:lnTo>
                <a:lnTo>
                  <a:pt x="912" y="1377"/>
                </a:lnTo>
                <a:lnTo>
                  <a:pt x="896" y="1376"/>
                </a:lnTo>
                <a:lnTo>
                  <a:pt x="896" y="1376"/>
                </a:lnTo>
                <a:lnTo>
                  <a:pt x="887" y="1374"/>
                </a:lnTo>
                <a:lnTo>
                  <a:pt x="877" y="1371"/>
                </a:lnTo>
                <a:lnTo>
                  <a:pt x="867" y="1367"/>
                </a:lnTo>
                <a:lnTo>
                  <a:pt x="861" y="1367"/>
                </a:lnTo>
                <a:lnTo>
                  <a:pt x="861" y="1367"/>
                </a:lnTo>
                <a:lnTo>
                  <a:pt x="839" y="1368"/>
                </a:lnTo>
                <a:lnTo>
                  <a:pt x="817" y="1369"/>
                </a:lnTo>
                <a:lnTo>
                  <a:pt x="772" y="1371"/>
                </a:lnTo>
                <a:lnTo>
                  <a:pt x="772" y="1371"/>
                </a:lnTo>
                <a:lnTo>
                  <a:pt x="741" y="1372"/>
                </a:lnTo>
                <a:lnTo>
                  <a:pt x="712" y="1375"/>
                </a:lnTo>
                <a:lnTo>
                  <a:pt x="649" y="1384"/>
                </a:lnTo>
                <a:lnTo>
                  <a:pt x="649" y="1384"/>
                </a:lnTo>
                <a:lnTo>
                  <a:pt x="614" y="1389"/>
                </a:lnTo>
                <a:lnTo>
                  <a:pt x="578" y="1392"/>
                </a:lnTo>
                <a:lnTo>
                  <a:pt x="542" y="1394"/>
                </a:lnTo>
                <a:lnTo>
                  <a:pt x="506" y="1397"/>
                </a:lnTo>
                <a:lnTo>
                  <a:pt x="506" y="1397"/>
                </a:lnTo>
                <a:lnTo>
                  <a:pt x="448" y="1404"/>
                </a:lnTo>
                <a:lnTo>
                  <a:pt x="388" y="1410"/>
                </a:lnTo>
                <a:lnTo>
                  <a:pt x="328" y="1415"/>
                </a:lnTo>
                <a:lnTo>
                  <a:pt x="298" y="1418"/>
                </a:lnTo>
                <a:lnTo>
                  <a:pt x="267" y="1419"/>
                </a:lnTo>
                <a:lnTo>
                  <a:pt x="267" y="1419"/>
                </a:lnTo>
                <a:lnTo>
                  <a:pt x="252" y="1418"/>
                </a:lnTo>
                <a:lnTo>
                  <a:pt x="244" y="1417"/>
                </a:lnTo>
                <a:lnTo>
                  <a:pt x="237" y="1417"/>
                </a:lnTo>
                <a:lnTo>
                  <a:pt x="237" y="1417"/>
                </a:lnTo>
                <a:lnTo>
                  <a:pt x="216" y="1419"/>
                </a:lnTo>
                <a:lnTo>
                  <a:pt x="196" y="1422"/>
                </a:lnTo>
                <a:lnTo>
                  <a:pt x="177" y="1425"/>
                </a:lnTo>
                <a:lnTo>
                  <a:pt x="156" y="1427"/>
                </a:lnTo>
                <a:lnTo>
                  <a:pt x="156" y="1427"/>
                </a:lnTo>
                <a:lnTo>
                  <a:pt x="134" y="1427"/>
                </a:lnTo>
                <a:lnTo>
                  <a:pt x="110" y="1425"/>
                </a:lnTo>
                <a:lnTo>
                  <a:pt x="87" y="1423"/>
                </a:lnTo>
                <a:lnTo>
                  <a:pt x="64" y="1422"/>
                </a:lnTo>
                <a:lnTo>
                  <a:pt x="64" y="1422"/>
                </a:lnTo>
                <a:lnTo>
                  <a:pt x="50" y="1421"/>
                </a:lnTo>
                <a:lnTo>
                  <a:pt x="36" y="1419"/>
                </a:lnTo>
                <a:lnTo>
                  <a:pt x="24" y="1415"/>
                </a:lnTo>
                <a:lnTo>
                  <a:pt x="11" y="1411"/>
                </a:lnTo>
                <a:lnTo>
                  <a:pt x="11" y="1411"/>
                </a:lnTo>
                <a:lnTo>
                  <a:pt x="9" y="1404"/>
                </a:lnTo>
                <a:lnTo>
                  <a:pt x="6" y="1394"/>
                </a:lnTo>
                <a:lnTo>
                  <a:pt x="4" y="1386"/>
                </a:lnTo>
                <a:lnTo>
                  <a:pt x="2" y="1382"/>
                </a:lnTo>
                <a:lnTo>
                  <a:pt x="0" y="1379"/>
                </a:lnTo>
                <a:lnTo>
                  <a:pt x="0" y="1379"/>
                </a:lnTo>
                <a:lnTo>
                  <a:pt x="21" y="1335"/>
                </a:lnTo>
                <a:lnTo>
                  <a:pt x="43" y="1291"/>
                </a:lnTo>
                <a:lnTo>
                  <a:pt x="66" y="1250"/>
                </a:lnTo>
                <a:lnTo>
                  <a:pt x="89" y="1210"/>
                </a:lnTo>
                <a:lnTo>
                  <a:pt x="89" y="1210"/>
                </a:lnTo>
                <a:lnTo>
                  <a:pt x="71" y="1211"/>
                </a:lnTo>
                <a:lnTo>
                  <a:pt x="52" y="1213"/>
                </a:lnTo>
                <a:lnTo>
                  <a:pt x="35" y="1215"/>
                </a:lnTo>
                <a:lnTo>
                  <a:pt x="18" y="1215"/>
                </a:lnTo>
                <a:lnTo>
                  <a:pt x="18" y="1215"/>
                </a:lnTo>
                <a:lnTo>
                  <a:pt x="16" y="1208"/>
                </a:lnTo>
                <a:lnTo>
                  <a:pt x="17" y="1199"/>
                </a:lnTo>
                <a:lnTo>
                  <a:pt x="19" y="1192"/>
                </a:lnTo>
                <a:lnTo>
                  <a:pt x="22" y="1183"/>
                </a:lnTo>
                <a:lnTo>
                  <a:pt x="30" y="1168"/>
                </a:lnTo>
                <a:lnTo>
                  <a:pt x="37" y="1153"/>
                </a:lnTo>
                <a:lnTo>
                  <a:pt x="37" y="1153"/>
                </a:lnTo>
                <a:lnTo>
                  <a:pt x="32" y="1151"/>
                </a:lnTo>
                <a:lnTo>
                  <a:pt x="27" y="1150"/>
                </a:lnTo>
                <a:lnTo>
                  <a:pt x="21" y="1151"/>
                </a:lnTo>
                <a:lnTo>
                  <a:pt x="16" y="1151"/>
                </a:lnTo>
                <a:lnTo>
                  <a:pt x="12" y="1152"/>
                </a:lnTo>
                <a:lnTo>
                  <a:pt x="7" y="1152"/>
                </a:lnTo>
                <a:lnTo>
                  <a:pt x="4" y="1151"/>
                </a:lnTo>
                <a:lnTo>
                  <a:pt x="0" y="1148"/>
                </a:lnTo>
                <a:lnTo>
                  <a:pt x="0" y="1148"/>
                </a:lnTo>
                <a:lnTo>
                  <a:pt x="0" y="1140"/>
                </a:lnTo>
                <a:lnTo>
                  <a:pt x="2" y="1134"/>
                </a:lnTo>
                <a:lnTo>
                  <a:pt x="5" y="1129"/>
                </a:lnTo>
                <a:lnTo>
                  <a:pt x="10" y="1123"/>
                </a:lnTo>
                <a:lnTo>
                  <a:pt x="19" y="1112"/>
                </a:lnTo>
                <a:lnTo>
                  <a:pt x="24" y="1107"/>
                </a:lnTo>
                <a:lnTo>
                  <a:pt x="27" y="1101"/>
                </a:lnTo>
                <a:lnTo>
                  <a:pt x="27" y="1101"/>
                </a:lnTo>
                <a:lnTo>
                  <a:pt x="24" y="1101"/>
                </a:lnTo>
                <a:lnTo>
                  <a:pt x="19" y="1101"/>
                </a:lnTo>
                <a:lnTo>
                  <a:pt x="14" y="1099"/>
                </a:lnTo>
                <a:lnTo>
                  <a:pt x="12" y="1097"/>
                </a:lnTo>
                <a:lnTo>
                  <a:pt x="11" y="1095"/>
                </a:lnTo>
                <a:lnTo>
                  <a:pt x="11" y="1095"/>
                </a:lnTo>
                <a:lnTo>
                  <a:pt x="14" y="1086"/>
                </a:lnTo>
                <a:lnTo>
                  <a:pt x="17" y="1078"/>
                </a:lnTo>
                <a:lnTo>
                  <a:pt x="27" y="1064"/>
                </a:lnTo>
                <a:lnTo>
                  <a:pt x="36" y="1051"/>
                </a:lnTo>
                <a:lnTo>
                  <a:pt x="41" y="1044"/>
                </a:lnTo>
                <a:lnTo>
                  <a:pt x="45" y="1036"/>
                </a:lnTo>
                <a:lnTo>
                  <a:pt x="45" y="1036"/>
                </a:lnTo>
                <a:lnTo>
                  <a:pt x="36" y="1036"/>
                </a:lnTo>
                <a:lnTo>
                  <a:pt x="29" y="1036"/>
                </a:lnTo>
                <a:lnTo>
                  <a:pt x="25" y="1035"/>
                </a:lnTo>
                <a:lnTo>
                  <a:pt x="21" y="1034"/>
                </a:lnTo>
                <a:lnTo>
                  <a:pt x="18" y="1031"/>
                </a:lnTo>
                <a:lnTo>
                  <a:pt x="16" y="1027"/>
                </a:lnTo>
                <a:lnTo>
                  <a:pt x="16" y="1027"/>
                </a:lnTo>
                <a:lnTo>
                  <a:pt x="19" y="1020"/>
                </a:lnTo>
                <a:lnTo>
                  <a:pt x="22" y="1014"/>
                </a:lnTo>
                <a:lnTo>
                  <a:pt x="33" y="1004"/>
                </a:lnTo>
                <a:lnTo>
                  <a:pt x="37" y="999"/>
                </a:lnTo>
                <a:lnTo>
                  <a:pt x="42" y="994"/>
                </a:lnTo>
                <a:lnTo>
                  <a:pt x="46" y="987"/>
                </a:lnTo>
                <a:lnTo>
                  <a:pt x="48" y="980"/>
                </a:lnTo>
                <a:lnTo>
                  <a:pt x="48" y="980"/>
                </a:lnTo>
                <a:lnTo>
                  <a:pt x="51" y="980"/>
                </a:lnTo>
                <a:lnTo>
                  <a:pt x="54" y="979"/>
                </a:lnTo>
                <a:lnTo>
                  <a:pt x="55" y="976"/>
                </a:lnTo>
                <a:lnTo>
                  <a:pt x="57" y="975"/>
                </a:lnTo>
                <a:lnTo>
                  <a:pt x="57" y="975"/>
                </a:lnTo>
                <a:lnTo>
                  <a:pt x="72" y="953"/>
                </a:lnTo>
                <a:lnTo>
                  <a:pt x="87" y="932"/>
                </a:lnTo>
                <a:lnTo>
                  <a:pt x="119" y="891"/>
                </a:lnTo>
                <a:lnTo>
                  <a:pt x="135" y="869"/>
                </a:lnTo>
                <a:lnTo>
                  <a:pt x="151" y="849"/>
                </a:lnTo>
                <a:lnTo>
                  <a:pt x="166" y="827"/>
                </a:lnTo>
                <a:lnTo>
                  <a:pt x="180" y="803"/>
                </a:lnTo>
                <a:lnTo>
                  <a:pt x="180" y="803"/>
                </a:lnTo>
                <a:lnTo>
                  <a:pt x="182" y="802"/>
                </a:lnTo>
                <a:lnTo>
                  <a:pt x="184" y="800"/>
                </a:lnTo>
                <a:lnTo>
                  <a:pt x="186" y="799"/>
                </a:lnTo>
                <a:lnTo>
                  <a:pt x="191" y="798"/>
                </a:lnTo>
                <a:lnTo>
                  <a:pt x="191" y="798"/>
                </a:lnTo>
                <a:lnTo>
                  <a:pt x="210" y="766"/>
                </a:lnTo>
                <a:lnTo>
                  <a:pt x="215" y="757"/>
                </a:lnTo>
                <a:lnTo>
                  <a:pt x="221" y="751"/>
                </a:lnTo>
                <a:lnTo>
                  <a:pt x="227" y="743"/>
                </a:lnTo>
                <a:lnTo>
                  <a:pt x="234" y="738"/>
                </a:lnTo>
                <a:lnTo>
                  <a:pt x="234" y="738"/>
                </a:lnTo>
                <a:lnTo>
                  <a:pt x="252" y="708"/>
                </a:lnTo>
                <a:lnTo>
                  <a:pt x="269" y="681"/>
                </a:lnTo>
                <a:lnTo>
                  <a:pt x="304" y="630"/>
                </a:lnTo>
                <a:lnTo>
                  <a:pt x="321" y="603"/>
                </a:lnTo>
                <a:lnTo>
                  <a:pt x="337" y="576"/>
                </a:lnTo>
                <a:lnTo>
                  <a:pt x="353" y="546"/>
                </a:lnTo>
                <a:lnTo>
                  <a:pt x="368" y="514"/>
                </a:lnTo>
                <a:lnTo>
                  <a:pt x="368" y="514"/>
                </a:lnTo>
                <a:lnTo>
                  <a:pt x="372" y="512"/>
                </a:lnTo>
                <a:lnTo>
                  <a:pt x="374" y="511"/>
                </a:lnTo>
                <a:lnTo>
                  <a:pt x="380" y="512"/>
                </a:lnTo>
                <a:lnTo>
                  <a:pt x="380" y="512"/>
                </a:lnTo>
                <a:lnTo>
                  <a:pt x="398" y="484"/>
                </a:lnTo>
                <a:lnTo>
                  <a:pt x="417" y="456"/>
                </a:lnTo>
                <a:lnTo>
                  <a:pt x="436" y="429"/>
                </a:lnTo>
                <a:lnTo>
                  <a:pt x="453" y="402"/>
                </a:lnTo>
                <a:lnTo>
                  <a:pt x="453" y="402"/>
                </a:lnTo>
                <a:lnTo>
                  <a:pt x="456" y="402"/>
                </a:lnTo>
                <a:lnTo>
                  <a:pt x="458" y="403"/>
                </a:lnTo>
                <a:lnTo>
                  <a:pt x="460" y="406"/>
                </a:lnTo>
                <a:lnTo>
                  <a:pt x="464" y="409"/>
                </a:lnTo>
                <a:lnTo>
                  <a:pt x="465" y="410"/>
                </a:lnTo>
                <a:lnTo>
                  <a:pt x="468" y="410"/>
                </a:lnTo>
                <a:lnTo>
                  <a:pt x="468" y="410"/>
                </a:lnTo>
                <a:lnTo>
                  <a:pt x="482" y="408"/>
                </a:lnTo>
                <a:lnTo>
                  <a:pt x="497" y="406"/>
                </a:lnTo>
                <a:lnTo>
                  <a:pt x="513" y="405"/>
                </a:lnTo>
                <a:lnTo>
                  <a:pt x="529" y="405"/>
                </a:lnTo>
                <a:lnTo>
                  <a:pt x="562" y="406"/>
                </a:lnTo>
                <a:lnTo>
                  <a:pt x="595" y="409"/>
                </a:lnTo>
                <a:lnTo>
                  <a:pt x="595" y="409"/>
                </a:lnTo>
                <a:lnTo>
                  <a:pt x="647" y="412"/>
                </a:lnTo>
                <a:lnTo>
                  <a:pt x="698" y="413"/>
                </a:lnTo>
                <a:lnTo>
                  <a:pt x="748" y="415"/>
                </a:lnTo>
                <a:lnTo>
                  <a:pt x="797" y="420"/>
                </a:lnTo>
                <a:lnTo>
                  <a:pt x="797" y="420"/>
                </a:lnTo>
                <a:lnTo>
                  <a:pt x="815" y="424"/>
                </a:lnTo>
                <a:lnTo>
                  <a:pt x="834" y="428"/>
                </a:lnTo>
                <a:lnTo>
                  <a:pt x="878" y="436"/>
                </a:lnTo>
                <a:lnTo>
                  <a:pt x="902" y="440"/>
                </a:lnTo>
                <a:lnTo>
                  <a:pt x="924" y="444"/>
                </a:lnTo>
                <a:lnTo>
                  <a:pt x="948" y="450"/>
                </a:lnTo>
                <a:lnTo>
                  <a:pt x="969" y="456"/>
                </a:lnTo>
                <a:lnTo>
                  <a:pt x="969" y="456"/>
                </a:lnTo>
                <a:lnTo>
                  <a:pt x="985" y="429"/>
                </a:lnTo>
                <a:lnTo>
                  <a:pt x="993" y="414"/>
                </a:lnTo>
                <a:lnTo>
                  <a:pt x="999" y="399"/>
                </a:lnTo>
                <a:lnTo>
                  <a:pt x="999" y="399"/>
                </a:lnTo>
                <a:lnTo>
                  <a:pt x="1002" y="399"/>
                </a:lnTo>
                <a:lnTo>
                  <a:pt x="1004" y="399"/>
                </a:lnTo>
                <a:lnTo>
                  <a:pt x="1005" y="399"/>
                </a:lnTo>
                <a:lnTo>
                  <a:pt x="1008" y="398"/>
                </a:lnTo>
                <a:lnTo>
                  <a:pt x="1008" y="398"/>
                </a:lnTo>
                <a:lnTo>
                  <a:pt x="1026" y="368"/>
                </a:lnTo>
                <a:lnTo>
                  <a:pt x="1043" y="338"/>
                </a:lnTo>
                <a:lnTo>
                  <a:pt x="1061" y="308"/>
                </a:lnTo>
                <a:lnTo>
                  <a:pt x="1079" y="278"/>
                </a:lnTo>
                <a:lnTo>
                  <a:pt x="1079" y="278"/>
                </a:lnTo>
                <a:close/>
                <a:moveTo>
                  <a:pt x="1042" y="789"/>
                </a:moveTo>
                <a:lnTo>
                  <a:pt x="1042" y="789"/>
                </a:lnTo>
                <a:lnTo>
                  <a:pt x="1046" y="778"/>
                </a:lnTo>
                <a:lnTo>
                  <a:pt x="1049" y="769"/>
                </a:lnTo>
                <a:lnTo>
                  <a:pt x="1056" y="748"/>
                </a:lnTo>
                <a:lnTo>
                  <a:pt x="1056" y="748"/>
                </a:lnTo>
                <a:lnTo>
                  <a:pt x="1063" y="726"/>
                </a:lnTo>
                <a:lnTo>
                  <a:pt x="1066" y="714"/>
                </a:lnTo>
                <a:lnTo>
                  <a:pt x="1067" y="710"/>
                </a:lnTo>
                <a:lnTo>
                  <a:pt x="1066" y="709"/>
                </a:lnTo>
                <a:lnTo>
                  <a:pt x="1066" y="709"/>
                </a:lnTo>
                <a:lnTo>
                  <a:pt x="1069" y="708"/>
                </a:lnTo>
                <a:lnTo>
                  <a:pt x="1070" y="706"/>
                </a:lnTo>
                <a:lnTo>
                  <a:pt x="1073" y="700"/>
                </a:lnTo>
                <a:lnTo>
                  <a:pt x="1075" y="692"/>
                </a:lnTo>
                <a:lnTo>
                  <a:pt x="1076" y="684"/>
                </a:lnTo>
                <a:lnTo>
                  <a:pt x="1076" y="684"/>
                </a:lnTo>
                <a:lnTo>
                  <a:pt x="1114" y="609"/>
                </a:lnTo>
                <a:lnTo>
                  <a:pt x="1152" y="535"/>
                </a:lnTo>
                <a:lnTo>
                  <a:pt x="1152" y="535"/>
                </a:lnTo>
                <a:lnTo>
                  <a:pt x="1156" y="533"/>
                </a:lnTo>
                <a:lnTo>
                  <a:pt x="1160" y="532"/>
                </a:lnTo>
                <a:lnTo>
                  <a:pt x="1163" y="531"/>
                </a:lnTo>
                <a:lnTo>
                  <a:pt x="1166" y="528"/>
                </a:lnTo>
                <a:lnTo>
                  <a:pt x="1166" y="528"/>
                </a:lnTo>
                <a:lnTo>
                  <a:pt x="1176" y="511"/>
                </a:lnTo>
                <a:lnTo>
                  <a:pt x="1185" y="495"/>
                </a:lnTo>
                <a:lnTo>
                  <a:pt x="1207" y="464"/>
                </a:lnTo>
                <a:lnTo>
                  <a:pt x="1207" y="464"/>
                </a:lnTo>
                <a:lnTo>
                  <a:pt x="1220" y="412"/>
                </a:lnTo>
                <a:lnTo>
                  <a:pt x="1229" y="359"/>
                </a:lnTo>
                <a:lnTo>
                  <a:pt x="1233" y="332"/>
                </a:lnTo>
                <a:lnTo>
                  <a:pt x="1238" y="304"/>
                </a:lnTo>
                <a:lnTo>
                  <a:pt x="1240" y="277"/>
                </a:lnTo>
                <a:lnTo>
                  <a:pt x="1242" y="249"/>
                </a:lnTo>
                <a:lnTo>
                  <a:pt x="1243" y="223"/>
                </a:lnTo>
                <a:lnTo>
                  <a:pt x="1243" y="195"/>
                </a:lnTo>
                <a:lnTo>
                  <a:pt x="1241" y="168"/>
                </a:lnTo>
                <a:lnTo>
                  <a:pt x="1239" y="142"/>
                </a:lnTo>
                <a:lnTo>
                  <a:pt x="1236" y="116"/>
                </a:lnTo>
                <a:lnTo>
                  <a:pt x="1230" y="90"/>
                </a:lnTo>
                <a:lnTo>
                  <a:pt x="1224" y="65"/>
                </a:lnTo>
                <a:lnTo>
                  <a:pt x="1216" y="41"/>
                </a:lnTo>
                <a:lnTo>
                  <a:pt x="1216" y="41"/>
                </a:lnTo>
                <a:lnTo>
                  <a:pt x="1210" y="54"/>
                </a:lnTo>
                <a:lnTo>
                  <a:pt x="1205" y="66"/>
                </a:lnTo>
                <a:lnTo>
                  <a:pt x="1196" y="92"/>
                </a:lnTo>
                <a:lnTo>
                  <a:pt x="1188" y="119"/>
                </a:lnTo>
                <a:lnTo>
                  <a:pt x="1181" y="143"/>
                </a:lnTo>
                <a:lnTo>
                  <a:pt x="1181" y="143"/>
                </a:lnTo>
                <a:lnTo>
                  <a:pt x="1176" y="154"/>
                </a:lnTo>
                <a:lnTo>
                  <a:pt x="1169" y="164"/>
                </a:lnTo>
                <a:lnTo>
                  <a:pt x="1157" y="183"/>
                </a:lnTo>
                <a:lnTo>
                  <a:pt x="1157" y="183"/>
                </a:lnTo>
                <a:lnTo>
                  <a:pt x="1155" y="187"/>
                </a:lnTo>
                <a:lnTo>
                  <a:pt x="1154" y="192"/>
                </a:lnTo>
                <a:lnTo>
                  <a:pt x="1153" y="196"/>
                </a:lnTo>
                <a:lnTo>
                  <a:pt x="1152" y="199"/>
                </a:lnTo>
                <a:lnTo>
                  <a:pt x="1152" y="199"/>
                </a:lnTo>
                <a:lnTo>
                  <a:pt x="1147" y="206"/>
                </a:lnTo>
                <a:lnTo>
                  <a:pt x="1141" y="212"/>
                </a:lnTo>
                <a:lnTo>
                  <a:pt x="1136" y="217"/>
                </a:lnTo>
                <a:lnTo>
                  <a:pt x="1131" y="224"/>
                </a:lnTo>
                <a:lnTo>
                  <a:pt x="1131" y="224"/>
                </a:lnTo>
                <a:lnTo>
                  <a:pt x="1101" y="270"/>
                </a:lnTo>
                <a:lnTo>
                  <a:pt x="1101" y="270"/>
                </a:lnTo>
                <a:lnTo>
                  <a:pt x="1091" y="285"/>
                </a:lnTo>
                <a:lnTo>
                  <a:pt x="1082" y="301"/>
                </a:lnTo>
                <a:lnTo>
                  <a:pt x="1074" y="316"/>
                </a:lnTo>
                <a:lnTo>
                  <a:pt x="1066" y="332"/>
                </a:lnTo>
                <a:lnTo>
                  <a:pt x="1066" y="332"/>
                </a:lnTo>
                <a:lnTo>
                  <a:pt x="1053" y="349"/>
                </a:lnTo>
                <a:lnTo>
                  <a:pt x="1041" y="366"/>
                </a:lnTo>
                <a:lnTo>
                  <a:pt x="1029" y="384"/>
                </a:lnTo>
                <a:lnTo>
                  <a:pt x="1017" y="404"/>
                </a:lnTo>
                <a:lnTo>
                  <a:pt x="996" y="442"/>
                </a:lnTo>
                <a:lnTo>
                  <a:pt x="984" y="461"/>
                </a:lnTo>
                <a:lnTo>
                  <a:pt x="972" y="480"/>
                </a:lnTo>
                <a:lnTo>
                  <a:pt x="972" y="480"/>
                </a:lnTo>
                <a:lnTo>
                  <a:pt x="973" y="482"/>
                </a:lnTo>
                <a:lnTo>
                  <a:pt x="973" y="484"/>
                </a:lnTo>
                <a:lnTo>
                  <a:pt x="972" y="487"/>
                </a:lnTo>
                <a:lnTo>
                  <a:pt x="971" y="490"/>
                </a:lnTo>
                <a:lnTo>
                  <a:pt x="970" y="493"/>
                </a:lnTo>
                <a:lnTo>
                  <a:pt x="971" y="496"/>
                </a:lnTo>
                <a:lnTo>
                  <a:pt x="971" y="496"/>
                </a:lnTo>
                <a:lnTo>
                  <a:pt x="947" y="533"/>
                </a:lnTo>
                <a:lnTo>
                  <a:pt x="922" y="572"/>
                </a:lnTo>
                <a:lnTo>
                  <a:pt x="910" y="591"/>
                </a:lnTo>
                <a:lnTo>
                  <a:pt x="899" y="610"/>
                </a:lnTo>
                <a:lnTo>
                  <a:pt x="889" y="631"/>
                </a:lnTo>
                <a:lnTo>
                  <a:pt x="880" y="650"/>
                </a:lnTo>
                <a:lnTo>
                  <a:pt x="880" y="650"/>
                </a:lnTo>
                <a:lnTo>
                  <a:pt x="884" y="669"/>
                </a:lnTo>
                <a:lnTo>
                  <a:pt x="890" y="686"/>
                </a:lnTo>
                <a:lnTo>
                  <a:pt x="896" y="703"/>
                </a:lnTo>
                <a:lnTo>
                  <a:pt x="902" y="720"/>
                </a:lnTo>
                <a:lnTo>
                  <a:pt x="902" y="720"/>
                </a:lnTo>
                <a:lnTo>
                  <a:pt x="909" y="752"/>
                </a:lnTo>
                <a:lnTo>
                  <a:pt x="913" y="783"/>
                </a:lnTo>
                <a:lnTo>
                  <a:pt x="917" y="814"/>
                </a:lnTo>
                <a:lnTo>
                  <a:pt x="919" y="845"/>
                </a:lnTo>
                <a:lnTo>
                  <a:pt x="919" y="877"/>
                </a:lnTo>
                <a:lnTo>
                  <a:pt x="918" y="908"/>
                </a:lnTo>
                <a:lnTo>
                  <a:pt x="914" y="971"/>
                </a:lnTo>
                <a:lnTo>
                  <a:pt x="910" y="1036"/>
                </a:lnTo>
                <a:lnTo>
                  <a:pt x="908" y="1069"/>
                </a:lnTo>
                <a:lnTo>
                  <a:pt x="907" y="1103"/>
                </a:lnTo>
                <a:lnTo>
                  <a:pt x="907" y="1136"/>
                </a:lnTo>
                <a:lnTo>
                  <a:pt x="908" y="1171"/>
                </a:lnTo>
                <a:lnTo>
                  <a:pt x="910" y="1207"/>
                </a:lnTo>
                <a:lnTo>
                  <a:pt x="913" y="1242"/>
                </a:lnTo>
                <a:lnTo>
                  <a:pt x="913" y="1242"/>
                </a:lnTo>
                <a:lnTo>
                  <a:pt x="936" y="1140"/>
                </a:lnTo>
                <a:lnTo>
                  <a:pt x="947" y="1091"/>
                </a:lnTo>
                <a:lnTo>
                  <a:pt x="958" y="1043"/>
                </a:lnTo>
                <a:lnTo>
                  <a:pt x="971" y="996"/>
                </a:lnTo>
                <a:lnTo>
                  <a:pt x="985" y="950"/>
                </a:lnTo>
                <a:lnTo>
                  <a:pt x="999" y="903"/>
                </a:lnTo>
                <a:lnTo>
                  <a:pt x="1015" y="857"/>
                </a:lnTo>
                <a:lnTo>
                  <a:pt x="1015" y="857"/>
                </a:lnTo>
                <a:lnTo>
                  <a:pt x="1017" y="854"/>
                </a:lnTo>
                <a:lnTo>
                  <a:pt x="1016" y="852"/>
                </a:lnTo>
                <a:lnTo>
                  <a:pt x="1014" y="850"/>
                </a:lnTo>
                <a:lnTo>
                  <a:pt x="1014" y="849"/>
                </a:lnTo>
                <a:lnTo>
                  <a:pt x="1013" y="848"/>
                </a:lnTo>
                <a:lnTo>
                  <a:pt x="1013" y="848"/>
                </a:lnTo>
                <a:lnTo>
                  <a:pt x="1018" y="849"/>
                </a:lnTo>
                <a:lnTo>
                  <a:pt x="1020" y="848"/>
                </a:lnTo>
                <a:lnTo>
                  <a:pt x="1020" y="844"/>
                </a:lnTo>
                <a:lnTo>
                  <a:pt x="1020" y="844"/>
                </a:lnTo>
                <a:lnTo>
                  <a:pt x="1030" y="821"/>
                </a:lnTo>
                <a:lnTo>
                  <a:pt x="1034" y="809"/>
                </a:lnTo>
                <a:lnTo>
                  <a:pt x="1039" y="798"/>
                </a:lnTo>
                <a:lnTo>
                  <a:pt x="1039" y="798"/>
                </a:lnTo>
                <a:lnTo>
                  <a:pt x="1038" y="797"/>
                </a:lnTo>
                <a:lnTo>
                  <a:pt x="1038" y="796"/>
                </a:lnTo>
                <a:lnTo>
                  <a:pt x="1036" y="798"/>
                </a:lnTo>
                <a:lnTo>
                  <a:pt x="1035" y="800"/>
                </a:lnTo>
                <a:lnTo>
                  <a:pt x="1035" y="800"/>
                </a:lnTo>
                <a:lnTo>
                  <a:pt x="1034" y="798"/>
                </a:lnTo>
                <a:lnTo>
                  <a:pt x="1034" y="798"/>
                </a:lnTo>
                <a:lnTo>
                  <a:pt x="1034" y="796"/>
                </a:lnTo>
                <a:lnTo>
                  <a:pt x="1035" y="794"/>
                </a:lnTo>
                <a:lnTo>
                  <a:pt x="1039" y="793"/>
                </a:lnTo>
                <a:lnTo>
                  <a:pt x="1042" y="792"/>
                </a:lnTo>
                <a:lnTo>
                  <a:pt x="1042" y="791"/>
                </a:lnTo>
                <a:lnTo>
                  <a:pt x="1042" y="789"/>
                </a:lnTo>
                <a:lnTo>
                  <a:pt x="1042" y="789"/>
                </a:lnTo>
                <a:close/>
                <a:moveTo>
                  <a:pt x="1666" y="178"/>
                </a:moveTo>
                <a:lnTo>
                  <a:pt x="1666" y="178"/>
                </a:lnTo>
                <a:lnTo>
                  <a:pt x="1650" y="190"/>
                </a:lnTo>
                <a:lnTo>
                  <a:pt x="1634" y="201"/>
                </a:lnTo>
                <a:lnTo>
                  <a:pt x="1617" y="212"/>
                </a:lnTo>
                <a:lnTo>
                  <a:pt x="1599" y="222"/>
                </a:lnTo>
                <a:lnTo>
                  <a:pt x="1599" y="222"/>
                </a:lnTo>
                <a:lnTo>
                  <a:pt x="1572" y="231"/>
                </a:lnTo>
                <a:lnTo>
                  <a:pt x="1545" y="242"/>
                </a:lnTo>
                <a:lnTo>
                  <a:pt x="1520" y="254"/>
                </a:lnTo>
                <a:lnTo>
                  <a:pt x="1496" y="264"/>
                </a:lnTo>
                <a:lnTo>
                  <a:pt x="1471" y="277"/>
                </a:lnTo>
                <a:lnTo>
                  <a:pt x="1449" y="290"/>
                </a:lnTo>
                <a:lnTo>
                  <a:pt x="1426" y="303"/>
                </a:lnTo>
                <a:lnTo>
                  <a:pt x="1405" y="316"/>
                </a:lnTo>
                <a:lnTo>
                  <a:pt x="1405" y="316"/>
                </a:lnTo>
                <a:lnTo>
                  <a:pt x="1374" y="337"/>
                </a:lnTo>
                <a:lnTo>
                  <a:pt x="1344" y="360"/>
                </a:lnTo>
                <a:lnTo>
                  <a:pt x="1287" y="407"/>
                </a:lnTo>
                <a:lnTo>
                  <a:pt x="1287" y="407"/>
                </a:lnTo>
                <a:lnTo>
                  <a:pt x="1259" y="431"/>
                </a:lnTo>
                <a:lnTo>
                  <a:pt x="1245" y="443"/>
                </a:lnTo>
                <a:lnTo>
                  <a:pt x="1232" y="457"/>
                </a:lnTo>
                <a:lnTo>
                  <a:pt x="1221" y="470"/>
                </a:lnTo>
                <a:lnTo>
                  <a:pt x="1209" y="485"/>
                </a:lnTo>
                <a:lnTo>
                  <a:pt x="1198" y="500"/>
                </a:lnTo>
                <a:lnTo>
                  <a:pt x="1187" y="515"/>
                </a:lnTo>
                <a:lnTo>
                  <a:pt x="1187" y="515"/>
                </a:lnTo>
                <a:lnTo>
                  <a:pt x="1167" y="547"/>
                </a:lnTo>
                <a:lnTo>
                  <a:pt x="1147" y="577"/>
                </a:lnTo>
                <a:lnTo>
                  <a:pt x="1147" y="577"/>
                </a:lnTo>
                <a:lnTo>
                  <a:pt x="1139" y="589"/>
                </a:lnTo>
                <a:lnTo>
                  <a:pt x="1133" y="602"/>
                </a:lnTo>
                <a:lnTo>
                  <a:pt x="1120" y="629"/>
                </a:lnTo>
                <a:lnTo>
                  <a:pt x="1099" y="681"/>
                </a:lnTo>
                <a:lnTo>
                  <a:pt x="1099" y="681"/>
                </a:lnTo>
                <a:lnTo>
                  <a:pt x="1087" y="710"/>
                </a:lnTo>
                <a:lnTo>
                  <a:pt x="1075" y="740"/>
                </a:lnTo>
                <a:lnTo>
                  <a:pt x="1055" y="799"/>
                </a:lnTo>
                <a:lnTo>
                  <a:pt x="1033" y="858"/>
                </a:lnTo>
                <a:lnTo>
                  <a:pt x="1012" y="918"/>
                </a:lnTo>
                <a:lnTo>
                  <a:pt x="1012" y="918"/>
                </a:lnTo>
                <a:lnTo>
                  <a:pt x="999" y="952"/>
                </a:lnTo>
                <a:lnTo>
                  <a:pt x="988" y="986"/>
                </a:lnTo>
                <a:lnTo>
                  <a:pt x="978" y="1021"/>
                </a:lnTo>
                <a:lnTo>
                  <a:pt x="968" y="1058"/>
                </a:lnTo>
                <a:lnTo>
                  <a:pt x="950" y="1130"/>
                </a:lnTo>
                <a:lnTo>
                  <a:pt x="932" y="1203"/>
                </a:lnTo>
                <a:lnTo>
                  <a:pt x="932" y="1203"/>
                </a:lnTo>
                <a:lnTo>
                  <a:pt x="933" y="1209"/>
                </a:lnTo>
                <a:lnTo>
                  <a:pt x="933" y="1215"/>
                </a:lnTo>
                <a:lnTo>
                  <a:pt x="930" y="1227"/>
                </a:lnTo>
                <a:lnTo>
                  <a:pt x="929" y="1233"/>
                </a:lnTo>
                <a:lnTo>
                  <a:pt x="928" y="1239"/>
                </a:lnTo>
                <a:lnTo>
                  <a:pt x="928" y="1244"/>
                </a:lnTo>
                <a:lnTo>
                  <a:pt x="929" y="1250"/>
                </a:lnTo>
                <a:lnTo>
                  <a:pt x="929" y="1250"/>
                </a:lnTo>
                <a:lnTo>
                  <a:pt x="935" y="1236"/>
                </a:lnTo>
                <a:lnTo>
                  <a:pt x="939" y="1222"/>
                </a:lnTo>
                <a:lnTo>
                  <a:pt x="942" y="1215"/>
                </a:lnTo>
                <a:lnTo>
                  <a:pt x="947" y="1210"/>
                </a:lnTo>
                <a:lnTo>
                  <a:pt x="951" y="1206"/>
                </a:lnTo>
                <a:lnTo>
                  <a:pt x="956" y="1201"/>
                </a:lnTo>
                <a:lnTo>
                  <a:pt x="956" y="1201"/>
                </a:lnTo>
                <a:lnTo>
                  <a:pt x="974" y="1172"/>
                </a:lnTo>
                <a:lnTo>
                  <a:pt x="993" y="1142"/>
                </a:lnTo>
                <a:lnTo>
                  <a:pt x="1013" y="1115"/>
                </a:lnTo>
                <a:lnTo>
                  <a:pt x="1023" y="1102"/>
                </a:lnTo>
                <a:lnTo>
                  <a:pt x="1033" y="1090"/>
                </a:lnTo>
                <a:lnTo>
                  <a:pt x="1033" y="1090"/>
                </a:lnTo>
                <a:lnTo>
                  <a:pt x="1045" y="1077"/>
                </a:lnTo>
                <a:lnTo>
                  <a:pt x="1057" y="1065"/>
                </a:lnTo>
                <a:lnTo>
                  <a:pt x="1071" y="1053"/>
                </a:lnTo>
                <a:lnTo>
                  <a:pt x="1082" y="1040"/>
                </a:lnTo>
                <a:lnTo>
                  <a:pt x="1082" y="1040"/>
                </a:lnTo>
                <a:lnTo>
                  <a:pt x="1105" y="1013"/>
                </a:lnTo>
                <a:lnTo>
                  <a:pt x="1117" y="1000"/>
                </a:lnTo>
                <a:lnTo>
                  <a:pt x="1129" y="988"/>
                </a:lnTo>
                <a:lnTo>
                  <a:pt x="1129" y="988"/>
                </a:lnTo>
                <a:lnTo>
                  <a:pt x="1168" y="956"/>
                </a:lnTo>
                <a:lnTo>
                  <a:pt x="1210" y="924"/>
                </a:lnTo>
                <a:lnTo>
                  <a:pt x="1230" y="909"/>
                </a:lnTo>
                <a:lnTo>
                  <a:pt x="1253" y="895"/>
                </a:lnTo>
                <a:lnTo>
                  <a:pt x="1275" y="881"/>
                </a:lnTo>
                <a:lnTo>
                  <a:pt x="1298" y="868"/>
                </a:lnTo>
                <a:lnTo>
                  <a:pt x="1321" y="857"/>
                </a:lnTo>
                <a:lnTo>
                  <a:pt x="1347" y="846"/>
                </a:lnTo>
                <a:lnTo>
                  <a:pt x="1372" y="837"/>
                </a:lnTo>
                <a:lnTo>
                  <a:pt x="1398" y="829"/>
                </a:lnTo>
                <a:lnTo>
                  <a:pt x="1426" y="822"/>
                </a:lnTo>
                <a:lnTo>
                  <a:pt x="1454" y="818"/>
                </a:lnTo>
                <a:lnTo>
                  <a:pt x="1484" y="815"/>
                </a:lnTo>
                <a:lnTo>
                  <a:pt x="1515" y="814"/>
                </a:lnTo>
                <a:lnTo>
                  <a:pt x="1515" y="814"/>
                </a:lnTo>
                <a:lnTo>
                  <a:pt x="1518" y="783"/>
                </a:lnTo>
                <a:lnTo>
                  <a:pt x="1524" y="753"/>
                </a:lnTo>
                <a:lnTo>
                  <a:pt x="1529" y="723"/>
                </a:lnTo>
                <a:lnTo>
                  <a:pt x="1535" y="693"/>
                </a:lnTo>
                <a:lnTo>
                  <a:pt x="1542" y="664"/>
                </a:lnTo>
                <a:lnTo>
                  <a:pt x="1550" y="634"/>
                </a:lnTo>
                <a:lnTo>
                  <a:pt x="1568" y="572"/>
                </a:lnTo>
                <a:lnTo>
                  <a:pt x="1568" y="572"/>
                </a:lnTo>
                <a:lnTo>
                  <a:pt x="1579" y="536"/>
                </a:lnTo>
                <a:lnTo>
                  <a:pt x="1592" y="501"/>
                </a:lnTo>
                <a:lnTo>
                  <a:pt x="1618" y="431"/>
                </a:lnTo>
                <a:lnTo>
                  <a:pt x="1618" y="431"/>
                </a:lnTo>
                <a:lnTo>
                  <a:pt x="1625" y="413"/>
                </a:lnTo>
                <a:lnTo>
                  <a:pt x="1633" y="394"/>
                </a:lnTo>
                <a:lnTo>
                  <a:pt x="1650" y="358"/>
                </a:lnTo>
                <a:lnTo>
                  <a:pt x="1668" y="320"/>
                </a:lnTo>
                <a:lnTo>
                  <a:pt x="1684" y="283"/>
                </a:lnTo>
                <a:lnTo>
                  <a:pt x="1691" y="263"/>
                </a:lnTo>
                <a:lnTo>
                  <a:pt x="1697" y="244"/>
                </a:lnTo>
                <a:lnTo>
                  <a:pt x="1701" y="225"/>
                </a:lnTo>
                <a:lnTo>
                  <a:pt x="1705" y="206"/>
                </a:lnTo>
                <a:lnTo>
                  <a:pt x="1707" y="186"/>
                </a:lnTo>
                <a:lnTo>
                  <a:pt x="1707" y="166"/>
                </a:lnTo>
                <a:lnTo>
                  <a:pt x="1705" y="147"/>
                </a:lnTo>
                <a:lnTo>
                  <a:pt x="1699" y="126"/>
                </a:lnTo>
                <a:lnTo>
                  <a:pt x="1699" y="126"/>
                </a:lnTo>
                <a:lnTo>
                  <a:pt x="1699" y="124"/>
                </a:lnTo>
                <a:lnTo>
                  <a:pt x="1698" y="124"/>
                </a:lnTo>
                <a:lnTo>
                  <a:pt x="1698" y="124"/>
                </a:lnTo>
                <a:lnTo>
                  <a:pt x="1695" y="132"/>
                </a:lnTo>
                <a:lnTo>
                  <a:pt x="1691" y="139"/>
                </a:lnTo>
                <a:lnTo>
                  <a:pt x="1682" y="151"/>
                </a:lnTo>
                <a:lnTo>
                  <a:pt x="1674" y="164"/>
                </a:lnTo>
                <a:lnTo>
                  <a:pt x="1669" y="170"/>
                </a:lnTo>
                <a:lnTo>
                  <a:pt x="1666" y="178"/>
                </a:lnTo>
                <a:lnTo>
                  <a:pt x="1666" y="178"/>
                </a:lnTo>
                <a:close/>
                <a:moveTo>
                  <a:pt x="1717" y="151"/>
                </a:moveTo>
                <a:lnTo>
                  <a:pt x="1717" y="151"/>
                </a:lnTo>
                <a:lnTo>
                  <a:pt x="1720" y="170"/>
                </a:lnTo>
                <a:lnTo>
                  <a:pt x="1720" y="188"/>
                </a:lnTo>
                <a:lnTo>
                  <a:pt x="1718" y="206"/>
                </a:lnTo>
                <a:lnTo>
                  <a:pt x="1716" y="223"/>
                </a:lnTo>
                <a:lnTo>
                  <a:pt x="1713" y="240"/>
                </a:lnTo>
                <a:lnTo>
                  <a:pt x="1709" y="256"/>
                </a:lnTo>
                <a:lnTo>
                  <a:pt x="1703" y="272"/>
                </a:lnTo>
                <a:lnTo>
                  <a:pt x="1698" y="287"/>
                </a:lnTo>
                <a:lnTo>
                  <a:pt x="1685" y="318"/>
                </a:lnTo>
                <a:lnTo>
                  <a:pt x="1670" y="347"/>
                </a:lnTo>
                <a:lnTo>
                  <a:pt x="1655" y="377"/>
                </a:lnTo>
                <a:lnTo>
                  <a:pt x="1641" y="407"/>
                </a:lnTo>
                <a:lnTo>
                  <a:pt x="1641" y="407"/>
                </a:lnTo>
                <a:lnTo>
                  <a:pt x="1632" y="430"/>
                </a:lnTo>
                <a:lnTo>
                  <a:pt x="1623" y="454"/>
                </a:lnTo>
                <a:lnTo>
                  <a:pt x="1607" y="503"/>
                </a:lnTo>
                <a:lnTo>
                  <a:pt x="1607" y="503"/>
                </a:lnTo>
                <a:lnTo>
                  <a:pt x="1581" y="580"/>
                </a:lnTo>
                <a:lnTo>
                  <a:pt x="1570" y="620"/>
                </a:lnTo>
                <a:lnTo>
                  <a:pt x="1558" y="660"/>
                </a:lnTo>
                <a:lnTo>
                  <a:pt x="1547" y="700"/>
                </a:lnTo>
                <a:lnTo>
                  <a:pt x="1539" y="742"/>
                </a:lnTo>
                <a:lnTo>
                  <a:pt x="1531" y="785"/>
                </a:lnTo>
                <a:lnTo>
                  <a:pt x="1526" y="829"/>
                </a:lnTo>
                <a:lnTo>
                  <a:pt x="1526" y="829"/>
                </a:lnTo>
                <a:lnTo>
                  <a:pt x="1498" y="830"/>
                </a:lnTo>
                <a:lnTo>
                  <a:pt x="1470" y="831"/>
                </a:lnTo>
                <a:lnTo>
                  <a:pt x="1417" y="833"/>
                </a:lnTo>
                <a:lnTo>
                  <a:pt x="1417" y="833"/>
                </a:lnTo>
                <a:lnTo>
                  <a:pt x="1391" y="842"/>
                </a:lnTo>
                <a:lnTo>
                  <a:pt x="1365" y="851"/>
                </a:lnTo>
                <a:lnTo>
                  <a:pt x="1339" y="862"/>
                </a:lnTo>
                <a:lnTo>
                  <a:pt x="1315" y="874"/>
                </a:lnTo>
                <a:lnTo>
                  <a:pt x="1291" y="887"/>
                </a:lnTo>
                <a:lnTo>
                  <a:pt x="1268" y="899"/>
                </a:lnTo>
                <a:lnTo>
                  <a:pt x="1245" y="913"/>
                </a:lnTo>
                <a:lnTo>
                  <a:pt x="1223" y="927"/>
                </a:lnTo>
                <a:lnTo>
                  <a:pt x="1223" y="927"/>
                </a:lnTo>
                <a:lnTo>
                  <a:pt x="1207" y="940"/>
                </a:lnTo>
                <a:lnTo>
                  <a:pt x="1192" y="954"/>
                </a:lnTo>
                <a:lnTo>
                  <a:pt x="1165" y="980"/>
                </a:lnTo>
                <a:lnTo>
                  <a:pt x="1165" y="980"/>
                </a:lnTo>
                <a:lnTo>
                  <a:pt x="1154" y="987"/>
                </a:lnTo>
                <a:lnTo>
                  <a:pt x="1145" y="995"/>
                </a:lnTo>
                <a:lnTo>
                  <a:pt x="1135" y="1001"/>
                </a:lnTo>
                <a:lnTo>
                  <a:pt x="1125" y="1010"/>
                </a:lnTo>
                <a:lnTo>
                  <a:pt x="1125" y="1010"/>
                </a:lnTo>
                <a:lnTo>
                  <a:pt x="1117" y="1018"/>
                </a:lnTo>
                <a:lnTo>
                  <a:pt x="1108" y="1028"/>
                </a:lnTo>
                <a:lnTo>
                  <a:pt x="1091" y="1047"/>
                </a:lnTo>
                <a:lnTo>
                  <a:pt x="1091" y="1047"/>
                </a:lnTo>
                <a:lnTo>
                  <a:pt x="1056" y="1082"/>
                </a:lnTo>
                <a:lnTo>
                  <a:pt x="1039" y="1101"/>
                </a:lnTo>
                <a:lnTo>
                  <a:pt x="1023" y="1120"/>
                </a:lnTo>
                <a:lnTo>
                  <a:pt x="1023" y="1120"/>
                </a:lnTo>
                <a:lnTo>
                  <a:pt x="1008" y="1140"/>
                </a:lnTo>
                <a:lnTo>
                  <a:pt x="993" y="1161"/>
                </a:lnTo>
                <a:lnTo>
                  <a:pt x="979" y="1182"/>
                </a:lnTo>
                <a:lnTo>
                  <a:pt x="965" y="1205"/>
                </a:lnTo>
                <a:lnTo>
                  <a:pt x="952" y="1226"/>
                </a:lnTo>
                <a:lnTo>
                  <a:pt x="940" y="1250"/>
                </a:lnTo>
                <a:lnTo>
                  <a:pt x="928" y="1272"/>
                </a:lnTo>
                <a:lnTo>
                  <a:pt x="918" y="1296"/>
                </a:lnTo>
                <a:lnTo>
                  <a:pt x="918" y="1296"/>
                </a:lnTo>
                <a:lnTo>
                  <a:pt x="923" y="1290"/>
                </a:lnTo>
                <a:lnTo>
                  <a:pt x="928" y="1284"/>
                </a:lnTo>
                <a:lnTo>
                  <a:pt x="933" y="1275"/>
                </a:lnTo>
                <a:lnTo>
                  <a:pt x="937" y="1268"/>
                </a:lnTo>
                <a:lnTo>
                  <a:pt x="944" y="1251"/>
                </a:lnTo>
                <a:lnTo>
                  <a:pt x="953" y="1233"/>
                </a:lnTo>
                <a:lnTo>
                  <a:pt x="953" y="1233"/>
                </a:lnTo>
                <a:lnTo>
                  <a:pt x="959" y="1225"/>
                </a:lnTo>
                <a:lnTo>
                  <a:pt x="967" y="1216"/>
                </a:lnTo>
                <a:lnTo>
                  <a:pt x="975" y="1208"/>
                </a:lnTo>
                <a:lnTo>
                  <a:pt x="983" y="1200"/>
                </a:lnTo>
                <a:lnTo>
                  <a:pt x="983" y="1200"/>
                </a:lnTo>
                <a:lnTo>
                  <a:pt x="998" y="1179"/>
                </a:lnTo>
                <a:lnTo>
                  <a:pt x="1013" y="1157"/>
                </a:lnTo>
                <a:lnTo>
                  <a:pt x="1013" y="1157"/>
                </a:lnTo>
                <a:lnTo>
                  <a:pt x="1020" y="1147"/>
                </a:lnTo>
                <a:lnTo>
                  <a:pt x="1028" y="1136"/>
                </a:lnTo>
                <a:lnTo>
                  <a:pt x="1032" y="1131"/>
                </a:lnTo>
                <a:lnTo>
                  <a:pt x="1036" y="1126"/>
                </a:lnTo>
                <a:lnTo>
                  <a:pt x="1042" y="1123"/>
                </a:lnTo>
                <a:lnTo>
                  <a:pt x="1047" y="1121"/>
                </a:lnTo>
                <a:lnTo>
                  <a:pt x="1047" y="1121"/>
                </a:lnTo>
                <a:lnTo>
                  <a:pt x="1038" y="1138"/>
                </a:lnTo>
                <a:lnTo>
                  <a:pt x="1027" y="1153"/>
                </a:lnTo>
                <a:lnTo>
                  <a:pt x="1003" y="1184"/>
                </a:lnTo>
                <a:lnTo>
                  <a:pt x="980" y="1214"/>
                </a:lnTo>
                <a:lnTo>
                  <a:pt x="969" y="1230"/>
                </a:lnTo>
                <a:lnTo>
                  <a:pt x="960" y="1246"/>
                </a:lnTo>
                <a:lnTo>
                  <a:pt x="960" y="1246"/>
                </a:lnTo>
                <a:lnTo>
                  <a:pt x="954" y="1257"/>
                </a:lnTo>
                <a:lnTo>
                  <a:pt x="949" y="1270"/>
                </a:lnTo>
                <a:lnTo>
                  <a:pt x="943" y="1282"/>
                </a:lnTo>
                <a:lnTo>
                  <a:pt x="940" y="1294"/>
                </a:lnTo>
                <a:lnTo>
                  <a:pt x="940" y="1294"/>
                </a:lnTo>
                <a:lnTo>
                  <a:pt x="945" y="1293"/>
                </a:lnTo>
                <a:lnTo>
                  <a:pt x="951" y="1292"/>
                </a:lnTo>
                <a:lnTo>
                  <a:pt x="956" y="1291"/>
                </a:lnTo>
                <a:lnTo>
                  <a:pt x="961" y="1290"/>
                </a:lnTo>
                <a:lnTo>
                  <a:pt x="961" y="1290"/>
                </a:lnTo>
                <a:lnTo>
                  <a:pt x="1012" y="1221"/>
                </a:lnTo>
                <a:lnTo>
                  <a:pt x="1038" y="1186"/>
                </a:lnTo>
                <a:lnTo>
                  <a:pt x="1064" y="1152"/>
                </a:lnTo>
                <a:lnTo>
                  <a:pt x="1091" y="1118"/>
                </a:lnTo>
                <a:lnTo>
                  <a:pt x="1119" y="1086"/>
                </a:lnTo>
                <a:lnTo>
                  <a:pt x="1147" y="1055"/>
                </a:lnTo>
                <a:lnTo>
                  <a:pt x="1177" y="1024"/>
                </a:lnTo>
                <a:lnTo>
                  <a:pt x="1177" y="1024"/>
                </a:lnTo>
                <a:lnTo>
                  <a:pt x="1181" y="1024"/>
                </a:lnTo>
                <a:lnTo>
                  <a:pt x="1184" y="1023"/>
                </a:lnTo>
                <a:lnTo>
                  <a:pt x="1190" y="1020"/>
                </a:lnTo>
                <a:lnTo>
                  <a:pt x="1190" y="1020"/>
                </a:lnTo>
                <a:lnTo>
                  <a:pt x="1220" y="995"/>
                </a:lnTo>
                <a:lnTo>
                  <a:pt x="1251" y="969"/>
                </a:lnTo>
                <a:lnTo>
                  <a:pt x="1284" y="943"/>
                </a:lnTo>
                <a:lnTo>
                  <a:pt x="1317" y="919"/>
                </a:lnTo>
                <a:lnTo>
                  <a:pt x="1317" y="919"/>
                </a:lnTo>
                <a:lnTo>
                  <a:pt x="1338" y="905"/>
                </a:lnTo>
                <a:lnTo>
                  <a:pt x="1360" y="892"/>
                </a:lnTo>
                <a:lnTo>
                  <a:pt x="1381" y="880"/>
                </a:lnTo>
                <a:lnTo>
                  <a:pt x="1404" y="869"/>
                </a:lnTo>
                <a:lnTo>
                  <a:pt x="1428" y="861"/>
                </a:lnTo>
                <a:lnTo>
                  <a:pt x="1441" y="858"/>
                </a:lnTo>
                <a:lnTo>
                  <a:pt x="1454" y="854"/>
                </a:lnTo>
                <a:lnTo>
                  <a:pt x="1468" y="851"/>
                </a:lnTo>
                <a:lnTo>
                  <a:pt x="1482" y="850"/>
                </a:lnTo>
                <a:lnTo>
                  <a:pt x="1496" y="848"/>
                </a:lnTo>
                <a:lnTo>
                  <a:pt x="1511" y="848"/>
                </a:lnTo>
                <a:lnTo>
                  <a:pt x="1511" y="848"/>
                </a:lnTo>
                <a:lnTo>
                  <a:pt x="1524" y="848"/>
                </a:lnTo>
                <a:lnTo>
                  <a:pt x="1532" y="849"/>
                </a:lnTo>
                <a:lnTo>
                  <a:pt x="1541" y="849"/>
                </a:lnTo>
                <a:lnTo>
                  <a:pt x="1553" y="848"/>
                </a:lnTo>
                <a:lnTo>
                  <a:pt x="1553" y="848"/>
                </a:lnTo>
                <a:lnTo>
                  <a:pt x="1580" y="752"/>
                </a:lnTo>
                <a:lnTo>
                  <a:pt x="1609" y="656"/>
                </a:lnTo>
                <a:lnTo>
                  <a:pt x="1622" y="607"/>
                </a:lnTo>
                <a:lnTo>
                  <a:pt x="1635" y="559"/>
                </a:lnTo>
                <a:lnTo>
                  <a:pt x="1647" y="509"/>
                </a:lnTo>
                <a:lnTo>
                  <a:pt x="1656" y="456"/>
                </a:lnTo>
                <a:lnTo>
                  <a:pt x="1656" y="456"/>
                </a:lnTo>
                <a:lnTo>
                  <a:pt x="1659" y="453"/>
                </a:lnTo>
                <a:lnTo>
                  <a:pt x="1662" y="450"/>
                </a:lnTo>
                <a:lnTo>
                  <a:pt x="1664" y="446"/>
                </a:lnTo>
                <a:lnTo>
                  <a:pt x="1666" y="442"/>
                </a:lnTo>
                <a:lnTo>
                  <a:pt x="1666" y="442"/>
                </a:lnTo>
                <a:lnTo>
                  <a:pt x="1672" y="424"/>
                </a:lnTo>
                <a:lnTo>
                  <a:pt x="1678" y="406"/>
                </a:lnTo>
                <a:lnTo>
                  <a:pt x="1682" y="387"/>
                </a:lnTo>
                <a:lnTo>
                  <a:pt x="1685" y="368"/>
                </a:lnTo>
                <a:lnTo>
                  <a:pt x="1694" y="330"/>
                </a:lnTo>
                <a:lnTo>
                  <a:pt x="1699" y="313"/>
                </a:lnTo>
                <a:lnTo>
                  <a:pt x="1705" y="294"/>
                </a:lnTo>
                <a:lnTo>
                  <a:pt x="1705" y="294"/>
                </a:lnTo>
                <a:lnTo>
                  <a:pt x="1707" y="291"/>
                </a:lnTo>
                <a:lnTo>
                  <a:pt x="1710" y="289"/>
                </a:lnTo>
                <a:lnTo>
                  <a:pt x="1712" y="286"/>
                </a:lnTo>
                <a:lnTo>
                  <a:pt x="1714" y="283"/>
                </a:lnTo>
                <a:lnTo>
                  <a:pt x="1714" y="283"/>
                </a:lnTo>
                <a:lnTo>
                  <a:pt x="1723" y="256"/>
                </a:lnTo>
                <a:lnTo>
                  <a:pt x="1730" y="229"/>
                </a:lnTo>
                <a:lnTo>
                  <a:pt x="1737" y="202"/>
                </a:lnTo>
                <a:lnTo>
                  <a:pt x="1744" y="178"/>
                </a:lnTo>
                <a:lnTo>
                  <a:pt x="1744" y="178"/>
                </a:lnTo>
                <a:lnTo>
                  <a:pt x="1751" y="162"/>
                </a:lnTo>
                <a:lnTo>
                  <a:pt x="1753" y="154"/>
                </a:lnTo>
                <a:lnTo>
                  <a:pt x="1753" y="150"/>
                </a:lnTo>
                <a:lnTo>
                  <a:pt x="1751" y="146"/>
                </a:lnTo>
                <a:lnTo>
                  <a:pt x="1751" y="146"/>
                </a:lnTo>
                <a:lnTo>
                  <a:pt x="1742" y="148"/>
                </a:lnTo>
                <a:lnTo>
                  <a:pt x="1735" y="150"/>
                </a:lnTo>
                <a:lnTo>
                  <a:pt x="1727" y="152"/>
                </a:lnTo>
                <a:lnTo>
                  <a:pt x="1723" y="152"/>
                </a:lnTo>
                <a:lnTo>
                  <a:pt x="1717" y="151"/>
                </a:lnTo>
                <a:lnTo>
                  <a:pt x="1717" y="151"/>
                </a:lnTo>
                <a:close/>
                <a:moveTo>
                  <a:pt x="1785" y="576"/>
                </a:moveTo>
                <a:lnTo>
                  <a:pt x="1785" y="576"/>
                </a:lnTo>
                <a:lnTo>
                  <a:pt x="1783" y="575"/>
                </a:lnTo>
                <a:lnTo>
                  <a:pt x="1782" y="575"/>
                </a:lnTo>
                <a:lnTo>
                  <a:pt x="1781" y="576"/>
                </a:lnTo>
                <a:lnTo>
                  <a:pt x="1781" y="577"/>
                </a:lnTo>
                <a:lnTo>
                  <a:pt x="1778" y="581"/>
                </a:lnTo>
                <a:lnTo>
                  <a:pt x="1776" y="587"/>
                </a:lnTo>
                <a:lnTo>
                  <a:pt x="1776" y="587"/>
                </a:lnTo>
                <a:lnTo>
                  <a:pt x="1781" y="556"/>
                </a:lnTo>
                <a:lnTo>
                  <a:pt x="1785" y="526"/>
                </a:lnTo>
                <a:lnTo>
                  <a:pt x="1798" y="464"/>
                </a:lnTo>
                <a:lnTo>
                  <a:pt x="1811" y="399"/>
                </a:lnTo>
                <a:lnTo>
                  <a:pt x="1822" y="334"/>
                </a:lnTo>
                <a:lnTo>
                  <a:pt x="1822" y="334"/>
                </a:lnTo>
                <a:lnTo>
                  <a:pt x="1827" y="327"/>
                </a:lnTo>
                <a:lnTo>
                  <a:pt x="1831" y="320"/>
                </a:lnTo>
                <a:lnTo>
                  <a:pt x="1831" y="320"/>
                </a:lnTo>
                <a:lnTo>
                  <a:pt x="1831" y="312"/>
                </a:lnTo>
                <a:lnTo>
                  <a:pt x="1833" y="303"/>
                </a:lnTo>
                <a:lnTo>
                  <a:pt x="1838" y="282"/>
                </a:lnTo>
                <a:lnTo>
                  <a:pt x="1844" y="260"/>
                </a:lnTo>
                <a:lnTo>
                  <a:pt x="1849" y="240"/>
                </a:lnTo>
                <a:lnTo>
                  <a:pt x="1849" y="240"/>
                </a:lnTo>
                <a:lnTo>
                  <a:pt x="1852" y="237"/>
                </a:lnTo>
                <a:lnTo>
                  <a:pt x="1854" y="232"/>
                </a:lnTo>
                <a:lnTo>
                  <a:pt x="1857" y="227"/>
                </a:lnTo>
                <a:lnTo>
                  <a:pt x="1858" y="222"/>
                </a:lnTo>
                <a:lnTo>
                  <a:pt x="1858" y="222"/>
                </a:lnTo>
                <a:lnTo>
                  <a:pt x="1853" y="217"/>
                </a:lnTo>
                <a:lnTo>
                  <a:pt x="1849" y="213"/>
                </a:lnTo>
                <a:lnTo>
                  <a:pt x="1844" y="211"/>
                </a:lnTo>
                <a:lnTo>
                  <a:pt x="1838" y="210"/>
                </a:lnTo>
                <a:lnTo>
                  <a:pt x="1838" y="210"/>
                </a:lnTo>
                <a:lnTo>
                  <a:pt x="1835" y="213"/>
                </a:lnTo>
                <a:lnTo>
                  <a:pt x="1832" y="216"/>
                </a:lnTo>
                <a:lnTo>
                  <a:pt x="1828" y="225"/>
                </a:lnTo>
                <a:lnTo>
                  <a:pt x="1824" y="236"/>
                </a:lnTo>
                <a:lnTo>
                  <a:pt x="1822" y="246"/>
                </a:lnTo>
                <a:lnTo>
                  <a:pt x="1820" y="257"/>
                </a:lnTo>
                <a:lnTo>
                  <a:pt x="1818" y="268"/>
                </a:lnTo>
                <a:lnTo>
                  <a:pt x="1815" y="277"/>
                </a:lnTo>
                <a:lnTo>
                  <a:pt x="1809" y="286"/>
                </a:lnTo>
                <a:lnTo>
                  <a:pt x="1809" y="286"/>
                </a:lnTo>
                <a:lnTo>
                  <a:pt x="1809" y="278"/>
                </a:lnTo>
                <a:lnTo>
                  <a:pt x="1809" y="271"/>
                </a:lnTo>
                <a:lnTo>
                  <a:pt x="1813" y="253"/>
                </a:lnTo>
                <a:lnTo>
                  <a:pt x="1817" y="233"/>
                </a:lnTo>
                <a:lnTo>
                  <a:pt x="1820" y="215"/>
                </a:lnTo>
                <a:lnTo>
                  <a:pt x="1820" y="215"/>
                </a:lnTo>
                <a:lnTo>
                  <a:pt x="1818" y="212"/>
                </a:lnTo>
                <a:lnTo>
                  <a:pt x="1816" y="209"/>
                </a:lnTo>
                <a:lnTo>
                  <a:pt x="1814" y="201"/>
                </a:lnTo>
                <a:lnTo>
                  <a:pt x="1813" y="194"/>
                </a:lnTo>
                <a:lnTo>
                  <a:pt x="1809" y="186"/>
                </a:lnTo>
                <a:lnTo>
                  <a:pt x="1809" y="186"/>
                </a:lnTo>
                <a:lnTo>
                  <a:pt x="1804" y="204"/>
                </a:lnTo>
                <a:lnTo>
                  <a:pt x="1800" y="223"/>
                </a:lnTo>
                <a:lnTo>
                  <a:pt x="1794" y="241"/>
                </a:lnTo>
                <a:lnTo>
                  <a:pt x="1791" y="248"/>
                </a:lnTo>
                <a:lnTo>
                  <a:pt x="1787" y="256"/>
                </a:lnTo>
                <a:lnTo>
                  <a:pt x="1787" y="256"/>
                </a:lnTo>
                <a:lnTo>
                  <a:pt x="1787" y="246"/>
                </a:lnTo>
                <a:lnTo>
                  <a:pt x="1788" y="237"/>
                </a:lnTo>
                <a:lnTo>
                  <a:pt x="1792" y="219"/>
                </a:lnTo>
                <a:lnTo>
                  <a:pt x="1796" y="202"/>
                </a:lnTo>
                <a:lnTo>
                  <a:pt x="1797" y="194"/>
                </a:lnTo>
                <a:lnTo>
                  <a:pt x="1798" y="186"/>
                </a:lnTo>
                <a:lnTo>
                  <a:pt x="1798" y="186"/>
                </a:lnTo>
                <a:lnTo>
                  <a:pt x="1794" y="191"/>
                </a:lnTo>
                <a:lnTo>
                  <a:pt x="1791" y="196"/>
                </a:lnTo>
                <a:lnTo>
                  <a:pt x="1789" y="207"/>
                </a:lnTo>
                <a:lnTo>
                  <a:pt x="1787" y="217"/>
                </a:lnTo>
                <a:lnTo>
                  <a:pt x="1785" y="229"/>
                </a:lnTo>
                <a:lnTo>
                  <a:pt x="1785" y="229"/>
                </a:lnTo>
                <a:lnTo>
                  <a:pt x="1771" y="272"/>
                </a:lnTo>
                <a:lnTo>
                  <a:pt x="1765" y="293"/>
                </a:lnTo>
                <a:lnTo>
                  <a:pt x="1760" y="315"/>
                </a:lnTo>
                <a:lnTo>
                  <a:pt x="1760" y="315"/>
                </a:lnTo>
                <a:lnTo>
                  <a:pt x="1758" y="324"/>
                </a:lnTo>
                <a:lnTo>
                  <a:pt x="1757" y="333"/>
                </a:lnTo>
                <a:lnTo>
                  <a:pt x="1756" y="336"/>
                </a:lnTo>
                <a:lnTo>
                  <a:pt x="1754" y="339"/>
                </a:lnTo>
                <a:lnTo>
                  <a:pt x="1752" y="342"/>
                </a:lnTo>
                <a:lnTo>
                  <a:pt x="1750" y="343"/>
                </a:lnTo>
                <a:lnTo>
                  <a:pt x="1750" y="343"/>
                </a:lnTo>
                <a:lnTo>
                  <a:pt x="1752" y="321"/>
                </a:lnTo>
                <a:lnTo>
                  <a:pt x="1756" y="300"/>
                </a:lnTo>
                <a:lnTo>
                  <a:pt x="1765" y="259"/>
                </a:lnTo>
                <a:lnTo>
                  <a:pt x="1775" y="217"/>
                </a:lnTo>
                <a:lnTo>
                  <a:pt x="1780" y="196"/>
                </a:lnTo>
                <a:lnTo>
                  <a:pt x="1783" y="173"/>
                </a:lnTo>
                <a:lnTo>
                  <a:pt x="1783" y="173"/>
                </a:lnTo>
                <a:lnTo>
                  <a:pt x="1776" y="164"/>
                </a:lnTo>
                <a:lnTo>
                  <a:pt x="1772" y="160"/>
                </a:lnTo>
                <a:lnTo>
                  <a:pt x="1767" y="156"/>
                </a:lnTo>
                <a:lnTo>
                  <a:pt x="1767" y="156"/>
                </a:lnTo>
                <a:lnTo>
                  <a:pt x="1753" y="197"/>
                </a:lnTo>
                <a:lnTo>
                  <a:pt x="1740" y="239"/>
                </a:lnTo>
                <a:lnTo>
                  <a:pt x="1714" y="323"/>
                </a:lnTo>
                <a:lnTo>
                  <a:pt x="1690" y="410"/>
                </a:lnTo>
                <a:lnTo>
                  <a:pt x="1666" y="497"/>
                </a:lnTo>
                <a:lnTo>
                  <a:pt x="1641" y="584"/>
                </a:lnTo>
                <a:lnTo>
                  <a:pt x="1617" y="670"/>
                </a:lnTo>
                <a:lnTo>
                  <a:pt x="1592" y="756"/>
                </a:lnTo>
                <a:lnTo>
                  <a:pt x="1578" y="799"/>
                </a:lnTo>
                <a:lnTo>
                  <a:pt x="1564" y="841"/>
                </a:lnTo>
                <a:lnTo>
                  <a:pt x="1564" y="841"/>
                </a:lnTo>
                <a:lnTo>
                  <a:pt x="1569" y="847"/>
                </a:lnTo>
                <a:lnTo>
                  <a:pt x="1574" y="851"/>
                </a:lnTo>
                <a:lnTo>
                  <a:pt x="1577" y="853"/>
                </a:lnTo>
                <a:lnTo>
                  <a:pt x="1581" y="854"/>
                </a:lnTo>
                <a:lnTo>
                  <a:pt x="1586" y="855"/>
                </a:lnTo>
                <a:lnTo>
                  <a:pt x="1591" y="854"/>
                </a:lnTo>
                <a:lnTo>
                  <a:pt x="1591" y="854"/>
                </a:lnTo>
                <a:lnTo>
                  <a:pt x="1592" y="842"/>
                </a:lnTo>
                <a:lnTo>
                  <a:pt x="1595" y="830"/>
                </a:lnTo>
                <a:lnTo>
                  <a:pt x="1599" y="817"/>
                </a:lnTo>
                <a:lnTo>
                  <a:pt x="1602" y="805"/>
                </a:lnTo>
                <a:lnTo>
                  <a:pt x="1610" y="782"/>
                </a:lnTo>
                <a:lnTo>
                  <a:pt x="1615" y="769"/>
                </a:lnTo>
                <a:lnTo>
                  <a:pt x="1618" y="757"/>
                </a:lnTo>
                <a:lnTo>
                  <a:pt x="1618" y="757"/>
                </a:lnTo>
                <a:lnTo>
                  <a:pt x="1620" y="744"/>
                </a:lnTo>
                <a:lnTo>
                  <a:pt x="1621" y="730"/>
                </a:lnTo>
                <a:lnTo>
                  <a:pt x="1622" y="724"/>
                </a:lnTo>
                <a:lnTo>
                  <a:pt x="1624" y="717"/>
                </a:lnTo>
                <a:lnTo>
                  <a:pt x="1626" y="711"/>
                </a:lnTo>
                <a:lnTo>
                  <a:pt x="1631" y="706"/>
                </a:lnTo>
                <a:lnTo>
                  <a:pt x="1631" y="706"/>
                </a:lnTo>
                <a:lnTo>
                  <a:pt x="1629" y="725"/>
                </a:lnTo>
                <a:lnTo>
                  <a:pt x="1625" y="743"/>
                </a:lnTo>
                <a:lnTo>
                  <a:pt x="1618" y="779"/>
                </a:lnTo>
                <a:lnTo>
                  <a:pt x="1609" y="816"/>
                </a:lnTo>
                <a:lnTo>
                  <a:pt x="1605" y="834"/>
                </a:lnTo>
                <a:lnTo>
                  <a:pt x="1602" y="853"/>
                </a:lnTo>
                <a:lnTo>
                  <a:pt x="1602" y="853"/>
                </a:lnTo>
                <a:lnTo>
                  <a:pt x="1605" y="852"/>
                </a:lnTo>
                <a:lnTo>
                  <a:pt x="1607" y="852"/>
                </a:lnTo>
                <a:lnTo>
                  <a:pt x="1611" y="852"/>
                </a:lnTo>
                <a:lnTo>
                  <a:pt x="1616" y="853"/>
                </a:lnTo>
                <a:lnTo>
                  <a:pt x="1618" y="853"/>
                </a:lnTo>
                <a:lnTo>
                  <a:pt x="1620" y="853"/>
                </a:lnTo>
                <a:lnTo>
                  <a:pt x="1620" y="853"/>
                </a:lnTo>
                <a:lnTo>
                  <a:pt x="1626" y="823"/>
                </a:lnTo>
                <a:lnTo>
                  <a:pt x="1634" y="792"/>
                </a:lnTo>
                <a:lnTo>
                  <a:pt x="1650" y="731"/>
                </a:lnTo>
                <a:lnTo>
                  <a:pt x="1665" y="669"/>
                </a:lnTo>
                <a:lnTo>
                  <a:pt x="1672" y="637"/>
                </a:lnTo>
                <a:lnTo>
                  <a:pt x="1678" y="604"/>
                </a:lnTo>
                <a:lnTo>
                  <a:pt x="1678" y="604"/>
                </a:lnTo>
                <a:lnTo>
                  <a:pt x="1681" y="600"/>
                </a:lnTo>
                <a:lnTo>
                  <a:pt x="1684" y="595"/>
                </a:lnTo>
                <a:lnTo>
                  <a:pt x="1685" y="590"/>
                </a:lnTo>
                <a:lnTo>
                  <a:pt x="1686" y="584"/>
                </a:lnTo>
                <a:lnTo>
                  <a:pt x="1687" y="571"/>
                </a:lnTo>
                <a:lnTo>
                  <a:pt x="1688" y="558"/>
                </a:lnTo>
                <a:lnTo>
                  <a:pt x="1688" y="558"/>
                </a:lnTo>
                <a:lnTo>
                  <a:pt x="1693" y="537"/>
                </a:lnTo>
                <a:lnTo>
                  <a:pt x="1698" y="517"/>
                </a:lnTo>
                <a:lnTo>
                  <a:pt x="1702" y="497"/>
                </a:lnTo>
                <a:lnTo>
                  <a:pt x="1707" y="476"/>
                </a:lnTo>
                <a:lnTo>
                  <a:pt x="1707" y="476"/>
                </a:lnTo>
                <a:lnTo>
                  <a:pt x="1709" y="466"/>
                </a:lnTo>
                <a:lnTo>
                  <a:pt x="1712" y="456"/>
                </a:lnTo>
                <a:lnTo>
                  <a:pt x="1717" y="436"/>
                </a:lnTo>
                <a:lnTo>
                  <a:pt x="1717" y="436"/>
                </a:lnTo>
                <a:lnTo>
                  <a:pt x="1720" y="425"/>
                </a:lnTo>
                <a:lnTo>
                  <a:pt x="1721" y="414"/>
                </a:lnTo>
                <a:lnTo>
                  <a:pt x="1722" y="409"/>
                </a:lnTo>
                <a:lnTo>
                  <a:pt x="1724" y="405"/>
                </a:lnTo>
                <a:lnTo>
                  <a:pt x="1727" y="402"/>
                </a:lnTo>
                <a:lnTo>
                  <a:pt x="1731" y="398"/>
                </a:lnTo>
                <a:lnTo>
                  <a:pt x="1731" y="398"/>
                </a:lnTo>
                <a:lnTo>
                  <a:pt x="1726" y="434"/>
                </a:lnTo>
                <a:lnTo>
                  <a:pt x="1720" y="471"/>
                </a:lnTo>
                <a:lnTo>
                  <a:pt x="1712" y="509"/>
                </a:lnTo>
                <a:lnTo>
                  <a:pt x="1705" y="547"/>
                </a:lnTo>
                <a:lnTo>
                  <a:pt x="1686" y="624"/>
                </a:lnTo>
                <a:lnTo>
                  <a:pt x="1667" y="700"/>
                </a:lnTo>
                <a:lnTo>
                  <a:pt x="1667" y="700"/>
                </a:lnTo>
                <a:lnTo>
                  <a:pt x="1664" y="716"/>
                </a:lnTo>
                <a:lnTo>
                  <a:pt x="1662" y="733"/>
                </a:lnTo>
                <a:lnTo>
                  <a:pt x="1659" y="749"/>
                </a:lnTo>
                <a:lnTo>
                  <a:pt x="1655" y="766"/>
                </a:lnTo>
                <a:lnTo>
                  <a:pt x="1655" y="766"/>
                </a:lnTo>
                <a:lnTo>
                  <a:pt x="1651" y="779"/>
                </a:lnTo>
                <a:lnTo>
                  <a:pt x="1646" y="794"/>
                </a:lnTo>
                <a:lnTo>
                  <a:pt x="1635" y="824"/>
                </a:lnTo>
                <a:lnTo>
                  <a:pt x="1630" y="841"/>
                </a:lnTo>
                <a:lnTo>
                  <a:pt x="1626" y="855"/>
                </a:lnTo>
                <a:lnTo>
                  <a:pt x="1623" y="869"/>
                </a:lnTo>
                <a:lnTo>
                  <a:pt x="1623" y="883"/>
                </a:lnTo>
                <a:lnTo>
                  <a:pt x="1623" y="883"/>
                </a:lnTo>
                <a:lnTo>
                  <a:pt x="1630" y="888"/>
                </a:lnTo>
                <a:lnTo>
                  <a:pt x="1635" y="891"/>
                </a:lnTo>
                <a:lnTo>
                  <a:pt x="1650" y="894"/>
                </a:lnTo>
                <a:lnTo>
                  <a:pt x="1650" y="894"/>
                </a:lnTo>
                <a:lnTo>
                  <a:pt x="1651" y="879"/>
                </a:lnTo>
                <a:lnTo>
                  <a:pt x="1654" y="865"/>
                </a:lnTo>
                <a:lnTo>
                  <a:pt x="1657" y="852"/>
                </a:lnTo>
                <a:lnTo>
                  <a:pt x="1662" y="838"/>
                </a:lnTo>
                <a:lnTo>
                  <a:pt x="1671" y="813"/>
                </a:lnTo>
                <a:lnTo>
                  <a:pt x="1680" y="787"/>
                </a:lnTo>
                <a:lnTo>
                  <a:pt x="1680" y="787"/>
                </a:lnTo>
                <a:lnTo>
                  <a:pt x="1683" y="775"/>
                </a:lnTo>
                <a:lnTo>
                  <a:pt x="1685" y="763"/>
                </a:lnTo>
                <a:lnTo>
                  <a:pt x="1688" y="741"/>
                </a:lnTo>
                <a:lnTo>
                  <a:pt x="1691" y="729"/>
                </a:lnTo>
                <a:lnTo>
                  <a:pt x="1693" y="717"/>
                </a:lnTo>
                <a:lnTo>
                  <a:pt x="1697" y="707"/>
                </a:lnTo>
                <a:lnTo>
                  <a:pt x="1703" y="697"/>
                </a:lnTo>
                <a:lnTo>
                  <a:pt x="1703" y="697"/>
                </a:lnTo>
                <a:lnTo>
                  <a:pt x="1699" y="727"/>
                </a:lnTo>
                <a:lnTo>
                  <a:pt x="1694" y="761"/>
                </a:lnTo>
                <a:lnTo>
                  <a:pt x="1691" y="778"/>
                </a:lnTo>
                <a:lnTo>
                  <a:pt x="1686" y="794"/>
                </a:lnTo>
                <a:lnTo>
                  <a:pt x="1680" y="808"/>
                </a:lnTo>
                <a:lnTo>
                  <a:pt x="1677" y="815"/>
                </a:lnTo>
                <a:lnTo>
                  <a:pt x="1672" y="821"/>
                </a:lnTo>
                <a:lnTo>
                  <a:pt x="1672" y="821"/>
                </a:lnTo>
                <a:lnTo>
                  <a:pt x="1665" y="857"/>
                </a:lnTo>
                <a:lnTo>
                  <a:pt x="1656" y="894"/>
                </a:lnTo>
                <a:lnTo>
                  <a:pt x="1656" y="894"/>
                </a:lnTo>
                <a:lnTo>
                  <a:pt x="1660" y="893"/>
                </a:lnTo>
                <a:lnTo>
                  <a:pt x="1663" y="894"/>
                </a:lnTo>
                <a:lnTo>
                  <a:pt x="1665" y="897"/>
                </a:lnTo>
                <a:lnTo>
                  <a:pt x="1666" y="902"/>
                </a:lnTo>
                <a:lnTo>
                  <a:pt x="1670" y="911"/>
                </a:lnTo>
                <a:lnTo>
                  <a:pt x="1672" y="915"/>
                </a:lnTo>
                <a:lnTo>
                  <a:pt x="1675" y="919"/>
                </a:lnTo>
                <a:lnTo>
                  <a:pt x="1675" y="919"/>
                </a:lnTo>
                <a:lnTo>
                  <a:pt x="1681" y="888"/>
                </a:lnTo>
                <a:lnTo>
                  <a:pt x="1688" y="857"/>
                </a:lnTo>
                <a:lnTo>
                  <a:pt x="1697" y="827"/>
                </a:lnTo>
                <a:lnTo>
                  <a:pt x="1707" y="796"/>
                </a:lnTo>
                <a:lnTo>
                  <a:pt x="1726" y="735"/>
                </a:lnTo>
                <a:lnTo>
                  <a:pt x="1736" y="703"/>
                </a:lnTo>
                <a:lnTo>
                  <a:pt x="1742" y="671"/>
                </a:lnTo>
                <a:lnTo>
                  <a:pt x="1742" y="671"/>
                </a:lnTo>
                <a:lnTo>
                  <a:pt x="1742" y="665"/>
                </a:lnTo>
                <a:lnTo>
                  <a:pt x="1742" y="658"/>
                </a:lnTo>
                <a:lnTo>
                  <a:pt x="1743" y="655"/>
                </a:lnTo>
                <a:lnTo>
                  <a:pt x="1744" y="652"/>
                </a:lnTo>
                <a:lnTo>
                  <a:pt x="1746" y="650"/>
                </a:lnTo>
                <a:lnTo>
                  <a:pt x="1750" y="649"/>
                </a:lnTo>
                <a:lnTo>
                  <a:pt x="1750" y="649"/>
                </a:lnTo>
                <a:lnTo>
                  <a:pt x="1750" y="660"/>
                </a:lnTo>
                <a:lnTo>
                  <a:pt x="1750" y="671"/>
                </a:lnTo>
                <a:lnTo>
                  <a:pt x="1747" y="695"/>
                </a:lnTo>
                <a:lnTo>
                  <a:pt x="1743" y="718"/>
                </a:lnTo>
                <a:lnTo>
                  <a:pt x="1737" y="743"/>
                </a:lnTo>
                <a:lnTo>
                  <a:pt x="1737" y="743"/>
                </a:lnTo>
                <a:lnTo>
                  <a:pt x="1730" y="766"/>
                </a:lnTo>
                <a:lnTo>
                  <a:pt x="1724" y="789"/>
                </a:lnTo>
                <a:lnTo>
                  <a:pt x="1708" y="837"/>
                </a:lnTo>
                <a:lnTo>
                  <a:pt x="1693" y="887"/>
                </a:lnTo>
                <a:lnTo>
                  <a:pt x="1686" y="911"/>
                </a:lnTo>
                <a:lnTo>
                  <a:pt x="1682" y="935"/>
                </a:lnTo>
                <a:lnTo>
                  <a:pt x="1682" y="935"/>
                </a:lnTo>
                <a:lnTo>
                  <a:pt x="1678" y="937"/>
                </a:lnTo>
                <a:lnTo>
                  <a:pt x="1675" y="940"/>
                </a:lnTo>
                <a:lnTo>
                  <a:pt x="1667" y="945"/>
                </a:lnTo>
                <a:lnTo>
                  <a:pt x="1667" y="945"/>
                </a:lnTo>
                <a:lnTo>
                  <a:pt x="1660" y="945"/>
                </a:lnTo>
                <a:lnTo>
                  <a:pt x="1651" y="945"/>
                </a:lnTo>
                <a:lnTo>
                  <a:pt x="1634" y="944"/>
                </a:lnTo>
                <a:lnTo>
                  <a:pt x="1616" y="943"/>
                </a:lnTo>
                <a:lnTo>
                  <a:pt x="1606" y="944"/>
                </a:lnTo>
                <a:lnTo>
                  <a:pt x="1596" y="945"/>
                </a:lnTo>
                <a:lnTo>
                  <a:pt x="1596" y="945"/>
                </a:lnTo>
                <a:lnTo>
                  <a:pt x="1562" y="954"/>
                </a:lnTo>
                <a:lnTo>
                  <a:pt x="1527" y="963"/>
                </a:lnTo>
                <a:lnTo>
                  <a:pt x="1490" y="972"/>
                </a:lnTo>
                <a:lnTo>
                  <a:pt x="1456" y="981"/>
                </a:lnTo>
                <a:lnTo>
                  <a:pt x="1456" y="981"/>
                </a:lnTo>
                <a:lnTo>
                  <a:pt x="1438" y="986"/>
                </a:lnTo>
                <a:lnTo>
                  <a:pt x="1420" y="993"/>
                </a:lnTo>
                <a:lnTo>
                  <a:pt x="1403" y="1000"/>
                </a:lnTo>
                <a:lnTo>
                  <a:pt x="1387" y="1008"/>
                </a:lnTo>
                <a:lnTo>
                  <a:pt x="1354" y="1025"/>
                </a:lnTo>
                <a:lnTo>
                  <a:pt x="1322" y="1040"/>
                </a:lnTo>
                <a:lnTo>
                  <a:pt x="1322" y="1040"/>
                </a:lnTo>
                <a:lnTo>
                  <a:pt x="1308" y="1047"/>
                </a:lnTo>
                <a:lnTo>
                  <a:pt x="1296" y="1055"/>
                </a:lnTo>
                <a:lnTo>
                  <a:pt x="1273" y="1069"/>
                </a:lnTo>
                <a:lnTo>
                  <a:pt x="1273" y="1069"/>
                </a:lnTo>
                <a:lnTo>
                  <a:pt x="1267" y="1072"/>
                </a:lnTo>
                <a:lnTo>
                  <a:pt x="1259" y="1074"/>
                </a:lnTo>
                <a:lnTo>
                  <a:pt x="1253" y="1077"/>
                </a:lnTo>
                <a:lnTo>
                  <a:pt x="1246" y="1080"/>
                </a:lnTo>
                <a:lnTo>
                  <a:pt x="1246" y="1080"/>
                </a:lnTo>
                <a:lnTo>
                  <a:pt x="1221" y="1099"/>
                </a:lnTo>
                <a:lnTo>
                  <a:pt x="1195" y="1117"/>
                </a:lnTo>
                <a:lnTo>
                  <a:pt x="1144" y="1154"/>
                </a:lnTo>
                <a:lnTo>
                  <a:pt x="1118" y="1174"/>
                </a:lnTo>
                <a:lnTo>
                  <a:pt x="1093" y="1194"/>
                </a:lnTo>
                <a:lnTo>
                  <a:pt x="1071" y="1215"/>
                </a:lnTo>
                <a:lnTo>
                  <a:pt x="1060" y="1227"/>
                </a:lnTo>
                <a:lnTo>
                  <a:pt x="1049" y="1239"/>
                </a:lnTo>
                <a:lnTo>
                  <a:pt x="1049" y="1239"/>
                </a:lnTo>
                <a:lnTo>
                  <a:pt x="1099" y="1210"/>
                </a:lnTo>
                <a:lnTo>
                  <a:pt x="1149" y="1182"/>
                </a:lnTo>
                <a:lnTo>
                  <a:pt x="1201" y="1155"/>
                </a:lnTo>
                <a:lnTo>
                  <a:pt x="1254" y="1129"/>
                </a:lnTo>
                <a:lnTo>
                  <a:pt x="1254" y="1129"/>
                </a:lnTo>
                <a:lnTo>
                  <a:pt x="1258" y="1125"/>
                </a:lnTo>
                <a:lnTo>
                  <a:pt x="1262" y="1122"/>
                </a:lnTo>
                <a:lnTo>
                  <a:pt x="1267" y="1119"/>
                </a:lnTo>
                <a:lnTo>
                  <a:pt x="1271" y="1116"/>
                </a:lnTo>
                <a:lnTo>
                  <a:pt x="1271" y="1116"/>
                </a:lnTo>
                <a:lnTo>
                  <a:pt x="1304" y="1102"/>
                </a:lnTo>
                <a:lnTo>
                  <a:pt x="1339" y="1090"/>
                </a:lnTo>
                <a:lnTo>
                  <a:pt x="1375" y="1079"/>
                </a:lnTo>
                <a:lnTo>
                  <a:pt x="1411" y="1070"/>
                </a:lnTo>
                <a:lnTo>
                  <a:pt x="1449" y="1061"/>
                </a:lnTo>
                <a:lnTo>
                  <a:pt x="1486" y="1054"/>
                </a:lnTo>
                <a:lnTo>
                  <a:pt x="1562" y="1040"/>
                </a:lnTo>
                <a:lnTo>
                  <a:pt x="1562" y="1040"/>
                </a:lnTo>
                <a:lnTo>
                  <a:pt x="1581" y="1035"/>
                </a:lnTo>
                <a:lnTo>
                  <a:pt x="1599" y="1031"/>
                </a:lnTo>
                <a:lnTo>
                  <a:pt x="1617" y="1029"/>
                </a:lnTo>
                <a:lnTo>
                  <a:pt x="1635" y="1027"/>
                </a:lnTo>
                <a:lnTo>
                  <a:pt x="1671" y="1024"/>
                </a:lnTo>
                <a:lnTo>
                  <a:pt x="1710" y="1020"/>
                </a:lnTo>
                <a:lnTo>
                  <a:pt x="1710" y="1020"/>
                </a:lnTo>
                <a:lnTo>
                  <a:pt x="1722" y="982"/>
                </a:lnTo>
                <a:lnTo>
                  <a:pt x="1733" y="945"/>
                </a:lnTo>
                <a:lnTo>
                  <a:pt x="1743" y="908"/>
                </a:lnTo>
                <a:lnTo>
                  <a:pt x="1752" y="872"/>
                </a:lnTo>
                <a:lnTo>
                  <a:pt x="1769" y="797"/>
                </a:lnTo>
                <a:lnTo>
                  <a:pt x="1787" y="720"/>
                </a:lnTo>
                <a:lnTo>
                  <a:pt x="1787" y="720"/>
                </a:lnTo>
                <a:lnTo>
                  <a:pt x="1797" y="683"/>
                </a:lnTo>
                <a:lnTo>
                  <a:pt x="1808" y="645"/>
                </a:lnTo>
                <a:lnTo>
                  <a:pt x="1819" y="607"/>
                </a:lnTo>
                <a:lnTo>
                  <a:pt x="1830" y="571"/>
                </a:lnTo>
                <a:lnTo>
                  <a:pt x="1830" y="571"/>
                </a:lnTo>
                <a:lnTo>
                  <a:pt x="1838" y="530"/>
                </a:lnTo>
                <a:lnTo>
                  <a:pt x="1847" y="488"/>
                </a:lnTo>
                <a:lnTo>
                  <a:pt x="1847" y="488"/>
                </a:lnTo>
                <a:lnTo>
                  <a:pt x="1850" y="479"/>
                </a:lnTo>
                <a:lnTo>
                  <a:pt x="1853" y="469"/>
                </a:lnTo>
                <a:lnTo>
                  <a:pt x="1860" y="451"/>
                </a:lnTo>
                <a:lnTo>
                  <a:pt x="1866" y="431"/>
                </a:lnTo>
                <a:lnTo>
                  <a:pt x="1868" y="422"/>
                </a:lnTo>
                <a:lnTo>
                  <a:pt x="1871" y="412"/>
                </a:lnTo>
                <a:lnTo>
                  <a:pt x="1871" y="412"/>
                </a:lnTo>
                <a:lnTo>
                  <a:pt x="1876" y="403"/>
                </a:lnTo>
                <a:lnTo>
                  <a:pt x="1880" y="391"/>
                </a:lnTo>
                <a:lnTo>
                  <a:pt x="1883" y="378"/>
                </a:lnTo>
                <a:lnTo>
                  <a:pt x="1887" y="364"/>
                </a:lnTo>
                <a:lnTo>
                  <a:pt x="1893" y="337"/>
                </a:lnTo>
                <a:lnTo>
                  <a:pt x="1898" y="313"/>
                </a:lnTo>
                <a:lnTo>
                  <a:pt x="1898" y="313"/>
                </a:lnTo>
                <a:lnTo>
                  <a:pt x="1886" y="315"/>
                </a:lnTo>
                <a:lnTo>
                  <a:pt x="1873" y="317"/>
                </a:lnTo>
                <a:lnTo>
                  <a:pt x="1850" y="321"/>
                </a:lnTo>
                <a:lnTo>
                  <a:pt x="1850" y="321"/>
                </a:lnTo>
                <a:lnTo>
                  <a:pt x="1845" y="338"/>
                </a:lnTo>
                <a:lnTo>
                  <a:pt x="1839" y="357"/>
                </a:lnTo>
                <a:lnTo>
                  <a:pt x="1831" y="394"/>
                </a:lnTo>
                <a:lnTo>
                  <a:pt x="1822" y="431"/>
                </a:lnTo>
                <a:lnTo>
                  <a:pt x="1817" y="450"/>
                </a:lnTo>
                <a:lnTo>
                  <a:pt x="1812" y="467"/>
                </a:lnTo>
                <a:lnTo>
                  <a:pt x="1812" y="467"/>
                </a:lnTo>
                <a:lnTo>
                  <a:pt x="1811" y="465"/>
                </a:lnTo>
                <a:lnTo>
                  <a:pt x="1811" y="465"/>
                </a:lnTo>
                <a:lnTo>
                  <a:pt x="1809" y="466"/>
                </a:lnTo>
                <a:lnTo>
                  <a:pt x="1809" y="466"/>
                </a:lnTo>
                <a:lnTo>
                  <a:pt x="1808" y="480"/>
                </a:lnTo>
                <a:lnTo>
                  <a:pt x="1806" y="494"/>
                </a:lnTo>
                <a:lnTo>
                  <a:pt x="1799" y="520"/>
                </a:lnTo>
                <a:lnTo>
                  <a:pt x="1791" y="547"/>
                </a:lnTo>
                <a:lnTo>
                  <a:pt x="1788" y="561"/>
                </a:lnTo>
                <a:lnTo>
                  <a:pt x="1785" y="576"/>
                </a:lnTo>
                <a:lnTo>
                  <a:pt x="1785" y="576"/>
                </a:lnTo>
                <a:close/>
                <a:moveTo>
                  <a:pt x="794" y="441"/>
                </a:moveTo>
                <a:lnTo>
                  <a:pt x="794" y="441"/>
                </a:lnTo>
                <a:lnTo>
                  <a:pt x="787" y="437"/>
                </a:lnTo>
                <a:lnTo>
                  <a:pt x="779" y="435"/>
                </a:lnTo>
                <a:lnTo>
                  <a:pt x="771" y="434"/>
                </a:lnTo>
                <a:lnTo>
                  <a:pt x="763" y="434"/>
                </a:lnTo>
                <a:lnTo>
                  <a:pt x="746" y="434"/>
                </a:lnTo>
                <a:lnTo>
                  <a:pt x="729" y="434"/>
                </a:lnTo>
                <a:lnTo>
                  <a:pt x="729" y="434"/>
                </a:lnTo>
                <a:lnTo>
                  <a:pt x="717" y="433"/>
                </a:lnTo>
                <a:lnTo>
                  <a:pt x="706" y="430"/>
                </a:lnTo>
                <a:lnTo>
                  <a:pt x="683" y="426"/>
                </a:lnTo>
                <a:lnTo>
                  <a:pt x="673" y="424"/>
                </a:lnTo>
                <a:lnTo>
                  <a:pt x="664" y="423"/>
                </a:lnTo>
                <a:lnTo>
                  <a:pt x="654" y="423"/>
                </a:lnTo>
                <a:lnTo>
                  <a:pt x="646" y="425"/>
                </a:lnTo>
                <a:lnTo>
                  <a:pt x="646" y="425"/>
                </a:lnTo>
                <a:lnTo>
                  <a:pt x="647" y="425"/>
                </a:lnTo>
                <a:lnTo>
                  <a:pt x="647" y="426"/>
                </a:lnTo>
                <a:lnTo>
                  <a:pt x="646" y="426"/>
                </a:lnTo>
                <a:lnTo>
                  <a:pt x="646" y="426"/>
                </a:lnTo>
                <a:lnTo>
                  <a:pt x="624" y="424"/>
                </a:lnTo>
                <a:lnTo>
                  <a:pt x="603" y="422"/>
                </a:lnTo>
                <a:lnTo>
                  <a:pt x="581" y="419"/>
                </a:lnTo>
                <a:lnTo>
                  <a:pt x="560" y="418"/>
                </a:lnTo>
                <a:lnTo>
                  <a:pt x="560" y="418"/>
                </a:lnTo>
                <a:lnTo>
                  <a:pt x="471" y="418"/>
                </a:lnTo>
                <a:lnTo>
                  <a:pt x="471" y="418"/>
                </a:lnTo>
                <a:lnTo>
                  <a:pt x="464" y="423"/>
                </a:lnTo>
                <a:lnTo>
                  <a:pt x="457" y="429"/>
                </a:lnTo>
                <a:lnTo>
                  <a:pt x="445" y="444"/>
                </a:lnTo>
                <a:lnTo>
                  <a:pt x="435" y="459"/>
                </a:lnTo>
                <a:lnTo>
                  <a:pt x="425" y="476"/>
                </a:lnTo>
                <a:lnTo>
                  <a:pt x="425" y="476"/>
                </a:lnTo>
                <a:lnTo>
                  <a:pt x="411" y="497"/>
                </a:lnTo>
                <a:lnTo>
                  <a:pt x="398" y="516"/>
                </a:lnTo>
                <a:lnTo>
                  <a:pt x="369" y="556"/>
                </a:lnTo>
                <a:lnTo>
                  <a:pt x="355" y="575"/>
                </a:lnTo>
                <a:lnTo>
                  <a:pt x="342" y="594"/>
                </a:lnTo>
                <a:lnTo>
                  <a:pt x="330" y="615"/>
                </a:lnTo>
                <a:lnTo>
                  <a:pt x="318" y="635"/>
                </a:lnTo>
                <a:lnTo>
                  <a:pt x="318" y="635"/>
                </a:lnTo>
                <a:lnTo>
                  <a:pt x="317" y="636"/>
                </a:lnTo>
                <a:lnTo>
                  <a:pt x="316" y="636"/>
                </a:lnTo>
                <a:lnTo>
                  <a:pt x="315" y="635"/>
                </a:lnTo>
                <a:lnTo>
                  <a:pt x="314" y="633"/>
                </a:lnTo>
                <a:lnTo>
                  <a:pt x="313" y="633"/>
                </a:lnTo>
                <a:lnTo>
                  <a:pt x="312" y="635"/>
                </a:lnTo>
                <a:lnTo>
                  <a:pt x="312" y="635"/>
                </a:lnTo>
                <a:lnTo>
                  <a:pt x="306" y="647"/>
                </a:lnTo>
                <a:lnTo>
                  <a:pt x="301" y="657"/>
                </a:lnTo>
                <a:lnTo>
                  <a:pt x="288" y="680"/>
                </a:lnTo>
                <a:lnTo>
                  <a:pt x="273" y="701"/>
                </a:lnTo>
                <a:lnTo>
                  <a:pt x="258" y="723"/>
                </a:lnTo>
                <a:lnTo>
                  <a:pt x="242" y="744"/>
                </a:lnTo>
                <a:lnTo>
                  <a:pt x="227" y="766"/>
                </a:lnTo>
                <a:lnTo>
                  <a:pt x="213" y="788"/>
                </a:lnTo>
                <a:lnTo>
                  <a:pt x="207" y="800"/>
                </a:lnTo>
                <a:lnTo>
                  <a:pt x="201" y="813"/>
                </a:lnTo>
                <a:lnTo>
                  <a:pt x="201" y="813"/>
                </a:lnTo>
                <a:lnTo>
                  <a:pt x="163" y="861"/>
                </a:lnTo>
                <a:lnTo>
                  <a:pt x="124" y="911"/>
                </a:lnTo>
                <a:lnTo>
                  <a:pt x="87" y="961"/>
                </a:lnTo>
                <a:lnTo>
                  <a:pt x="70" y="987"/>
                </a:lnTo>
                <a:lnTo>
                  <a:pt x="51" y="1013"/>
                </a:lnTo>
                <a:lnTo>
                  <a:pt x="51" y="1013"/>
                </a:lnTo>
                <a:lnTo>
                  <a:pt x="78" y="1015"/>
                </a:lnTo>
                <a:lnTo>
                  <a:pt x="105" y="1018"/>
                </a:lnTo>
                <a:lnTo>
                  <a:pt x="132" y="1024"/>
                </a:lnTo>
                <a:lnTo>
                  <a:pt x="157" y="1028"/>
                </a:lnTo>
                <a:lnTo>
                  <a:pt x="210" y="1041"/>
                </a:lnTo>
                <a:lnTo>
                  <a:pt x="263" y="1054"/>
                </a:lnTo>
                <a:lnTo>
                  <a:pt x="263" y="1054"/>
                </a:lnTo>
                <a:lnTo>
                  <a:pt x="285" y="1060"/>
                </a:lnTo>
                <a:lnTo>
                  <a:pt x="306" y="1067"/>
                </a:lnTo>
                <a:lnTo>
                  <a:pt x="328" y="1074"/>
                </a:lnTo>
                <a:lnTo>
                  <a:pt x="348" y="1080"/>
                </a:lnTo>
                <a:lnTo>
                  <a:pt x="348" y="1080"/>
                </a:lnTo>
                <a:lnTo>
                  <a:pt x="376" y="1088"/>
                </a:lnTo>
                <a:lnTo>
                  <a:pt x="403" y="1094"/>
                </a:lnTo>
                <a:lnTo>
                  <a:pt x="427" y="1100"/>
                </a:lnTo>
                <a:lnTo>
                  <a:pt x="450" y="1102"/>
                </a:lnTo>
                <a:lnTo>
                  <a:pt x="450" y="1102"/>
                </a:lnTo>
                <a:lnTo>
                  <a:pt x="501" y="1118"/>
                </a:lnTo>
                <a:lnTo>
                  <a:pt x="557" y="1135"/>
                </a:lnTo>
                <a:lnTo>
                  <a:pt x="615" y="1155"/>
                </a:lnTo>
                <a:lnTo>
                  <a:pt x="670" y="1175"/>
                </a:lnTo>
                <a:lnTo>
                  <a:pt x="670" y="1175"/>
                </a:lnTo>
                <a:lnTo>
                  <a:pt x="678" y="1179"/>
                </a:lnTo>
                <a:lnTo>
                  <a:pt x="684" y="1183"/>
                </a:lnTo>
                <a:lnTo>
                  <a:pt x="692" y="1187"/>
                </a:lnTo>
                <a:lnTo>
                  <a:pt x="699" y="1191"/>
                </a:lnTo>
                <a:lnTo>
                  <a:pt x="699" y="1191"/>
                </a:lnTo>
                <a:lnTo>
                  <a:pt x="713" y="1196"/>
                </a:lnTo>
                <a:lnTo>
                  <a:pt x="727" y="1200"/>
                </a:lnTo>
                <a:lnTo>
                  <a:pt x="755" y="1208"/>
                </a:lnTo>
                <a:lnTo>
                  <a:pt x="769" y="1211"/>
                </a:lnTo>
                <a:lnTo>
                  <a:pt x="782" y="1216"/>
                </a:lnTo>
                <a:lnTo>
                  <a:pt x="793" y="1223"/>
                </a:lnTo>
                <a:lnTo>
                  <a:pt x="799" y="1227"/>
                </a:lnTo>
                <a:lnTo>
                  <a:pt x="804" y="1231"/>
                </a:lnTo>
                <a:lnTo>
                  <a:pt x="804" y="1231"/>
                </a:lnTo>
                <a:lnTo>
                  <a:pt x="819" y="1236"/>
                </a:lnTo>
                <a:lnTo>
                  <a:pt x="833" y="1241"/>
                </a:lnTo>
                <a:lnTo>
                  <a:pt x="846" y="1247"/>
                </a:lnTo>
                <a:lnTo>
                  <a:pt x="858" y="1254"/>
                </a:lnTo>
                <a:lnTo>
                  <a:pt x="881" y="1269"/>
                </a:lnTo>
                <a:lnTo>
                  <a:pt x="893" y="1276"/>
                </a:lnTo>
                <a:lnTo>
                  <a:pt x="905" y="1284"/>
                </a:lnTo>
                <a:lnTo>
                  <a:pt x="905" y="1284"/>
                </a:lnTo>
                <a:lnTo>
                  <a:pt x="900" y="1261"/>
                </a:lnTo>
                <a:lnTo>
                  <a:pt x="897" y="1239"/>
                </a:lnTo>
                <a:lnTo>
                  <a:pt x="895" y="1217"/>
                </a:lnTo>
                <a:lnTo>
                  <a:pt x="893" y="1196"/>
                </a:lnTo>
                <a:lnTo>
                  <a:pt x="889" y="1115"/>
                </a:lnTo>
                <a:lnTo>
                  <a:pt x="889" y="1115"/>
                </a:lnTo>
                <a:lnTo>
                  <a:pt x="895" y="1033"/>
                </a:lnTo>
                <a:lnTo>
                  <a:pt x="899" y="955"/>
                </a:lnTo>
                <a:lnTo>
                  <a:pt x="900" y="879"/>
                </a:lnTo>
                <a:lnTo>
                  <a:pt x="899" y="803"/>
                </a:lnTo>
                <a:lnTo>
                  <a:pt x="899" y="803"/>
                </a:lnTo>
                <a:lnTo>
                  <a:pt x="898" y="785"/>
                </a:lnTo>
                <a:lnTo>
                  <a:pt x="895" y="768"/>
                </a:lnTo>
                <a:lnTo>
                  <a:pt x="891" y="751"/>
                </a:lnTo>
                <a:lnTo>
                  <a:pt x="885" y="735"/>
                </a:lnTo>
                <a:lnTo>
                  <a:pt x="880" y="717"/>
                </a:lnTo>
                <a:lnTo>
                  <a:pt x="876" y="701"/>
                </a:lnTo>
                <a:lnTo>
                  <a:pt x="873" y="684"/>
                </a:lnTo>
                <a:lnTo>
                  <a:pt x="872" y="666"/>
                </a:lnTo>
                <a:lnTo>
                  <a:pt x="872" y="666"/>
                </a:lnTo>
                <a:lnTo>
                  <a:pt x="867" y="660"/>
                </a:lnTo>
                <a:lnTo>
                  <a:pt x="864" y="653"/>
                </a:lnTo>
                <a:lnTo>
                  <a:pt x="862" y="647"/>
                </a:lnTo>
                <a:lnTo>
                  <a:pt x="861" y="640"/>
                </a:lnTo>
                <a:lnTo>
                  <a:pt x="861" y="640"/>
                </a:lnTo>
                <a:lnTo>
                  <a:pt x="875" y="622"/>
                </a:lnTo>
                <a:lnTo>
                  <a:pt x="889" y="602"/>
                </a:lnTo>
                <a:lnTo>
                  <a:pt x="902" y="580"/>
                </a:lnTo>
                <a:lnTo>
                  <a:pt x="914" y="559"/>
                </a:lnTo>
                <a:lnTo>
                  <a:pt x="939" y="514"/>
                </a:lnTo>
                <a:lnTo>
                  <a:pt x="964" y="469"/>
                </a:lnTo>
                <a:lnTo>
                  <a:pt x="964" y="469"/>
                </a:lnTo>
                <a:lnTo>
                  <a:pt x="920" y="459"/>
                </a:lnTo>
                <a:lnTo>
                  <a:pt x="876" y="449"/>
                </a:lnTo>
                <a:lnTo>
                  <a:pt x="854" y="444"/>
                </a:lnTo>
                <a:lnTo>
                  <a:pt x="833" y="441"/>
                </a:lnTo>
                <a:lnTo>
                  <a:pt x="814" y="440"/>
                </a:lnTo>
                <a:lnTo>
                  <a:pt x="794" y="441"/>
                </a:lnTo>
                <a:lnTo>
                  <a:pt x="794" y="441"/>
                </a:lnTo>
                <a:close/>
                <a:moveTo>
                  <a:pt x="1957" y="430"/>
                </a:moveTo>
                <a:lnTo>
                  <a:pt x="1957" y="430"/>
                </a:lnTo>
                <a:lnTo>
                  <a:pt x="1927" y="430"/>
                </a:lnTo>
                <a:lnTo>
                  <a:pt x="1913" y="433"/>
                </a:lnTo>
                <a:lnTo>
                  <a:pt x="1898" y="436"/>
                </a:lnTo>
                <a:lnTo>
                  <a:pt x="1898" y="436"/>
                </a:lnTo>
                <a:lnTo>
                  <a:pt x="1892" y="437"/>
                </a:lnTo>
                <a:lnTo>
                  <a:pt x="1886" y="439"/>
                </a:lnTo>
                <a:lnTo>
                  <a:pt x="1882" y="441"/>
                </a:lnTo>
                <a:lnTo>
                  <a:pt x="1881" y="443"/>
                </a:lnTo>
                <a:lnTo>
                  <a:pt x="1880" y="446"/>
                </a:lnTo>
                <a:lnTo>
                  <a:pt x="1881" y="451"/>
                </a:lnTo>
                <a:lnTo>
                  <a:pt x="1881" y="451"/>
                </a:lnTo>
                <a:lnTo>
                  <a:pt x="1895" y="454"/>
                </a:lnTo>
                <a:lnTo>
                  <a:pt x="1911" y="455"/>
                </a:lnTo>
                <a:lnTo>
                  <a:pt x="1928" y="455"/>
                </a:lnTo>
                <a:lnTo>
                  <a:pt x="1938" y="453"/>
                </a:lnTo>
                <a:lnTo>
                  <a:pt x="1947" y="451"/>
                </a:lnTo>
                <a:lnTo>
                  <a:pt x="1947" y="451"/>
                </a:lnTo>
                <a:lnTo>
                  <a:pt x="1947" y="454"/>
                </a:lnTo>
                <a:lnTo>
                  <a:pt x="1948" y="455"/>
                </a:lnTo>
                <a:lnTo>
                  <a:pt x="1950" y="456"/>
                </a:lnTo>
                <a:lnTo>
                  <a:pt x="1952" y="456"/>
                </a:lnTo>
                <a:lnTo>
                  <a:pt x="1952" y="456"/>
                </a:lnTo>
                <a:lnTo>
                  <a:pt x="1952" y="472"/>
                </a:lnTo>
                <a:lnTo>
                  <a:pt x="1950" y="487"/>
                </a:lnTo>
                <a:lnTo>
                  <a:pt x="1948" y="502"/>
                </a:lnTo>
                <a:lnTo>
                  <a:pt x="1944" y="516"/>
                </a:lnTo>
                <a:lnTo>
                  <a:pt x="1937" y="545"/>
                </a:lnTo>
                <a:lnTo>
                  <a:pt x="1928" y="574"/>
                </a:lnTo>
                <a:lnTo>
                  <a:pt x="1908" y="629"/>
                </a:lnTo>
                <a:lnTo>
                  <a:pt x="1899" y="655"/>
                </a:lnTo>
                <a:lnTo>
                  <a:pt x="1892" y="682"/>
                </a:lnTo>
                <a:lnTo>
                  <a:pt x="1892" y="682"/>
                </a:lnTo>
                <a:lnTo>
                  <a:pt x="1879" y="736"/>
                </a:lnTo>
                <a:lnTo>
                  <a:pt x="1874" y="762"/>
                </a:lnTo>
                <a:lnTo>
                  <a:pt x="1866" y="789"/>
                </a:lnTo>
                <a:lnTo>
                  <a:pt x="1866" y="789"/>
                </a:lnTo>
                <a:lnTo>
                  <a:pt x="1859" y="818"/>
                </a:lnTo>
                <a:lnTo>
                  <a:pt x="1850" y="847"/>
                </a:lnTo>
                <a:lnTo>
                  <a:pt x="1842" y="876"/>
                </a:lnTo>
                <a:lnTo>
                  <a:pt x="1833" y="905"/>
                </a:lnTo>
                <a:lnTo>
                  <a:pt x="1833" y="905"/>
                </a:lnTo>
                <a:lnTo>
                  <a:pt x="1824" y="933"/>
                </a:lnTo>
                <a:lnTo>
                  <a:pt x="1815" y="960"/>
                </a:lnTo>
                <a:lnTo>
                  <a:pt x="1806" y="987"/>
                </a:lnTo>
                <a:lnTo>
                  <a:pt x="1802" y="1001"/>
                </a:lnTo>
                <a:lnTo>
                  <a:pt x="1799" y="1015"/>
                </a:lnTo>
                <a:lnTo>
                  <a:pt x="1799" y="1015"/>
                </a:lnTo>
                <a:lnTo>
                  <a:pt x="1790" y="1061"/>
                </a:lnTo>
                <a:lnTo>
                  <a:pt x="1786" y="1085"/>
                </a:lnTo>
                <a:lnTo>
                  <a:pt x="1782" y="1107"/>
                </a:lnTo>
                <a:lnTo>
                  <a:pt x="1782" y="1107"/>
                </a:lnTo>
                <a:lnTo>
                  <a:pt x="1776" y="1127"/>
                </a:lnTo>
                <a:lnTo>
                  <a:pt x="1770" y="1149"/>
                </a:lnTo>
                <a:lnTo>
                  <a:pt x="1767" y="1159"/>
                </a:lnTo>
                <a:lnTo>
                  <a:pt x="1761" y="1168"/>
                </a:lnTo>
                <a:lnTo>
                  <a:pt x="1756" y="1177"/>
                </a:lnTo>
                <a:lnTo>
                  <a:pt x="1750" y="1185"/>
                </a:lnTo>
                <a:lnTo>
                  <a:pt x="1750" y="1185"/>
                </a:lnTo>
                <a:lnTo>
                  <a:pt x="1739" y="1181"/>
                </a:lnTo>
                <a:lnTo>
                  <a:pt x="1735" y="1179"/>
                </a:lnTo>
                <a:lnTo>
                  <a:pt x="1730" y="1177"/>
                </a:lnTo>
                <a:lnTo>
                  <a:pt x="1730" y="1177"/>
                </a:lnTo>
                <a:lnTo>
                  <a:pt x="1710" y="1177"/>
                </a:lnTo>
                <a:lnTo>
                  <a:pt x="1690" y="1177"/>
                </a:lnTo>
                <a:lnTo>
                  <a:pt x="1647" y="1175"/>
                </a:lnTo>
                <a:lnTo>
                  <a:pt x="1626" y="1174"/>
                </a:lnTo>
                <a:lnTo>
                  <a:pt x="1606" y="1175"/>
                </a:lnTo>
                <a:lnTo>
                  <a:pt x="1586" y="1176"/>
                </a:lnTo>
                <a:lnTo>
                  <a:pt x="1568" y="1179"/>
                </a:lnTo>
                <a:lnTo>
                  <a:pt x="1568" y="1179"/>
                </a:lnTo>
                <a:lnTo>
                  <a:pt x="1562" y="1175"/>
                </a:lnTo>
                <a:lnTo>
                  <a:pt x="1558" y="1174"/>
                </a:lnTo>
                <a:lnTo>
                  <a:pt x="1553" y="1174"/>
                </a:lnTo>
                <a:lnTo>
                  <a:pt x="1549" y="1175"/>
                </a:lnTo>
                <a:lnTo>
                  <a:pt x="1541" y="1179"/>
                </a:lnTo>
                <a:lnTo>
                  <a:pt x="1536" y="1181"/>
                </a:lnTo>
                <a:lnTo>
                  <a:pt x="1532" y="1182"/>
                </a:lnTo>
                <a:lnTo>
                  <a:pt x="1532" y="1182"/>
                </a:lnTo>
                <a:lnTo>
                  <a:pt x="1515" y="1184"/>
                </a:lnTo>
                <a:lnTo>
                  <a:pt x="1497" y="1185"/>
                </a:lnTo>
                <a:lnTo>
                  <a:pt x="1478" y="1186"/>
                </a:lnTo>
                <a:lnTo>
                  <a:pt x="1459" y="1187"/>
                </a:lnTo>
                <a:lnTo>
                  <a:pt x="1459" y="1187"/>
                </a:lnTo>
                <a:lnTo>
                  <a:pt x="1399" y="1195"/>
                </a:lnTo>
                <a:lnTo>
                  <a:pt x="1399" y="1195"/>
                </a:lnTo>
                <a:lnTo>
                  <a:pt x="1326" y="1202"/>
                </a:lnTo>
                <a:lnTo>
                  <a:pt x="1288" y="1207"/>
                </a:lnTo>
                <a:lnTo>
                  <a:pt x="1252" y="1212"/>
                </a:lnTo>
                <a:lnTo>
                  <a:pt x="1252" y="1212"/>
                </a:lnTo>
                <a:lnTo>
                  <a:pt x="1245" y="1214"/>
                </a:lnTo>
                <a:lnTo>
                  <a:pt x="1239" y="1216"/>
                </a:lnTo>
                <a:lnTo>
                  <a:pt x="1233" y="1220"/>
                </a:lnTo>
                <a:lnTo>
                  <a:pt x="1227" y="1221"/>
                </a:lnTo>
                <a:lnTo>
                  <a:pt x="1227" y="1221"/>
                </a:lnTo>
                <a:lnTo>
                  <a:pt x="1184" y="1231"/>
                </a:lnTo>
                <a:lnTo>
                  <a:pt x="1164" y="1237"/>
                </a:lnTo>
                <a:lnTo>
                  <a:pt x="1144" y="1243"/>
                </a:lnTo>
                <a:lnTo>
                  <a:pt x="1123" y="1250"/>
                </a:lnTo>
                <a:lnTo>
                  <a:pt x="1105" y="1258"/>
                </a:lnTo>
                <a:lnTo>
                  <a:pt x="1086" y="1267"/>
                </a:lnTo>
                <a:lnTo>
                  <a:pt x="1069" y="1278"/>
                </a:lnTo>
                <a:lnTo>
                  <a:pt x="1069" y="1278"/>
                </a:lnTo>
                <a:lnTo>
                  <a:pt x="1141" y="1268"/>
                </a:lnTo>
                <a:lnTo>
                  <a:pt x="1214" y="1259"/>
                </a:lnTo>
                <a:lnTo>
                  <a:pt x="1362" y="1241"/>
                </a:lnTo>
                <a:lnTo>
                  <a:pt x="1362" y="1241"/>
                </a:lnTo>
                <a:lnTo>
                  <a:pt x="1394" y="1236"/>
                </a:lnTo>
                <a:lnTo>
                  <a:pt x="1426" y="1230"/>
                </a:lnTo>
                <a:lnTo>
                  <a:pt x="1458" y="1226"/>
                </a:lnTo>
                <a:lnTo>
                  <a:pt x="1475" y="1225"/>
                </a:lnTo>
                <a:lnTo>
                  <a:pt x="1491" y="1225"/>
                </a:lnTo>
                <a:lnTo>
                  <a:pt x="1491" y="1225"/>
                </a:lnTo>
                <a:lnTo>
                  <a:pt x="1531" y="1226"/>
                </a:lnTo>
                <a:lnTo>
                  <a:pt x="1550" y="1226"/>
                </a:lnTo>
                <a:lnTo>
                  <a:pt x="1568" y="1226"/>
                </a:lnTo>
                <a:lnTo>
                  <a:pt x="1568" y="1226"/>
                </a:lnTo>
                <a:lnTo>
                  <a:pt x="1578" y="1225"/>
                </a:lnTo>
                <a:lnTo>
                  <a:pt x="1589" y="1224"/>
                </a:lnTo>
                <a:lnTo>
                  <a:pt x="1593" y="1224"/>
                </a:lnTo>
                <a:lnTo>
                  <a:pt x="1597" y="1226"/>
                </a:lnTo>
                <a:lnTo>
                  <a:pt x="1601" y="1229"/>
                </a:lnTo>
                <a:lnTo>
                  <a:pt x="1602" y="1236"/>
                </a:lnTo>
                <a:lnTo>
                  <a:pt x="1602" y="1236"/>
                </a:lnTo>
                <a:lnTo>
                  <a:pt x="1594" y="1239"/>
                </a:lnTo>
                <a:lnTo>
                  <a:pt x="1586" y="1241"/>
                </a:lnTo>
                <a:lnTo>
                  <a:pt x="1577" y="1241"/>
                </a:lnTo>
                <a:lnTo>
                  <a:pt x="1569" y="1241"/>
                </a:lnTo>
                <a:lnTo>
                  <a:pt x="1551" y="1239"/>
                </a:lnTo>
                <a:lnTo>
                  <a:pt x="1534" y="1237"/>
                </a:lnTo>
                <a:lnTo>
                  <a:pt x="1534" y="1237"/>
                </a:lnTo>
                <a:lnTo>
                  <a:pt x="1511" y="1238"/>
                </a:lnTo>
                <a:lnTo>
                  <a:pt x="1487" y="1239"/>
                </a:lnTo>
                <a:lnTo>
                  <a:pt x="1440" y="1244"/>
                </a:lnTo>
                <a:lnTo>
                  <a:pt x="1396" y="1251"/>
                </a:lnTo>
                <a:lnTo>
                  <a:pt x="1357" y="1255"/>
                </a:lnTo>
                <a:lnTo>
                  <a:pt x="1357" y="1255"/>
                </a:lnTo>
                <a:lnTo>
                  <a:pt x="1290" y="1261"/>
                </a:lnTo>
                <a:lnTo>
                  <a:pt x="1232" y="1268"/>
                </a:lnTo>
                <a:lnTo>
                  <a:pt x="1232" y="1268"/>
                </a:lnTo>
                <a:lnTo>
                  <a:pt x="1211" y="1271"/>
                </a:lnTo>
                <a:lnTo>
                  <a:pt x="1190" y="1275"/>
                </a:lnTo>
                <a:lnTo>
                  <a:pt x="1169" y="1281"/>
                </a:lnTo>
                <a:lnTo>
                  <a:pt x="1149" y="1284"/>
                </a:lnTo>
                <a:lnTo>
                  <a:pt x="1149" y="1284"/>
                </a:lnTo>
                <a:lnTo>
                  <a:pt x="1106" y="1288"/>
                </a:lnTo>
                <a:lnTo>
                  <a:pt x="1087" y="1290"/>
                </a:lnTo>
                <a:lnTo>
                  <a:pt x="1067" y="1293"/>
                </a:lnTo>
                <a:lnTo>
                  <a:pt x="1049" y="1298"/>
                </a:lnTo>
                <a:lnTo>
                  <a:pt x="1032" y="1303"/>
                </a:lnTo>
                <a:lnTo>
                  <a:pt x="1015" y="1311"/>
                </a:lnTo>
                <a:lnTo>
                  <a:pt x="999" y="1320"/>
                </a:lnTo>
                <a:lnTo>
                  <a:pt x="999" y="1320"/>
                </a:lnTo>
                <a:lnTo>
                  <a:pt x="1002" y="1322"/>
                </a:lnTo>
                <a:lnTo>
                  <a:pt x="1003" y="1326"/>
                </a:lnTo>
                <a:lnTo>
                  <a:pt x="1004" y="1330"/>
                </a:lnTo>
                <a:lnTo>
                  <a:pt x="1004" y="1335"/>
                </a:lnTo>
                <a:lnTo>
                  <a:pt x="1004" y="1335"/>
                </a:lnTo>
                <a:lnTo>
                  <a:pt x="1026" y="1326"/>
                </a:lnTo>
                <a:lnTo>
                  <a:pt x="1047" y="1317"/>
                </a:lnTo>
                <a:lnTo>
                  <a:pt x="1071" y="1311"/>
                </a:lnTo>
                <a:lnTo>
                  <a:pt x="1095" y="1306"/>
                </a:lnTo>
                <a:lnTo>
                  <a:pt x="1095" y="1306"/>
                </a:lnTo>
                <a:lnTo>
                  <a:pt x="1167" y="1298"/>
                </a:lnTo>
                <a:lnTo>
                  <a:pt x="1242" y="1290"/>
                </a:lnTo>
                <a:lnTo>
                  <a:pt x="1318" y="1285"/>
                </a:lnTo>
                <a:lnTo>
                  <a:pt x="1396" y="1278"/>
                </a:lnTo>
                <a:lnTo>
                  <a:pt x="1474" y="1272"/>
                </a:lnTo>
                <a:lnTo>
                  <a:pt x="1554" y="1266"/>
                </a:lnTo>
                <a:lnTo>
                  <a:pt x="1631" y="1258"/>
                </a:lnTo>
                <a:lnTo>
                  <a:pt x="1707" y="1250"/>
                </a:lnTo>
                <a:lnTo>
                  <a:pt x="1707" y="1250"/>
                </a:lnTo>
                <a:lnTo>
                  <a:pt x="1725" y="1248"/>
                </a:lnTo>
                <a:lnTo>
                  <a:pt x="1744" y="1248"/>
                </a:lnTo>
                <a:lnTo>
                  <a:pt x="1782" y="1251"/>
                </a:lnTo>
                <a:lnTo>
                  <a:pt x="1799" y="1250"/>
                </a:lnTo>
                <a:lnTo>
                  <a:pt x="1807" y="1248"/>
                </a:lnTo>
                <a:lnTo>
                  <a:pt x="1816" y="1247"/>
                </a:lnTo>
                <a:lnTo>
                  <a:pt x="1823" y="1245"/>
                </a:lnTo>
                <a:lnTo>
                  <a:pt x="1831" y="1241"/>
                </a:lnTo>
                <a:lnTo>
                  <a:pt x="1837" y="1237"/>
                </a:lnTo>
                <a:lnTo>
                  <a:pt x="1844" y="1231"/>
                </a:lnTo>
                <a:lnTo>
                  <a:pt x="1844" y="1231"/>
                </a:lnTo>
                <a:lnTo>
                  <a:pt x="1853" y="1203"/>
                </a:lnTo>
                <a:lnTo>
                  <a:pt x="1861" y="1176"/>
                </a:lnTo>
                <a:lnTo>
                  <a:pt x="1867" y="1147"/>
                </a:lnTo>
                <a:lnTo>
                  <a:pt x="1873" y="1118"/>
                </a:lnTo>
                <a:lnTo>
                  <a:pt x="1884" y="1059"/>
                </a:lnTo>
                <a:lnTo>
                  <a:pt x="1890" y="1030"/>
                </a:lnTo>
                <a:lnTo>
                  <a:pt x="1897" y="1001"/>
                </a:lnTo>
                <a:lnTo>
                  <a:pt x="1897" y="1001"/>
                </a:lnTo>
                <a:lnTo>
                  <a:pt x="1903" y="982"/>
                </a:lnTo>
                <a:lnTo>
                  <a:pt x="1909" y="964"/>
                </a:lnTo>
                <a:lnTo>
                  <a:pt x="1915" y="944"/>
                </a:lnTo>
                <a:lnTo>
                  <a:pt x="1922" y="926"/>
                </a:lnTo>
                <a:lnTo>
                  <a:pt x="1922" y="926"/>
                </a:lnTo>
                <a:lnTo>
                  <a:pt x="1933" y="884"/>
                </a:lnTo>
                <a:lnTo>
                  <a:pt x="1938" y="863"/>
                </a:lnTo>
                <a:lnTo>
                  <a:pt x="1943" y="843"/>
                </a:lnTo>
                <a:lnTo>
                  <a:pt x="1943" y="843"/>
                </a:lnTo>
                <a:lnTo>
                  <a:pt x="1948" y="822"/>
                </a:lnTo>
                <a:lnTo>
                  <a:pt x="1953" y="802"/>
                </a:lnTo>
                <a:lnTo>
                  <a:pt x="1958" y="782"/>
                </a:lnTo>
                <a:lnTo>
                  <a:pt x="1963" y="760"/>
                </a:lnTo>
                <a:lnTo>
                  <a:pt x="1963" y="760"/>
                </a:lnTo>
                <a:lnTo>
                  <a:pt x="1972" y="717"/>
                </a:lnTo>
                <a:lnTo>
                  <a:pt x="1977" y="696"/>
                </a:lnTo>
                <a:lnTo>
                  <a:pt x="1982" y="676"/>
                </a:lnTo>
                <a:lnTo>
                  <a:pt x="1982" y="676"/>
                </a:lnTo>
                <a:lnTo>
                  <a:pt x="1985" y="667"/>
                </a:lnTo>
                <a:lnTo>
                  <a:pt x="1988" y="661"/>
                </a:lnTo>
                <a:lnTo>
                  <a:pt x="1993" y="653"/>
                </a:lnTo>
                <a:lnTo>
                  <a:pt x="1995" y="645"/>
                </a:lnTo>
                <a:lnTo>
                  <a:pt x="1995" y="645"/>
                </a:lnTo>
                <a:lnTo>
                  <a:pt x="2000" y="617"/>
                </a:lnTo>
                <a:lnTo>
                  <a:pt x="2004" y="588"/>
                </a:lnTo>
                <a:lnTo>
                  <a:pt x="2009" y="560"/>
                </a:lnTo>
                <a:lnTo>
                  <a:pt x="2011" y="546"/>
                </a:lnTo>
                <a:lnTo>
                  <a:pt x="2014" y="533"/>
                </a:lnTo>
                <a:lnTo>
                  <a:pt x="2014" y="533"/>
                </a:lnTo>
                <a:lnTo>
                  <a:pt x="2014" y="521"/>
                </a:lnTo>
                <a:lnTo>
                  <a:pt x="2016" y="510"/>
                </a:lnTo>
                <a:lnTo>
                  <a:pt x="2021" y="482"/>
                </a:lnTo>
                <a:lnTo>
                  <a:pt x="2024" y="468"/>
                </a:lnTo>
                <a:lnTo>
                  <a:pt x="2025" y="454"/>
                </a:lnTo>
                <a:lnTo>
                  <a:pt x="2024" y="449"/>
                </a:lnTo>
                <a:lnTo>
                  <a:pt x="2021" y="442"/>
                </a:lnTo>
                <a:lnTo>
                  <a:pt x="2019" y="437"/>
                </a:lnTo>
                <a:lnTo>
                  <a:pt x="2016" y="431"/>
                </a:lnTo>
                <a:lnTo>
                  <a:pt x="2016" y="431"/>
                </a:lnTo>
                <a:lnTo>
                  <a:pt x="2010" y="429"/>
                </a:lnTo>
                <a:lnTo>
                  <a:pt x="2002" y="428"/>
                </a:lnTo>
                <a:lnTo>
                  <a:pt x="1995" y="427"/>
                </a:lnTo>
                <a:lnTo>
                  <a:pt x="1987" y="427"/>
                </a:lnTo>
                <a:lnTo>
                  <a:pt x="1972" y="429"/>
                </a:lnTo>
                <a:lnTo>
                  <a:pt x="1957" y="430"/>
                </a:lnTo>
                <a:lnTo>
                  <a:pt x="1957" y="430"/>
                </a:lnTo>
                <a:close/>
                <a:moveTo>
                  <a:pt x="1876" y="466"/>
                </a:moveTo>
                <a:lnTo>
                  <a:pt x="1876" y="466"/>
                </a:lnTo>
                <a:lnTo>
                  <a:pt x="1867" y="496"/>
                </a:lnTo>
                <a:lnTo>
                  <a:pt x="1859" y="525"/>
                </a:lnTo>
                <a:lnTo>
                  <a:pt x="1845" y="585"/>
                </a:lnTo>
                <a:lnTo>
                  <a:pt x="1831" y="645"/>
                </a:lnTo>
                <a:lnTo>
                  <a:pt x="1823" y="673"/>
                </a:lnTo>
                <a:lnTo>
                  <a:pt x="1815" y="703"/>
                </a:lnTo>
                <a:lnTo>
                  <a:pt x="1815" y="703"/>
                </a:lnTo>
                <a:lnTo>
                  <a:pt x="1796" y="771"/>
                </a:lnTo>
                <a:lnTo>
                  <a:pt x="1796" y="771"/>
                </a:lnTo>
                <a:lnTo>
                  <a:pt x="1791" y="789"/>
                </a:lnTo>
                <a:lnTo>
                  <a:pt x="1787" y="807"/>
                </a:lnTo>
                <a:lnTo>
                  <a:pt x="1780" y="844"/>
                </a:lnTo>
                <a:lnTo>
                  <a:pt x="1780" y="844"/>
                </a:lnTo>
                <a:lnTo>
                  <a:pt x="1770" y="881"/>
                </a:lnTo>
                <a:lnTo>
                  <a:pt x="1759" y="919"/>
                </a:lnTo>
                <a:lnTo>
                  <a:pt x="1747" y="955"/>
                </a:lnTo>
                <a:lnTo>
                  <a:pt x="1737" y="991"/>
                </a:lnTo>
                <a:lnTo>
                  <a:pt x="1737" y="991"/>
                </a:lnTo>
                <a:lnTo>
                  <a:pt x="1736" y="999"/>
                </a:lnTo>
                <a:lnTo>
                  <a:pt x="1736" y="1008"/>
                </a:lnTo>
                <a:lnTo>
                  <a:pt x="1735" y="1011"/>
                </a:lnTo>
                <a:lnTo>
                  <a:pt x="1733" y="1015"/>
                </a:lnTo>
                <a:lnTo>
                  <a:pt x="1730" y="1017"/>
                </a:lnTo>
                <a:lnTo>
                  <a:pt x="1726" y="1020"/>
                </a:lnTo>
                <a:lnTo>
                  <a:pt x="1726" y="1020"/>
                </a:lnTo>
                <a:lnTo>
                  <a:pt x="1728" y="1025"/>
                </a:lnTo>
                <a:lnTo>
                  <a:pt x="1729" y="1029"/>
                </a:lnTo>
                <a:lnTo>
                  <a:pt x="1729" y="1032"/>
                </a:lnTo>
                <a:lnTo>
                  <a:pt x="1726" y="1036"/>
                </a:lnTo>
                <a:lnTo>
                  <a:pt x="1726" y="1036"/>
                </a:lnTo>
                <a:lnTo>
                  <a:pt x="1683" y="1038"/>
                </a:lnTo>
                <a:lnTo>
                  <a:pt x="1639" y="1042"/>
                </a:lnTo>
                <a:lnTo>
                  <a:pt x="1593" y="1046"/>
                </a:lnTo>
                <a:lnTo>
                  <a:pt x="1547" y="1054"/>
                </a:lnTo>
                <a:lnTo>
                  <a:pt x="1547" y="1054"/>
                </a:lnTo>
                <a:lnTo>
                  <a:pt x="1512" y="1061"/>
                </a:lnTo>
                <a:lnTo>
                  <a:pt x="1478" y="1069"/>
                </a:lnTo>
                <a:lnTo>
                  <a:pt x="1442" y="1076"/>
                </a:lnTo>
                <a:lnTo>
                  <a:pt x="1409" y="1085"/>
                </a:lnTo>
                <a:lnTo>
                  <a:pt x="1376" y="1095"/>
                </a:lnTo>
                <a:lnTo>
                  <a:pt x="1343" y="1106"/>
                </a:lnTo>
                <a:lnTo>
                  <a:pt x="1311" y="1118"/>
                </a:lnTo>
                <a:lnTo>
                  <a:pt x="1279" y="1131"/>
                </a:lnTo>
                <a:lnTo>
                  <a:pt x="1279" y="1131"/>
                </a:lnTo>
                <a:lnTo>
                  <a:pt x="1260" y="1139"/>
                </a:lnTo>
                <a:lnTo>
                  <a:pt x="1241" y="1149"/>
                </a:lnTo>
                <a:lnTo>
                  <a:pt x="1203" y="1170"/>
                </a:lnTo>
                <a:lnTo>
                  <a:pt x="1129" y="1212"/>
                </a:lnTo>
                <a:lnTo>
                  <a:pt x="1129" y="1212"/>
                </a:lnTo>
                <a:lnTo>
                  <a:pt x="1091" y="1233"/>
                </a:lnTo>
                <a:lnTo>
                  <a:pt x="1073" y="1244"/>
                </a:lnTo>
                <a:lnTo>
                  <a:pt x="1055" y="1255"/>
                </a:lnTo>
                <a:lnTo>
                  <a:pt x="1055" y="1255"/>
                </a:lnTo>
                <a:lnTo>
                  <a:pt x="1027" y="1271"/>
                </a:lnTo>
                <a:lnTo>
                  <a:pt x="1013" y="1280"/>
                </a:lnTo>
                <a:lnTo>
                  <a:pt x="1001" y="1289"/>
                </a:lnTo>
                <a:lnTo>
                  <a:pt x="1001" y="1289"/>
                </a:lnTo>
                <a:lnTo>
                  <a:pt x="995" y="1294"/>
                </a:lnTo>
                <a:lnTo>
                  <a:pt x="993" y="1299"/>
                </a:lnTo>
                <a:lnTo>
                  <a:pt x="991" y="1301"/>
                </a:lnTo>
                <a:lnTo>
                  <a:pt x="993" y="1303"/>
                </a:lnTo>
                <a:lnTo>
                  <a:pt x="993" y="1303"/>
                </a:lnTo>
                <a:lnTo>
                  <a:pt x="995" y="1303"/>
                </a:lnTo>
                <a:lnTo>
                  <a:pt x="998" y="1302"/>
                </a:lnTo>
                <a:lnTo>
                  <a:pt x="1003" y="1299"/>
                </a:lnTo>
                <a:lnTo>
                  <a:pt x="1009" y="1293"/>
                </a:lnTo>
                <a:lnTo>
                  <a:pt x="1013" y="1289"/>
                </a:lnTo>
                <a:lnTo>
                  <a:pt x="1013" y="1289"/>
                </a:lnTo>
                <a:lnTo>
                  <a:pt x="1025" y="1283"/>
                </a:lnTo>
                <a:lnTo>
                  <a:pt x="1036" y="1276"/>
                </a:lnTo>
                <a:lnTo>
                  <a:pt x="1061" y="1263"/>
                </a:lnTo>
                <a:lnTo>
                  <a:pt x="1061" y="1263"/>
                </a:lnTo>
                <a:lnTo>
                  <a:pt x="1087" y="1252"/>
                </a:lnTo>
                <a:lnTo>
                  <a:pt x="1111" y="1241"/>
                </a:lnTo>
                <a:lnTo>
                  <a:pt x="1111" y="1241"/>
                </a:lnTo>
                <a:lnTo>
                  <a:pt x="1131" y="1232"/>
                </a:lnTo>
                <a:lnTo>
                  <a:pt x="1150" y="1225"/>
                </a:lnTo>
                <a:lnTo>
                  <a:pt x="1170" y="1218"/>
                </a:lnTo>
                <a:lnTo>
                  <a:pt x="1191" y="1212"/>
                </a:lnTo>
                <a:lnTo>
                  <a:pt x="1211" y="1207"/>
                </a:lnTo>
                <a:lnTo>
                  <a:pt x="1232" y="1202"/>
                </a:lnTo>
                <a:lnTo>
                  <a:pt x="1275" y="1194"/>
                </a:lnTo>
                <a:lnTo>
                  <a:pt x="1320" y="1187"/>
                </a:lnTo>
                <a:lnTo>
                  <a:pt x="1365" y="1182"/>
                </a:lnTo>
                <a:lnTo>
                  <a:pt x="1456" y="1174"/>
                </a:lnTo>
                <a:lnTo>
                  <a:pt x="1456" y="1174"/>
                </a:lnTo>
                <a:lnTo>
                  <a:pt x="1529" y="1166"/>
                </a:lnTo>
                <a:lnTo>
                  <a:pt x="1565" y="1162"/>
                </a:lnTo>
                <a:lnTo>
                  <a:pt x="1603" y="1160"/>
                </a:lnTo>
                <a:lnTo>
                  <a:pt x="1639" y="1157"/>
                </a:lnTo>
                <a:lnTo>
                  <a:pt x="1677" y="1159"/>
                </a:lnTo>
                <a:lnTo>
                  <a:pt x="1714" y="1161"/>
                </a:lnTo>
                <a:lnTo>
                  <a:pt x="1732" y="1163"/>
                </a:lnTo>
                <a:lnTo>
                  <a:pt x="1751" y="1166"/>
                </a:lnTo>
                <a:lnTo>
                  <a:pt x="1751" y="1166"/>
                </a:lnTo>
                <a:lnTo>
                  <a:pt x="1775" y="1067"/>
                </a:lnTo>
                <a:lnTo>
                  <a:pt x="1801" y="967"/>
                </a:lnTo>
                <a:lnTo>
                  <a:pt x="1829" y="867"/>
                </a:lnTo>
                <a:lnTo>
                  <a:pt x="1856" y="773"/>
                </a:lnTo>
                <a:lnTo>
                  <a:pt x="1856" y="773"/>
                </a:lnTo>
                <a:lnTo>
                  <a:pt x="1858" y="766"/>
                </a:lnTo>
                <a:lnTo>
                  <a:pt x="1859" y="758"/>
                </a:lnTo>
                <a:lnTo>
                  <a:pt x="1861" y="743"/>
                </a:lnTo>
                <a:lnTo>
                  <a:pt x="1861" y="743"/>
                </a:lnTo>
                <a:lnTo>
                  <a:pt x="1865" y="733"/>
                </a:lnTo>
                <a:lnTo>
                  <a:pt x="1869" y="723"/>
                </a:lnTo>
                <a:lnTo>
                  <a:pt x="1874" y="713"/>
                </a:lnTo>
                <a:lnTo>
                  <a:pt x="1877" y="703"/>
                </a:lnTo>
                <a:lnTo>
                  <a:pt x="1877" y="703"/>
                </a:lnTo>
                <a:lnTo>
                  <a:pt x="1880" y="692"/>
                </a:lnTo>
                <a:lnTo>
                  <a:pt x="1882" y="680"/>
                </a:lnTo>
                <a:lnTo>
                  <a:pt x="1884" y="668"/>
                </a:lnTo>
                <a:lnTo>
                  <a:pt x="1888" y="655"/>
                </a:lnTo>
                <a:lnTo>
                  <a:pt x="1888" y="655"/>
                </a:lnTo>
                <a:lnTo>
                  <a:pt x="1903" y="609"/>
                </a:lnTo>
                <a:lnTo>
                  <a:pt x="1917" y="563"/>
                </a:lnTo>
                <a:lnTo>
                  <a:pt x="1923" y="541"/>
                </a:lnTo>
                <a:lnTo>
                  <a:pt x="1928" y="518"/>
                </a:lnTo>
                <a:lnTo>
                  <a:pt x="1933" y="497"/>
                </a:lnTo>
                <a:lnTo>
                  <a:pt x="1936" y="476"/>
                </a:lnTo>
                <a:lnTo>
                  <a:pt x="1936" y="476"/>
                </a:lnTo>
                <a:lnTo>
                  <a:pt x="1922" y="473"/>
                </a:lnTo>
                <a:lnTo>
                  <a:pt x="1906" y="470"/>
                </a:lnTo>
                <a:lnTo>
                  <a:pt x="1891" y="468"/>
                </a:lnTo>
                <a:lnTo>
                  <a:pt x="1876" y="466"/>
                </a:lnTo>
                <a:lnTo>
                  <a:pt x="1876" y="466"/>
                </a:lnTo>
                <a:close/>
                <a:moveTo>
                  <a:pt x="1783" y="572"/>
                </a:moveTo>
                <a:lnTo>
                  <a:pt x="1783" y="572"/>
                </a:lnTo>
                <a:lnTo>
                  <a:pt x="1785" y="566"/>
                </a:lnTo>
                <a:lnTo>
                  <a:pt x="1786" y="560"/>
                </a:lnTo>
                <a:lnTo>
                  <a:pt x="1788" y="554"/>
                </a:lnTo>
                <a:lnTo>
                  <a:pt x="1788" y="551"/>
                </a:lnTo>
                <a:lnTo>
                  <a:pt x="1787" y="549"/>
                </a:lnTo>
                <a:lnTo>
                  <a:pt x="1787" y="549"/>
                </a:lnTo>
                <a:lnTo>
                  <a:pt x="1783" y="561"/>
                </a:lnTo>
                <a:lnTo>
                  <a:pt x="1782" y="567"/>
                </a:lnTo>
                <a:lnTo>
                  <a:pt x="1782" y="570"/>
                </a:lnTo>
                <a:lnTo>
                  <a:pt x="1783" y="572"/>
                </a:lnTo>
                <a:lnTo>
                  <a:pt x="1783" y="572"/>
                </a:lnTo>
                <a:close/>
                <a:moveTo>
                  <a:pt x="1470" y="862"/>
                </a:moveTo>
                <a:lnTo>
                  <a:pt x="1470" y="862"/>
                </a:lnTo>
                <a:lnTo>
                  <a:pt x="1458" y="864"/>
                </a:lnTo>
                <a:lnTo>
                  <a:pt x="1448" y="866"/>
                </a:lnTo>
                <a:lnTo>
                  <a:pt x="1425" y="873"/>
                </a:lnTo>
                <a:lnTo>
                  <a:pt x="1405" y="881"/>
                </a:lnTo>
                <a:lnTo>
                  <a:pt x="1385" y="892"/>
                </a:lnTo>
                <a:lnTo>
                  <a:pt x="1366" y="903"/>
                </a:lnTo>
                <a:lnTo>
                  <a:pt x="1348" y="913"/>
                </a:lnTo>
                <a:lnTo>
                  <a:pt x="1311" y="937"/>
                </a:lnTo>
                <a:lnTo>
                  <a:pt x="1311" y="937"/>
                </a:lnTo>
                <a:lnTo>
                  <a:pt x="1282" y="960"/>
                </a:lnTo>
                <a:lnTo>
                  <a:pt x="1252" y="983"/>
                </a:lnTo>
                <a:lnTo>
                  <a:pt x="1222" y="1005"/>
                </a:lnTo>
                <a:lnTo>
                  <a:pt x="1193" y="1029"/>
                </a:lnTo>
                <a:lnTo>
                  <a:pt x="1193" y="1029"/>
                </a:lnTo>
                <a:lnTo>
                  <a:pt x="1164" y="1059"/>
                </a:lnTo>
                <a:lnTo>
                  <a:pt x="1136" y="1089"/>
                </a:lnTo>
                <a:lnTo>
                  <a:pt x="1108" y="1121"/>
                </a:lnTo>
                <a:lnTo>
                  <a:pt x="1080" y="1152"/>
                </a:lnTo>
                <a:lnTo>
                  <a:pt x="1054" y="1185"/>
                </a:lnTo>
                <a:lnTo>
                  <a:pt x="1028" y="1218"/>
                </a:lnTo>
                <a:lnTo>
                  <a:pt x="1004" y="1252"/>
                </a:lnTo>
                <a:lnTo>
                  <a:pt x="982" y="1285"/>
                </a:lnTo>
                <a:lnTo>
                  <a:pt x="982" y="1285"/>
                </a:lnTo>
                <a:lnTo>
                  <a:pt x="1017" y="1246"/>
                </a:lnTo>
                <a:lnTo>
                  <a:pt x="1055" y="1209"/>
                </a:lnTo>
                <a:lnTo>
                  <a:pt x="1075" y="1191"/>
                </a:lnTo>
                <a:lnTo>
                  <a:pt x="1094" y="1174"/>
                </a:lnTo>
                <a:lnTo>
                  <a:pt x="1115" y="1156"/>
                </a:lnTo>
                <a:lnTo>
                  <a:pt x="1136" y="1139"/>
                </a:lnTo>
                <a:lnTo>
                  <a:pt x="1136" y="1139"/>
                </a:lnTo>
                <a:lnTo>
                  <a:pt x="1142" y="1137"/>
                </a:lnTo>
                <a:lnTo>
                  <a:pt x="1149" y="1134"/>
                </a:lnTo>
                <a:lnTo>
                  <a:pt x="1162" y="1124"/>
                </a:lnTo>
                <a:lnTo>
                  <a:pt x="1185" y="1104"/>
                </a:lnTo>
                <a:lnTo>
                  <a:pt x="1185" y="1104"/>
                </a:lnTo>
                <a:lnTo>
                  <a:pt x="1200" y="1096"/>
                </a:lnTo>
                <a:lnTo>
                  <a:pt x="1215" y="1087"/>
                </a:lnTo>
                <a:lnTo>
                  <a:pt x="1243" y="1069"/>
                </a:lnTo>
                <a:lnTo>
                  <a:pt x="1271" y="1048"/>
                </a:lnTo>
                <a:lnTo>
                  <a:pt x="1285" y="1040"/>
                </a:lnTo>
                <a:lnTo>
                  <a:pt x="1300" y="1031"/>
                </a:lnTo>
                <a:lnTo>
                  <a:pt x="1300" y="1031"/>
                </a:lnTo>
                <a:lnTo>
                  <a:pt x="1329" y="1015"/>
                </a:lnTo>
                <a:lnTo>
                  <a:pt x="1359" y="999"/>
                </a:lnTo>
                <a:lnTo>
                  <a:pt x="1375" y="991"/>
                </a:lnTo>
                <a:lnTo>
                  <a:pt x="1391" y="984"/>
                </a:lnTo>
                <a:lnTo>
                  <a:pt x="1407" y="978"/>
                </a:lnTo>
                <a:lnTo>
                  <a:pt x="1424" y="972"/>
                </a:lnTo>
                <a:lnTo>
                  <a:pt x="1424" y="972"/>
                </a:lnTo>
                <a:lnTo>
                  <a:pt x="1426" y="969"/>
                </a:lnTo>
                <a:lnTo>
                  <a:pt x="1429" y="968"/>
                </a:lnTo>
                <a:lnTo>
                  <a:pt x="1433" y="966"/>
                </a:lnTo>
                <a:lnTo>
                  <a:pt x="1435" y="964"/>
                </a:lnTo>
                <a:lnTo>
                  <a:pt x="1435" y="964"/>
                </a:lnTo>
                <a:lnTo>
                  <a:pt x="1485" y="948"/>
                </a:lnTo>
                <a:lnTo>
                  <a:pt x="1513" y="939"/>
                </a:lnTo>
                <a:lnTo>
                  <a:pt x="1542" y="933"/>
                </a:lnTo>
                <a:lnTo>
                  <a:pt x="1572" y="927"/>
                </a:lnTo>
                <a:lnTo>
                  <a:pt x="1587" y="925"/>
                </a:lnTo>
                <a:lnTo>
                  <a:pt x="1602" y="924"/>
                </a:lnTo>
                <a:lnTo>
                  <a:pt x="1617" y="924"/>
                </a:lnTo>
                <a:lnTo>
                  <a:pt x="1632" y="925"/>
                </a:lnTo>
                <a:lnTo>
                  <a:pt x="1647" y="927"/>
                </a:lnTo>
                <a:lnTo>
                  <a:pt x="1661" y="929"/>
                </a:lnTo>
                <a:lnTo>
                  <a:pt x="1661" y="929"/>
                </a:lnTo>
                <a:lnTo>
                  <a:pt x="1661" y="926"/>
                </a:lnTo>
                <a:lnTo>
                  <a:pt x="1661" y="923"/>
                </a:lnTo>
                <a:lnTo>
                  <a:pt x="1659" y="919"/>
                </a:lnTo>
                <a:lnTo>
                  <a:pt x="1656" y="914"/>
                </a:lnTo>
                <a:lnTo>
                  <a:pt x="1655" y="910"/>
                </a:lnTo>
                <a:lnTo>
                  <a:pt x="1655" y="910"/>
                </a:lnTo>
                <a:lnTo>
                  <a:pt x="1626" y="908"/>
                </a:lnTo>
                <a:lnTo>
                  <a:pt x="1626" y="908"/>
                </a:lnTo>
                <a:lnTo>
                  <a:pt x="1617" y="904"/>
                </a:lnTo>
                <a:lnTo>
                  <a:pt x="1607" y="900"/>
                </a:lnTo>
                <a:lnTo>
                  <a:pt x="1596" y="899"/>
                </a:lnTo>
                <a:lnTo>
                  <a:pt x="1585" y="898"/>
                </a:lnTo>
                <a:lnTo>
                  <a:pt x="1573" y="899"/>
                </a:lnTo>
                <a:lnTo>
                  <a:pt x="1561" y="899"/>
                </a:lnTo>
                <a:lnTo>
                  <a:pt x="1538" y="903"/>
                </a:lnTo>
                <a:lnTo>
                  <a:pt x="1538" y="903"/>
                </a:lnTo>
                <a:lnTo>
                  <a:pt x="1505" y="909"/>
                </a:lnTo>
                <a:lnTo>
                  <a:pt x="1489" y="913"/>
                </a:lnTo>
                <a:lnTo>
                  <a:pt x="1473" y="918"/>
                </a:lnTo>
                <a:lnTo>
                  <a:pt x="1458" y="923"/>
                </a:lnTo>
                <a:lnTo>
                  <a:pt x="1443" y="928"/>
                </a:lnTo>
                <a:lnTo>
                  <a:pt x="1429" y="935"/>
                </a:lnTo>
                <a:lnTo>
                  <a:pt x="1417" y="942"/>
                </a:lnTo>
                <a:lnTo>
                  <a:pt x="1417" y="942"/>
                </a:lnTo>
                <a:lnTo>
                  <a:pt x="1407" y="950"/>
                </a:lnTo>
                <a:lnTo>
                  <a:pt x="1397" y="957"/>
                </a:lnTo>
                <a:lnTo>
                  <a:pt x="1392" y="960"/>
                </a:lnTo>
                <a:lnTo>
                  <a:pt x="1388" y="963"/>
                </a:lnTo>
                <a:lnTo>
                  <a:pt x="1382" y="965"/>
                </a:lnTo>
                <a:lnTo>
                  <a:pt x="1376" y="965"/>
                </a:lnTo>
                <a:lnTo>
                  <a:pt x="1376" y="965"/>
                </a:lnTo>
                <a:lnTo>
                  <a:pt x="1380" y="960"/>
                </a:lnTo>
                <a:lnTo>
                  <a:pt x="1387" y="957"/>
                </a:lnTo>
                <a:lnTo>
                  <a:pt x="1399" y="951"/>
                </a:lnTo>
                <a:lnTo>
                  <a:pt x="1399" y="951"/>
                </a:lnTo>
                <a:lnTo>
                  <a:pt x="1408" y="942"/>
                </a:lnTo>
                <a:lnTo>
                  <a:pt x="1418" y="934"/>
                </a:lnTo>
                <a:lnTo>
                  <a:pt x="1428" y="927"/>
                </a:lnTo>
                <a:lnTo>
                  <a:pt x="1439" y="921"/>
                </a:lnTo>
                <a:lnTo>
                  <a:pt x="1452" y="915"/>
                </a:lnTo>
                <a:lnTo>
                  <a:pt x="1465" y="910"/>
                </a:lnTo>
                <a:lnTo>
                  <a:pt x="1478" y="906"/>
                </a:lnTo>
                <a:lnTo>
                  <a:pt x="1491" y="902"/>
                </a:lnTo>
                <a:lnTo>
                  <a:pt x="1520" y="895"/>
                </a:lnTo>
                <a:lnTo>
                  <a:pt x="1551" y="891"/>
                </a:lnTo>
                <a:lnTo>
                  <a:pt x="1582" y="888"/>
                </a:lnTo>
                <a:lnTo>
                  <a:pt x="1612" y="885"/>
                </a:lnTo>
                <a:lnTo>
                  <a:pt x="1612" y="885"/>
                </a:lnTo>
                <a:lnTo>
                  <a:pt x="1612" y="880"/>
                </a:lnTo>
                <a:lnTo>
                  <a:pt x="1612" y="876"/>
                </a:lnTo>
                <a:lnTo>
                  <a:pt x="1611" y="872"/>
                </a:lnTo>
                <a:lnTo>
                  <a:pt x="1609" y="869"/>
                </a:lnTo>
                <a:lnTo>
                  <a:pt x="1609" y="869"/>
                </a:lnTo>
                <a:lnTo>
                  <a:pt x="1585" y="869"/>
                </a:lnTo>
                <a:lnTo>
                  <a:pt x="1560" y="873"/>
                </a:lnTo>
                <a:lnTo>
                  <a:pt x="1535" y="877"/>
                </a:lnTo>
                <a:lnTo>
                  <a:pt x="1511" y="882"/>
                </a:lnTo>
                <a:lnTo>
                  <a:pt x="1486" y="889"/>
                </a:lnTo>
                <a:lnTo>
                  <a:pt x="1464" y="896"/>
                </a:lnTo>
                <a:lnTo>
                  <a:pt x="1422" y="910"/>
                </a:lnTo>
                <a:lnTo>
                  <a:pt x="1422" y="910"/>
                </a:lnTo>
                <a:lnTo>
                  <a:pt x="1436" y="900"/>
                </a:lnTo>
                <a:lnTo>
                  <a:pt x="1451" y="892"/>
                </a:lnTo>
                <a:lnTo>
                  <a:pt x="1467" y="885"/>
                </a:lnTo>
                <a:lnTo>
                  <a:pt x="1484" y="879"/>
                </a:lnTo>
                <a:lnTo>
                  <a:pt x="1502" y="874"/>
                </a:lnTo>
                <a:lnTo>
                  <a:pt x="1519" y="868"/>
                </a:lnTo>
                <a:lnTo>
                  <a:pt x="1554" y="860"/>
                </a:lnTo>
                <a:lnTo>
                  <a:pt x="1554" y="860"/>
                </a:lnTo>
                <a:lnTo>
                  <a:pt x="1511" y="860"/>
                </a:lnTo>
                <a:lnTo>
                  <a:pt x="1490" y="860"/>
                </a:lnTo>
                <a:lnTo>
                  <a:pt x="1470" y="862"/>
                </a:lnTo>
                <a:lnTo>
                  <a:pt x="1470" y="862"/>
                </a:lnTo>
                <a:close/>
                <a:moveTo>
                  <a:pt x="437" y="1121"/>
                </a:moveTo>
                <a:lnTo>
                  <a:pt x="437" y="1121"/>
                </a:lnTo>
                <a:lnTo>
                  <a:pt x="430" y="1120"/>
                </a:lnTo>
                <a:lnTo>
                  <a:pt x="423" y="1118"/>
                </a:lnTo>
                <a:lnTo>
                  <a:pt x="423" y="1118"/>
                </a:lnTo>
                <a:lnTo>
                  <a:pt x="336" y="1093"/>
                </a:lnTo>
                <a:lnTo>
                  <a:pt x="294" y="1081"/>
                </a:lnTo>
                <a:lnTo>
                  <a:pt x="254" y="1072"/>
                </a:lnTo>
                <a:lnTo>
                  <a:pt x="254" y="1072"/>
                </a:lnTo>
                <a:lnTo>
                  <a:pt x="209" y="1062"/>
                </a:lnTo>
                <a:lnTo>
                  <a:pt x="163" y="1054"/>
                </a:lnTo>
                <a:lnTo>
                  <a:pt x="76" y="1038"/>
                </a:lnTo>
                <a:lnTo>
                  <a:pt x="76" y="1038"/>
                </a:lnTo>
                <a:lnTo>
                  <a:pt x="71" y="1041"/>
                </a:lnTo>
                <a:lnTo>
                  <a:pt x="65" y="1041"/>
                </a:lnTo>
                <a:lnTo>
                  <a:pt x="61" y="1041"/>
                </a:lnTo>
                <a:lnTo>
                  <a:pt x="55" y="1042"/>
                </a:lnTo>
                <a:lnTo>
                  <a:pt x="55" y="1042"/>
                </a:lnTo>
                <a:lnTo>
                  <a:pt x="49" y="1051"/>
                </a:lnTo>
                <a:lnTo>
                  <a:pt x="42" y="1061"/>
                </a:lnTo>
                <a:lnTo>
                  <a:pt x="35" y="1070"/>
                </a:lnTo>
                <a:lnTo>
                  <a:pt x="30" y="1080"/>
                </a:lnTo>
                <a:lnTo>
                  <a:pt x="30" y="1080"/>
                </a:lnTo>
                <a:lnTo>
                  <a:pt x="51" y="1081"/>
                </a:lnTo>
                <a:lnTo>
                  <a:pt x="70" y="1084"/>
                </a:lnTo>
                <a:lnTo>
                  <a:pt x="107" y="1088"/>
                </a:lnTo>
                <a:lnTo>
                  <a:pt x="107" y="1088"/>
                </a:lnTo>
                <a:lnTo>
                  <a:pt x="179" y="1099"/>
                </a:lnTo>
                <a:lnTo>
                  <a:pt x="251" y="1110"/>
                </a:lnTo>
                <a:lnTo>
                  <a:pt x="321" y="1122"/>
                </a:lnTo>
                <a:lnTo>
                  <a:pt x="391" y="1132"/>
                </a:lnTo>
                <a:lnTo>
                  <a:pt x="391" y="1132"/>
                </a:lnTo>
                <a:lnTo>
                  <a:pt x="454" y="1139"/>
                </a:lnTo>
                <a:lnTo>
                  <a:pt x="487" y="1144"/>
                </a:lnTo>
                <a:lnTo>
                  <a:pt x="523" y="1148"/>
                </a:lnTo>
                <a:lnTo>
                  <a:pt x="523" y="1148"/>
                </a:lnTo>
                <a:lnTo>
                  <a:pt x="530" y="1151"/>
                </a:lnTo>
                <a:lnTo>
                  <a:pt x="534" y="1151"/>
                </a:lnTo>
                <a:lnTo>
                  <a:pt x="535" y="1150"/>
                </a:lnTo>
                <a:lnTo>
                  <a:pt x="536" y="1148"/>
                </a:lnTo>
                <a:lnTo>
                  <a:pt x="536" y="1148"/>
                </a:lnTo>
                <a:lnTo>
                  <a:pt x="487" y="1136"/>
                </a:lnTo>
                <a:lnTo>
                  <a:pt x="461" y="1130"/>
                </a:lnTo>
                <a:lnTo>
                  <a:pt x="437" y="1121"/>
                </a:lnTo>
                <a:lnTo>
                  <a:pt x="437" y="1121"/>
                </a:lnTo>
                <a:close/>
                <a:moveTo>
                  <a:pt x="657" y="1209"/>
                </a:moveTo>
                <a:lnTo>
                  <a:pt x="657" y="1209"/>
                </a:lnTo>
                <a:lnTo>
                  <a:pt x="624" y="1195"/>
                </a:lnTo>
                <a:lnTo>
                  <a:pt x="607" y="1188"/>
                </a:lnTo>
                <a:lnTo>
                  <a:pt x="589" y="1182"/>
                </a:lnTo>
                <a:lnTo>
                  <a:pt x="589" y="1182"/>
                </a:lnTo>
                <a:lnTo>
                  <a:pt x="572" y="1176"/>
                </a:lnTo>
                <a:lnTo>
                  <a:pt x="555" y="1169"/>
                </a:lnTo>
                <a:lnTo>
                  <a:pt x="555" y="1169"/>
                </a:lnTo>
                <a:lnTo>
                  <a:pt x="546" y="1167"/>
                </a:lnTo>
                <a:lnTo>
                  <a:pt x="536" y="1166"/>
                </a:lnTo>
                <a:lnTo>
                  <a:pt x="515" y="1164"/>
                </a:lnTo>
                <a:lnTo>
                  <a:pt x="494" y="1162"/>
                </a:lnTo>
                <a:lnTo>
                  <a:pt x="473" y="1159"/>
                </a:lnTo>
                <a:lnTo>
                  <a:pt x="473" y="1159"/>
                </a:lnTo>
                <a:lnTo>
                  <a:pt x="442" y="1154"/>
                </a:lnTo>
                <a:lnTo>
                  <a:pt x="411" y="1150"/>
                </a:lnTo>
                <a:lnTo>
                  <a:pt x="347" y="1142"/>
                </a:lnTo>
                <a:lnTo>
                  <a:pt x="347" y="1142"/>
                </a:lnTo>
                <a:lnTo>
                  <a:pt x="307" y="1138"/>
                </a:lnTo>
                <a:lnTo>
                  <a:pt x="269" y="1132"/>
                </a:lnTo>
                <a:lnTo>
                  <a:pt x="194" y="1118"/>
                </a:lnTo>
                <a:lnTo>
                  <a:pt x="156" y="1111"/>
                </a:lnTo>
                <a:lnTo>
                  <a:pt x="119" y="1105"/>
                </a:lnTo>
                <a:lnTo>
                  <a:pt x="82" y="1100"/>
                </a:lnTo>
                <a:lnTo>
                  <a:pt x="46" y="1096"/>
                </a:lnTo>
                <a:lnTo>
                  <a:pt x="46" y="1096"/>
                </a:lnTo>
                <a:lnTo>
                  <a:pt x="42" y="1101"/>
                </a:lnTo>
                <a:lnTo>
                  <a:pt x="37" y="1105"/>
                </a:lnTo>
                <a:lnTo>
                  <a:pt x="30" y="1115"/>
                </a:lnTo>
                <a:lnTo>
                  <a:pt x="25" y="1126"/>
                </a:lnTo>
                <a:lnTo>
                  <a:pt x="21" y="1136"/>
                </a:lnTo>
                <a:lnTo>
                  <a:pt x="21" y="1136"/>
                </a:lnTo>
                <a:lnTo>
                  <a:pt x="57" y="1138"/>
                </a:lnTo>
                <a:lnTo>
                  <a:pt x="93" y="1142"/>
                </a:lnTo>
                <a:lnTo>
                  <a:pt x="131" y="1147"/>
                </a:lnTo>
                <a:lnTo>
                  <a:pt x="169" y="1152"/>
                </a:lnTo>
                <a:lnTo>
                  <a:pt x="169" y="1152"/>
                </a:lnTo>
                <a:lnTo>
                  <a:pt x="215" y="1155"/>
                </a:lnTo>
                <a:lnTo>
                  <a:pt x="264" y="1157"/>
                </a:lnTo>
                <a:lnTo>
                  <a:pt x="313" y="1160"/>
                </a:lnTo>
                <a:lnTo>
                  <a:pt x="335" y="1162"/>
                </a:lnTo>
                <a:lnTo>
                  <a:pt x="355" y="1164"/>
                </a:lnTo>
                <a:lnTo>
                  <a:pt x="355" y="1164"/>
                </a:lnTo>
                <a:lnTo>
                  <a:pt x="393" y="1168"/>
                </a:lnTo>
                <a:lnTo>
                  <a:pt x="410" y="1170"/>
                </a:lnTo>
                <a:lnTo>
                  <a:pt x="427" y="1174"/>
                </a:lnTo>
                <a:lnTo>
                  <a:pt x="427" y="1174"/>
                </a:lnTo>
                <a:lnTo>
                  <a:pt x="430" y="1175"/>
                </a:lnTo>
                <a:lnTo>
                  <a:pt x="435" y="1177"/>
                </a:lnTo>
                <a:lnTo>
                  <a:pt x="439" y="1179"/>
                </a:lnTo>
                <a:lnTo>
                  <a:pt x="442" y="1180"/>
                </a:lnTo>
                <a:lnTo>
                  <a:pt x="442" y="1180"/>
                </a:lnTo>
                <a:lnTo>
                  <a:pt x="455" y="1183"/>
                </a:lnTo>
                <a:lnTo>
                  <a:pt x="467" y="1184"/>
                </a:lnTo>
                <a:lnTo>
                  <a:pt x="491" y="1186"/>
                </a:lnTo>
                <a:lnTo>
                  <a:pt x="516" y="1188"/>
                </a:lnTo>
                <a:lnTo>
                  <a:pt x="529" y="1191"/>
                </a:lnTo>
                <a:lnTo>
                  <a:pt x="541" y="1193"/>
                </a:lnTo>
                <a:lnTo>
                  <a:pt x="541" y="1193"/>
                </a:lnTo>
                <a:lnTo>
                  <a:pt x="616" y="1212"/>
                </a:lnTo>
                <a:lnTo>
                  <a:pt x="684" y="1231"/>
                </a:lnTo>
                <a:lnTo>
                  <a:pt x="684" y="1231"/>
                </a:lnTo>
                <a:lnTo>
                  <a:pt x="710" y="1240"/>
                </a:lnTo>
                <a:lnTo>
                  <a:pt x="723" y="1243"/>
                </a:lnTo>
                <a:lnTo>
                  <a:pt x="729" y="1243"/>
                </a:lnTo>
                <a:lnTo>
                  <a:pt x="736" y="1242"/>
                </a:lnTo>
                <a:lnTo>
                  <a:pt x="736" y="1242"/>
                </a:lnTo>
                <a:lnTo>
                  <a:pt x="725" y="1240"/>
                </a:lnTo>
                <a:lnTo>
                  <a:pt x="714" y="1236"/>
                </a:lnTo>
                <a:lnTo>
                  <a:pt x="695" y="1226"/>
                </a:lnTo>
                <a:lnTo>
                  <a:pt x="676" y="1216"/>
                </a:lnTo>
                <a:lnTo>
                  <a:pt x="667" y="1212"/>
                </a:lnTo>
                <a:lnTo>
                  <a:pt x="657" y="1209"/>
                </a:lnTo>
                <a:lnTo>
                  <a:pt x="657" y="1209"/>
                </a:lnTo>
                <a:close/>
                <a:moveTo>
                  <a:pt x="587" y="1164"/>
                </a:moveTo>
                <a:lnTo>
                  <a:pt x="587" y="1164"/>
                </a:lnTo>
                <a:lnTo>
                  <a:pt x="564" y="1155"/>
                </a:lnTo>
                <a:lnTo>
                  <a:pt x="541" y="1148"/>
                </a:lnTo>
                <a:lnTo>
                  <a:pt x="541" y="1148"/>
                </a:lnTo>
                <a:lnTo>
                  <a:pt x="545" y="1151"/>
                </a:lnTo>
                <a:lnTo>
                  <a:pt x="550" y="1154"/>
                </a:lnTo>
                <a:lnTo>
                  <a:pt x="563" y="1159"/>
                </a:lnTo>
                <a:lnTo>
                  <a:pt x="576" y="1162"/>
                </a:lnTo>
                <a:lnTo>
                  <a:pt x="587" y="1164"/>
                </a:lnTo>
                <a:lnTo>
                  <a:pt x="587" y="1164"/>
                </a:lnTo>
                <a:close/>
                <a:moveTo>
                  <a:pt x="474" y="1198"/>
                </a:moveTo>
                <a:lnTo>
                  <a:pt x="474" y="1198"/>
                </a:lnTo>
                <a:lnTo>
                  <a:pt x="439" y="1193"/>
                </a:lnTo>
                <a:lnTo>
                  <a:pt x="421" y="1190"/>
                </a:lnTo>
                <a:lnTo>
                  <a:pt x="402" y="1187"/>
                </a:lnTo>
                <a:lnTo>
                  <a:pt x="402" y="1187"/>
                </a:lnTo>
                <a:lnTo>
                  <a:pt x="370" y="1183"/>
                </a:lnTo>
                <a:lnTo>
                  <a:pt x="340" y="1178"/>
                </a:lnTo>
                <a:lnTo>
                  <a:pt x="309" y="1172"/>
                </a:lnTo>
                <a:lnTo>
                  <a:pt x="296" y="1170"/>
                </a:lnTo>
                <a:lnTo>
                  <a:pt x="281" y="1169"/>
                </a:lnTo>
                <a:lnTo>
                  <a:pt x="281" y="1169"/>
                </a:lnTo>
                <a:lnTo>
                  <a:pt x="199" y="1167"/>
                </a:lnTo>
                <a:lnTo>
                  <a:pt x="161" y="1166"/>
                </a:lnTo>
                <a:lnTo>
                  <a:pt x="142" y="1165"/>
                </a:lnTo>
                <a:lnTo>
                  <a:pt x="124" y="1163"/>
                </a:lnTo>
                <a:lnTo>
                  <a:pt x="124" y="1163"/>
                </a:lnTo>
                <a:lnTo>
                  <a:pt x="91" y="1159"/>
                </a:lnTo>
                <a:lnTo>
                  <a:pt x="91" y="1159"/>
                </a:lnTo>
                <a:lnTo>
                  <a:pt x="81" y="1157"/>
                </a:lnTo>
                <a:lnTo>
                  <a:pt x="71" y="1155"/>
                </a:lnTo>
                <a:lnTo>
                  <a:pt x="61" y="1153"/>
                </a:lnTo>
                <a:lnTo>
                  <a:pt x="57" y="1153"/>
                </a:lnTo>
                <a:lnTo>
                  <a:pt x="54" y="1153"/>
                </a:lnTo>
                <a:lnTo>
                  <a:pt x="54" y="1153"/>
                </a:lnTo>
                <a:lnTo>
                  <a:pt x="48" y="1156"/>
                </a:lnTo>
                <a:lnTo>
                  <a:pt x="43" y="1161"/>
                </a:lnTo>
                <a:lnTo>
                  <a:pt x="40" y="1167"/>
                </a:lnTo>
                <a:lnTo>
                  <a:pt x="36" y="1174"/>
                </a:lnTo>
                <a:lnTo>
                  <a:pt x="31" y="1188"/>
                </a:lnTo>
                <a:lnTo>
                  <a:pt x="29" y="1201"/>
                </a:lnTo>
                <a:lnTo>
                  <a:pt x="29" y="1201"/>
                </a:lnTo>
                <a:lnTo>
                  <a:pt x="39" y="1199"/>
                </a:lnTo>
                <a:lnTo>
                  <a:pt x="50" y="1198"/>
                </a:lnTo>
                <a:lnTo>
                  <a:pt x="73" y="1197"/>
                </a:lnTo>
                <a:lnTo>
                  <a:pt x="82" y="1196"/>
                </a:lnTo>
                <a:lnTo>
                  <a:pt x="92" y="1195"/>
                </a:lnTo>
                <a:lnTo>
                  <a:pt x="100" y="1192"/>
                </a:lnTo>
                <a:lnTo>
                  <a:pt x="103" y="1190"/>
                </a:lnTo>
                <a:lnTo>
                  <a:pt x="105" y="1187"/>
                </a:lnTo>
                <a:lnTo>
                  <a:pt x="105" y="1187"/>
                </a:lnTo>
                <a:lnTo>
                  <a:pt x="110" y="1192"/>
                </a:lnTo>
                <a:lnTo>
                  <a:pt x="118" y="1194"/>
                </a:lnTo>
                <a:lnTo>
                  <a:pt x="126" y="1195"/>
                </a:lnTo>
                <a:lnTo>
                  <a:pt x="135" y="1194"/>
                </a:lnTo>
                <a:lnTo>
                  <a:pt x="153" y="1192"/>
                </a:lnTo>
                <a:lnTo>
                  <a:pt x="162" y="1192"/>
                </a:lnTo>
                <a:lnTo>
                  <a:pt x="170" y="1191"/>
                </a:lnTo>
                <a:lnTo>
                  <a:pt x="170" y="1191"/>
                </a:lnTo>
                <a:lnTo>
                  <a:pt x="178" y="1192"/>
                </a:lnTo>
                <a:lnTo>
                  <a:pt x="185" y="1194"/>
                </a:lnTo>
                <a:lnTo>
                  <a:pt x="193" y="1195"/>
                </a:lnTo>
                <a:lnTo>
                  <a:pt x="201" y="1196"/>
                </a:lnTo>
                <a:lnTo>
                  <a:pt x="201" y="1196"/>
                </a:lnTo>
                <a:lnTo>
                  <a:pt x="275" y="1199"/>
                </a:lnTo>
                <a:lnTo>
                  <a:pt x="352" y="1200"/>
                </a:lnTo>
                <a:lnTo>
                  <a:pt x="352" y="1200"/>
                </a:lnTo>
                <a:lnTo>
                  <a:pt x="372" y="1200"/>
                </a:lnTo>
                <a:lnTo>
                  <a:pt x="392" y="1201"/>
                </a:lnTo>
                <a:lnTo>
                  <a:pt x="430" y="1205"/>
                </a:lnTo>
                <a:lnTo>
                  <a:pt x="469" y="1211"/>
                </a:lnTo>
                <a:lnTo>
                  <a:pt x="506" y="1217"/>
                </a:lnTo>
                <a:lnTo>
                  <a:pt x="580" y="1230"/>
                </a:lnTo>
                <a:lnTo>
                  <a:pt x="616" y="1236"/>
                </a:lnTo>
                <a:lnTo>
                  <a:pt x="651" y="1239"/>
                </a:lnTo>
                <a:lnTo>
                  <a:pt x="651" y="1239"/>
                </a:lnTo>
                <a:lnTo>
                  <a:pt x="610" y="1226"/>
                </a:lnTo>
                <a:lnTo>
                  <a:pt x="567" y="1214"/>
                </a:lnTo>
                <a:lnTo>
                  <a:pt x="521" y="1205"/>
                </a:lnTo>
                <a:lnTo>
                  <a:pt x="498" y="1201"/>
                </a:lnTo>
                <a:lnTo>
                  <a:pt x="474" y="1198"/>
                </a:lnTo>
                <a:lnTo>
                  <a:pt x="474" y="1198"/>
                </a:lnTo>
                <a:close/>
                <a:moveTo>
                  <a:pt x="770" y="1237"/>
                </a:moveTo>
                <a:lnTo>
                  <a:pt x="770" y="1237"/>
                </a:lnTo>
                <a:lnTo>
                  <a:pt x="798" y="1250"/>
                </a:lnTo>
                <a:lnTo>
                  <a:pt x="827" y="1262"/>
                </a:lnTo>
                <a:lnTo>
                  <a:pt x="854" y="1275"/>
                </a:lnTo>
                <a:lnTo>
                  <a:pt x="882" y="1285"/>
                </a:lnTo>
                <a:lnTo>
                  <a:pt x="882" y="1285"/>
                </a:lnTo>
                <a:lnTo>
                  <a:pt x="853" y="1269"/>
                </a:lnTo>
                <a:lnTo>
                  <a:pt x="824" y="1255"/>
                </a:lnTo>
                <a:lnTo>
                  <a:pt x="794" y="1241"/>
                </a:lnTo>
                <a:lnTo>
                  <a:pt x="764" y="1228"/>
                </a:lnTo>
                <a:lnTo>
                  <a:pt x="733" y="1216"/>
                </a:lnTo>
                <a:lnTo>
                  <a:pt x="702" y="1205"/>
                </a:lnTo>
                <a:lnTo>
                  <a:pt x="636" y="1182"/>
                </a:lnTo>
                <a:lnTo>
                  <a:pt x="636" y="1182"/>
                </a:lnTo>
                <a:lnTo>
                  <a:pt x="669" y="1197"/>
                </a:lnTo>
                <a:lnTo>
                  <a:pt x="702" y="1212"/>
                </a:lnTo>
                <a:lnTo>
                  <a:pt x="720" y="1220"/>
                </a:lnTo>
                <a:lnTo>
                  <a:pt x="736" y="1227"/>
                </a:lnTo>
                <a:lnTo>
                  <a:pt x="753" y="1232"/>
                </a:lnTo>
                <a:lnTo>
                  <a:pt x="770" y="1237"/>
                </a:lnTo>
                <a:lnTo>
                  <a:pt x="770" y="1237"/>
                </a:lnTo>
                <a:close/>
                <a:moveTo>
                  <a:pt x="552" y="1239"/>
                </a:moveTo>
                <a:lnTo>
                  <a:pt x="552" y="1239"/>
                </a:lnTo>
                <a:lnTo>
                  <a:pt x="516" y="1233"/>
                </a:lnTo>
                <a:lnTo>
                  <a:pt x="480" y="1226"/>
                </a:lnTo>
                <a:lnTo>
                  <a:pt x="480" y="1226"/>
                </a:lnTo>
                <a:lnTo>
                  <a:pt x="441" y="1221"/>
                </a:lnTo>
                <a:lnTo>
                  <a:pt x="399" y="1216"/>
                </a:lnTo>
                <a:lnTo>
                  <a:pt x="358" y="1213"/>
                </a:lnTo>
                <a:lnTo>
                  <a:pt x="314" y="1211"/>
                </a:lnTo>
                <a:lnTo>
                  <a:pt x="230" y="1209"/>
                </a:lnTo>
                <a:lnTo>
                  <a:pt x="156" y="1207"/>
                </a:lnTo>
                <a:lnTo>
                  <a:pt x="156" y="1207"/>
                </a:lnTo>
                <a:lnTo>
                  <a:pt x="151" y="1211"/>
                </a:lnTo>
                <a:lnTo>
                  <a:pt x="146" y="1216"/>
                </a:lnTo>
                <a:lnTo>
                  <a:pt x="142" y="1222"/>
                </a:lnTo>
                <a:lnTo>
                  <a:pt x="138" y="1228"/>
                </a:lnTo>
                <a:lnTo>
                  <a:pt x="132" y="1241"/>
                </a:lnTo>
                <a:lnTo>
                  <a:pt x="127" y="1256"/>
                </a:lnTo>
                <a:lnTo>
                  <a:pt x="118" y="1286"/>
                </a:lnTo>
                <a:lnTo>
                  <a:pt x="112" y="1300"/>
                </a:lnTo>
                <a:lnTo>
                  <a:pt x="109" y="1307"/>
                </a:lnTo>
                <a:lnTo>
                  <a:pt x="105" y="1314"/>
                </a:lnTo>
                <a:lnTo>
                  <a:pt x="105" y="1314"/>
                </a:lnTo>
                <a:lnTo>
                  <a:pt x="132" y="1305"/>
                </a:lnTo>
                <a:lnTo>
                  <a:pt x="160" y="1296"/>
                </a:lnTo>
                <a:lnTo>
                  <a:pt x="190" y="1288"/>
                </a:lnTo>
                <a:lnTo>
                  <a:pt x="219" y="1281"/>
                </a:lnTo>
                <a:lnTo>
                  <a:pt x="252" y="1274"/>
                </a:lnTo>
                <a:lnTo>
                  <a:pt x="284" y="1268"/>
                </a:lnTo>
                <a:lnTo>
                  <a:pt x="317" y="1263"/>
                </a:lnTo>
                <a:lnTo>
                  <a:pt x="350" y="1260"/>
                </a:lnTo>
                <a:lnTo>
                  <a:pt x="350" y="1260"/>
                </a:lnTo>
                <a:lnTo>
                  <a:pt x="379" y="1258"/>
                </a:lnTo>
                <a:lnTo>
                  <a:pt x="407" y="1257"/>
                </a:lnTo>
                <a:lnTo>
                  <a:pt x="464" y="1257"/>
                </a:lnTo>
                <a:lnTo>
                  <a:pt x="520" y="1258"/>
                </a:lnTo>
                <a:lnTo>
                  <a:pt x="575" y="1261"/>
                </a:lnTo>
                <a:lnTo>
                  <a:pt x="630" y="1267"/>
                </a:lnTo>
                <a:lnTo>
                  <a:pt x="682" y="1272"/>
                </a:lnTo>
                <a:lnTo>
                  <a:pt x="781" y="1284"/>
                </a:lnTo>
                <a:lnTo>
                  <a:pt x="781" y="1284"/>
                </a:lnTo>
                <a:lnTo>
                  <a:pt x="752" y="1275"/>
                </a:lnTo>
                <a:lnTo>
                  <a:pt x="723" y="1269"/>
                </a:lnTo>
                <a:lnTo>
                  <a:pt x="666" y="1257"/>
                </a:lnTo>
                <a:lnTo>
                  <a:pt x="609" y="1247"/>
                </a:lnTo>
                <a:lnTo>
                  <a:pt x="552" y="1239"/>
                </a:lnTo>
                <a:lnTo>
                  <a:pt x="552" y="1239"/>
                </a:lnTo>
                <a:close/>
                <a:moveTo>
                  <a:pt x="116" y="1207"/>
                </a:moveTo>
                <a:lnTo>
                  <a:pt x="116" y="1207"/>
                </a:lnTo>
                <a:lnTo>
                  <a:pt x="110" y="1211"/>
                </a:lnTo>
                <a:lnTo>
                  <a:pt x="105" y="1216"/>
                </a:lnTo>
                <a:lnTo>
                  <a:pt x="96" y="1227"/>
                </a:lnTo>
                <a:lnTo>
                  <a:pt x="89" y="1239"/>
                </a:lnTo>
                <a:lnTo>
                  <a:pt x="80" y="1253"/>
                </a:lnTo>
                <a:lnTo>
                  <a:pt x="80" y="1253"/>
                </a:lnTo>
                <a:lnTo>
                  <a:pt x="70" y="1271"/>
                </a:lnTo>
                <a:lnTo>
                  <a:pt x="59" y="1289"/>
                </a:lnTo>
                <a:lnTo>
                  <a:pt x="59" y="1289"/>
                </a:lnTo>
                <a:lnTo>
                  <a:pt x="44" y="1316"/>
                </a:lnTo>
                <a:lnTo>
                  <a:pt x="37" y="1329"/>
                </a:lnTo>
                <a:lnTo>
                  <a:pt x="32" y="1342"/>
                </a:lnTo>
                <a:lnTo>
                  <a:pt x="27" y="1354"/>
                </a:lnTo>
                <a:lnTo>
                  <a:pt x="24" y="1368"/>
                </a:lnTo>
                <a:lnTo>
                  <a:pt x="21" y="1382"/>
                </a:lnTo>
                <a:lnTo>
                  <a:pt x="21" y="1397"/>
                </a:lnTo>
                <a:lnTo>
                  <a:pt x="21" y="1397"/>
                </a:lnTo>
                <a:lnTo>
                  <a:pt x="35" y="1403"/>
                </a:lnTo>
                <a:lnTo>
                  <a:pt x="49" y="1406"/>
                </a:lnTo>
                <a:lnTo>
                  <a:pt x="64" y="1409"/>
                </a:lnTo>
                <a:lnTo>
                  <a:pt x="79" y="1411"/>
                </a:lnTo>
                <a:lnTo>
                  <a:pt x="94" y="1412"/>
                </a:lnTo>
                <a:lnTo>
                  <a:pt x="109" y="1412"/>
                </a:lnTo>
                <a:lnTo>
                  <a:pt x="140" y="1412"/>
                </a:lnTo>
                <a:lnTo>
                  <a:pt x="171" y="1410"/>
                </a:lnTo>
                <a:lnTo>
                  <a:pt x="201" y="1407"/>
                </a:lnTo>
                <a:lnTo>
                  <a:pt x="230" y="1405"/>
                </a:lnTo>
                <a:lnTo>
                  <a:pt x="258" y="1404"/>
                </a:lnTo>
                <a:lnTo>
                  <a:pt x="258" y="1404"/>
                </a:lnTo>
                <a:lnTo>
                  <a:pt x="289" y="1404"/>
                </a:lnTo>
                <a:lnTo>
                  <a:pt x="321" y="1402"/>
                </a:lnTo>
                <a:lnTo>
                  <a:pt x="352" y="1399"/>
                </a:lnTo>
                <a:lnTo>
                  <a:pt x="384" y="1396"/>
                </a:lnTo>
                <a:lnTo>
                  <a:pt x="448" y="1389"/>
                </a:lnTo>
                <a:lnTo>
                  <a:pt x="511" y="1383"/>
                </a:lnTo>
                <a:lnTo>
                  <a:pt x="511" y="1383"/>
                </a:lnTo>
                <a:lnTo>
                  <a:pt x="577" y="1377"/>
                </a:lnTo>
                <a:lnTo>
                  <a:pt x="610" y="1374"/>
                </a:lnTo>
                <a:lnTo>
                  <a:pt x="641" y="1373"/>
                </a:lnTo>
                <a:lnTo>
                  <a:pt x="641" y="1373"/>
                </a:lnTo>
                <a:lnTo>
                  <a:pt x="667" y="1366"/>
                </a:lnTo>
                <a:lnTo>
                  <a:pt x="693" y="1362"/>
                </a:lnTo>
                <a:lnTo>
                  <a:pt x="720" y="1359"/>
                </a:lnTo>
                <a:lnTo>
                  <a:pt x="746" y="1357"/>
                </a:lnTo>
                <a:lnTo>
                  <a:pt x="801" y="1354"/>
                </a:lnTo>
                <a:lnTo>
                  <a:pt x="853" y="1352"/>
                </a:lnTo>
                <a:lnTo>
                  <a:pt x="853" y="1352"/>
                </a:lnTo>
                <a:lnTo>
                  <a:pt x="850" y="1341"/>
                </a:lnTo>
                <a:lnTo>
                  <a:pt x="846" y="1330"/>
                </a:lnTo>
                <a:lnTo>
                  <a:pt x="846" y="1330"/>
                </a:lnTo>
                <a:lnTo>
                  <a:pt x="773" y="1334"/>
                </a:lnTo>
                <a:lnTo>
                  <a:pt x="701" y="1338"/>
                </a:lnTo>
                <a:lnTo>
                  <a:pt x="666" y="1341"/>
                </a:lnTo>
                <a:lnTo>
                  <a:pt x="632" y="1344"/>
                </a:lnTo>
                <a:lnTo>
                  <a:pt x="597" y="1348"/>
                </a:lnTo>
                <a:lnTo>
                  <a:pt x="563" y="1352"/>
                </a:lnTo>
                <a:lnTo>
                  <a:pt x="563" y="1352"/>
                </a:lnTo>
                <a:lnTo>
                  <a:pt x="551" y="1356"/>
                </a:lnTo>
                <a:lnTo>
                  <a:pt x="541" y="1358"/>
                </a:lnTo>
                <a:lnTo>
                  <a:pt x="529" y="1360"/>
                </a:lnTo>
                <a:lnTo>
                  <a:pt x="517" y="1362"/>
                </a:lnTo>
                <a:lnTo>
                  <a:pt x="517" y="1362"/>
                </a:lnTo>
                <a:lnTo>
                  <a:pt x="513" y="1361"/>
                </a:lnTo>
                <a:lnTo>
                  <a:pt x="508" y="1361"/>
                </a:lnTo>
                <a:lnTo>
                  <a:pt x="502" y="1360"/>
                </a:lnTo>
                <a:lnTo>
                  <a:pt x="498" y="1360"/>
                </a:lnTo>
                <a:lnTo>
                  <a:pt x="498" y="1360"/>
                </a:lnTo>
                <a:lnTo>
                  <a:pt x="469" y="1363"/>
                </a:lnTo>
                <a:lnTo>
                  <a:pt x="439" y="1368"/>
                </a:lnTo>
                <a:lnTo>
                  <a:pt x="379" y="1378"/>
                </a:lnTo>
                <a:lnTo>
                  <a:pt x="348" y="1382"/>
                </a:lnTo>
                <a:lnTo>
                  <a:pt x="317" y="1386"/>
                </a:lnTo>
                <a:lnTo>
                  <a:pt x="287" y="1388"/>
                </a:lnTo>
                <a:lnTo>
                  <a:pt x="256" y="1389"/>
                </a:lnTo>
                <a:lnTo>
                  <a:pt x="256" y="1389"/>
                </a:lnTo>
                <a:lnTo>
                  <a:pt x="272" y="1383"/>
                </a:lnTo>
                <a:lnTo>
                  <a:pt x="287" y="1379"/>
                </a:lnTo>
                <a:lnTo>
                  <a:pt x="303" y="1377"/>
                </a:lnTo>
                <a:lnTo>
                  <a:pt x="319" y="1375"/>
                </a:lnTo>
                <a:lnTo>
                  <a:pt x="352" y="1372"/>
                </a:lnTo>
                <a:lnTo>
                  <a:pt x="368" y="1369"/>
                </a:lnTo>
                <a:lnTo>
                  <a:pt x="384" y="1367"/>
                </a:lnTo>
                <a:lnTo>
                  <a:pt x="384" y="1367"/>
                </a:lnTo>
                <a:lnTo>
                  <a:pt x="422" y="1359"/>
                </a:lnTo>
                <a:lnTo>
                  <a:pt x="459" y="1351"/>
                </a:lnTo>
                <a:lnTo>
                  <a:pt x="498" y="1345"/>
                </a:lnTo>
                <a:lnTo>
                  <a:pt x="516" y="1343"/>
                </a:lnTo>
                <a:lnTo>
                  <a:pt x="535" y="1342"/>
                </a:lnTo>
                <a:lnTo>
                  <a:pt x="535" y="1342"/>
                </a:lnTo>
                <a:lnTo>
                  <a:pt x="489" y="1342"/>
                </a:lnTo>
                <a:lnTo>
                  <a:pt x="440" y="1342"/>
                </a:lnTo>
                <a:lnTo>
                  <a:pt x="389" y="1344"/>
                </a:lnTo>
                <a:lnTo>
                  <a:pt x="362" y="1346"/>
                </a:lnTo>
                <a:lnTo>
                  <a:pt x="334" y="1349"/>
                </a:lnTo>
                <a:lnTo>
                  <a:pt x="334" y="1349"/>
                </a:lnTo>
                <a:lnTo>
                  <a:pt x="309" y="1351"/>
                </a:lnTo>
                <a:lnTo>
                  <a:pt x="285" y="1352"/>
                </a:lnTo>
                <a:lnTo>
                  <a:pt x="285" y="1352"/>
                </a:lnTo>
                <a:lnTo>
                  <a:pt x="258" y="1357"/>
                </a:lnTo>
                <a:lnTo>
                  <a:pt x="232" y="1361"/>
                </a:lnTo>
                <a:lnTo>
                  <a:pt x="208" y="1364"/>
                </a:lnTo>
                <a:lnTo>
                  <a:pt x="195" y="1365"/>
                </a:lnTo>
                <a:lnTo>
                  <a:pt x="183" y="1365"/>
                </a:lnTo>
                <a:lnTo>
                  <a:pt x="183" y="1365"/>
                </a:lnTo>
                <a:lnTo>
                  <a:pt x="165" y="1364"/>
                </a:lnTo>
                <a:lnTo>
                  <a:pt x="147" y="1363"/>
                </a:lnTo>
                <a:lnTo>
                  <a:pt x="130" y="1362"/>
                </a:lnTo>
                <a:lnTo>
                  <a:pt x="112" y="1363"/>
                </a:lnTo>
                <a:lnTo>
                  <a:pt x="112" y="1363"/>
                </a:lnTo>
                <a:lnTo>
                  <a:pt x="105" y="1365"/>
                </a:lnTo>
                <a:lnTo>
                  <a:pt x="97" y="1367"/>
                </a:lnTo>
                <a:lnTo>
                  <a:pt x="91" y="1369"/>
                </a:lnTo>
                <a:lnTo>
                  <a:pt x="87" y="1369"/>
                </a:lnTo>
                <a:lnTo>
                  <a:pt x="84" y="1368"/>
                </a:lnTo>
                <a:lnTo>
                  <a:pt x="84" y="1368"/>
                </a:lnTo>
                <a:lnTo>
                  <a:pt x="82" y="1365"/>
                </a:lnTo>
                <a:lnTo>
                  <a:pt x="82" y="1362"/>
                </a:lnTo>
                <a:lnTo>
                  <a:pt x="82" y="1356"/>
                </a:lnTo>
                <a:lnTo>
                  <a:pt x="86" y="1350"/>
                </a:lnTo>
                <a:lnTo>
                  <a:pt x="89" y="1346"/>
                </a:lnTo>
                <a:lnTo>
                  <a:pt x="89" y="1346"/>
                </a:lnTo>
                <a:lnTo>
                  <a:pt x="88" y="1337"/>
                </a:lnTo>
                <a:lnTo>
                  <a:pt x="87" y="1328"/>
                </a:lnTo>
                <a:lnTo>
                  <a:pt x="88" y="1320"/>
                </a:lnTo>
                <a:lnTo>
                  <a:pt x="89" y="1315"/>
                </a:lnTo>
                <a:lnTo>
                  <a:pt x="89" y="1315"/>
                </a:lnTo>
                <a:lnTo>
                  <a:pt x="99" y="1293"/>
                </a:lnTo>
                <a:lnTo>
                  <a:pt x="110" y="1269"/>
                </a:lnTo>
                <a:lnTo>
                  <a:pt x="121" y="1243"/>
                </a:lnTo>
                <a:lnTo>
                  <a:pt x="125" y="1230"/>
                </a:lnTo>
                <a:lnTo>
                  <a:pt x="128" y="1217"/>
                </a:lnTo>
                <a:lnTo>
                  <a:pt x="128" y="1217"/>
                </a:lnTo>
                <a:lnTo>
                  <a:pt x="132" y="1215"/>
                </a:lnTo>
                <a:lnTo>
                  <a:pt x="137" y="1212"/>
                </a:lnTo>
                <a:lnTo>
                  <a:pt x="138" y="1210"/>
                </a:lnTo>
                <a:lnTo>
                  <a:pt x="139" y="1209"/>
                </a:lnTo>
                <a:lnTo>
                  <a:pt x="139" y="1208"/>
                </a:lnTo>
                <a:lnTo>
                  <a:pt x="137" y="1207"/>
                </a:lnTo>
                <a:lnTo>
                  <a:pt x="137" y="1207"/>
                </a:lnTo>
                <a:lnTo>
                  <a:pt x="126" y="1208"/>
                </a:lnTo>
                <a:lnTo>
                  <a:pt x="116" y="1207"/>
                </a:lnTo>
                <a:lnTo>
                  <a:pt x="116" y="1207"/>
                </a:lnTo>
                <a:close/>
                <a:moveTo>
                  <a:pt x="380" y="1271"/>
                </a:moveTo>
                <a:lnTo>
                  <a:pt x="380" y="1271"/>
                </a:lnTo>
                <a:lnTo>
                  <a:pt x="379" y="1271"/>
                </a:lnTo>
                <a:lnTo>
                  <a:pt x="379" y="1273"/>
                </a:lnTo>
                <a:lnTo>
                  <a:pt x="378" y="1274"/>
                </a:lnTo>
                <a:lnTo>
                  <a:pt x="377" y="1274"/>
                </a:lnTo>
                <a:lnTo>
                  <a:pt x="377" y="1274"/>
                </a:lnTo>
                <a:lnTo>
                  <a:pt x="361" y="1275"/>
                </a:lnTo>
                <a:lnTo>
                  <a:pt x="345" y="1276"/>
                </a:lnTo>
                <a:lnTo>
                  <a:pt x="311" y="1280"/>
                </a:lnTo>
                <a:lnTo>
                  <a:pt x="275" y="1285"/>
                </a:lnTo>
                <a:lnTo>
                  <a:pt x="240" y="1290"/>
                </a:lnTo>
                <a:lnTo>
                  <a:pt x="240" y="1290"/>
                </a:lnTo>
                <a:lnTo>
                  <a:pt x="206" y="1297"/>
                </a:lnTo>
                <a:lnTo>
                  <a:pt x="171" y="1306"/>
                </a:lnTo>
                <a:lnTo>
                  <a:pt x="155" y="1312"/>
                </a:lnTo>
                <a:lnTo>
                  <a:pt x="139" y="1317"/>
                </a:lnTo>
                <a:lnTo>
                  <a:pt x="123" y="1324"/>
                </a:lnTo>
                <a:lnTo>
                  <a:pt x="108" y="1331"/>
                </a:lnTo>
                <a:lnTo>
                  <a:pt x="108" y="1331"/>
                </a:lnTo>
                <a:lnTo>
                  <a:pt x="120" y="1331"/>
                </a:lnTo>
                <a:lnTo>
                  <a:pt x="132" y="1330"/>
                </a:lnTo>
                <a:lnTo>
                  <a:pt x="142" y="1329"/>
                </a:lnTo>
                <a:lnTo>
                  <a:pt x="148" y="1330"/>
                </a:lnTo>
                <a:lnTo>
                  <a:pt x="153" y="1331"/>
                </a:lnTo>
                <a:lnTo>
                  <a:pt x="153" y="1331"/>
                </a:lnTo>
                <a:lnTo>
                  <a:pt x="146" y="1334"/>
                </a:lnTo>
                <a:lnTo>
                  <a:pt x="138" y="1336"/>
                </a:lnTo>
                <a:lnTo>
                  <a:pt x="122" y="1337"/>
                </a:lnTo>
                <a:lnTo>
                  <a:pt x="115" y="1338"/>
                </a:lnTo>
                <a:lnTo>
                  <a:pt x="109" y="1342"/>
                </a:lnTo>
                <a:lnTo>
                  <a:pt x="106" y="1343"/>
                </a:lnTo>
                <a:lnTo>
                  <a:pt x="104" y="1345"/>
                </a:lnTo>
                <a:lnTo>
                  <a:pt x="103" y="1348"/>
                </a:lnTo>
                <a:lnTo>
                  <a:pt x="102" y="1351"/>
                </a:lnTo>
                <a:lnTo>
                  <a:pt x="102" y="1351"/>
                </a:lnTo>
                <a:lnTo>
                  <a:pt x="155" y="1349"/>
                </a:lnTo>
                <a:lnTo>
                  <a:pt x="211" y="1346"/>
                </a:lnTo>
                <a:lnTo>
                  <a:pt x="322" y="1336"/>
                </a:lnTo>
                <a:lnTo>
                  <a:pt x="377" y="1332"/>
                </a:lnTo>
                <a:lnTo>
                  <a:pt x="431" y="1329"/>
                </a:lnTo>
                <a:lnTo>
                  <a:pt x="485" y="1327"/>
                </a:lnTo>
                <a:lnTo>
                  <a:pt x="536" y="1326"/>
                </a:lnTo>
                <a:lnTo>
                  <a:pt x="536" y="1326"/>
                </a:lnTo>
                <a:lnTo>
                  <a:pt x="616" y="1327"/>
                </a:lnTo>
                <a:lnTo>
                  <a:pt x="685" y="1324"/>
                </a:lnTo>
                <a:lnTo>
                  <a:pt x="754" y="1320"/>
                </a:lnTo>
                <a:lnTo>
                  <a:pt x="827" y="1314"/>
                </a:lnTo>
                <a:lnTo>
                  <a:pt x="827" y="1314"/>
                </a:lnTo>
                <a:lnTo>
                  <a:pt x="791" y="1311"/>
                </a:lnTo>
                <a:lnTo>
                  <a:pt x="754" y="1307"/>
                </a:lnTo>
                <a:lnTo>
                  <a:pt x="713" y="1303"/>
                </a:lnTo>
                <a:lnTo>
                  <a:pt x="692" y="1302"/>
                </a:lnTo>
                <a:lnTo>
                  <a:pt x="668" y="1301"/>
                </a:lnTo>
                <a:lnTo>
                  <a:pt x="668" y="1301"/>
                </a:lnTo>
                <a:lnTo>
                  <a:pt x="677" y="1298"/>
                </a:lnTo>
                <a:lnTo>
                  <a:pt x="687" y="1294"/>
                </a:lnTo>
                <a:lnTo>
                  <a:pt x="698" y="1293"/>
                </a:lnTo>
                <a:lnTo>
                  <a:pt x="702" y="1293"/>
                </a:lnTo>
                <a:lnTo>
                  <a:pt x="708" y="1294"/>
                </a:lnTo>
                <a:lnTo>
                  <a:pt x="708" y="1294"/>
                </a:lnTo>
                <a:lnTo>
                  <a:pt x="686" y="1288"/>
                </a:lnTo>
                <a:lnTo>
                  <a:pt x="665" y="1284"/>
                </a:lnTo>
                <a:lnTo>
                  <a:pt x="642" y="1281"/>
                </a:lnTo>
                <a:lnTo>
                  <a:pt x="621" y="1277"/>
                </a:lnTo>
                <a:lnTo>
                  <a:pt x="600" y="1275"/>
                </a:lnTo>
                <a:lnTo>
                  <a:pt x="578" y="1274"/>
                </a:lnTo>
                <a:lnTo>
                  <a:pt x="536" y="1273"/>
                </a:lnTo>
                <a:lnTo>
                  <a:pt x="455" y="1273"/>
                </a:lnTo>
                <a:lnTo>
                  <a:pt x="417" y="1273"/>
                </a:lnTo>
                <a:lnTo>
                  <a:pt x="380" y="1271"/>
                </a:lnTo>
                <a:lnTo>
                  <a:pt x="380" y="1271"/>
                </a:lnTo>
                <a:close/>
                <a:moveTo>
                  <a:pt x="789" y="1299"/>
                </a:moveTo>
                <a:lnTo>
                  <a:pt x="789" y="1299"/>
                </a:lnTo>
                <a:lnTo>
                  <a:pt x="766" y="1296"/>
                </a:lnTo>
                <a:lnTo>
                  <a:pt x="754" y="1294"/>
                </a:lnTo>
                <a:lnTo>
                  <a:pt x="748" y="1294"/>
                </a:lnTo>
                <a:lnTo>
                  <a:pt x="743" y="1296"/>
                </a:lnTo>
                <a:lnTo>
                  <a:pt x="743" y="1296"/>
                </a:lnTo>
                <a:lnTo>
                  <a:pt x="769" y="1299"/>
                </a:lnTo>
                <a:lnTo>
                  <a:pt x="781" y="1300"/>
                </a:lnTo>
                <a:lnTo>
                  <a:pt x="786" y="1300"/>
                </a:lnTo>
                <a:lnTo>
                  <a:pt x="789" y="1299"/>
                </a:lnTo>
                <a:lnTo>
                  <a:pt x="789" y="1299"/>
                </a:lnTo>
                <a:close/>
                <a:moveTo>
                  <a:pt x="926" y="1341"/>
                </a:moveTo>
                <a:lnTo>
                  <a:pt x="926" y="1341"/>
                </a:lnTo>
                <a:lnTo>
                  <a:pt x="922" y="1341"/>
                </a:lnTo>
                <a:lnTo>
                  <a:pt x="917" y="1341"/>
                </a:lnTo>
                <a:lnTo>
                  <a:pt x="914" y="1341"/>
                </a:lnTo>
                <a:lnTo>
                  <a:pt x="914" y="1342"/>
                </a:lnTo>
                <a:lnTo>
                  <a:pt x="915" y="1344"/>
                </a:lnTo>
                <a:lnTo>
                  <a:pt x="915" y="1344"/>
                </a:lnTo>
                <a:lnTo>
                  <a:pt x="890" y="1337"/>
                </a:lnTo>
                <a:lnTo>
                  <a:pt x="862" y="1330"/>
                </a:lnTo>
                <a:lnTo>
                  <a:pt x="862" y="1330"/>
                </a:lnTo>
                <a:lnTo>
                  <a:pt x="862" y="1335"/>
                </a:lnTo>
                <a:lnTo>
                  <a:pt x="863" y="1339"/>
                </a:lnTo>
                <a:lnTo>
                  <a:pt x="864" y="1343"/>
                </a:lnTo>
                <a:lnTo>
                  <a:pt x="867" y="1346"/>
                </a:lnTo>
                <a:lnTo>
                  <a:pt x="873" y="1351"/>
                </a:lnTo>
                <a:lnTo>
                  <a:pt x="875" y="1354"/>
                </a:lnTo>
                <a:lnTo>
                  <a:pt x="877" y="1358"/>
                </a:lnTo>
                <a:lnTo>
                  <a:pt x="877" y="1358"/>
                </a:lnTo>
                <a:lnTo>
                  <a:pt x="909" y="1362"/>
                </a:lnTo>
                <a:lnTo>
                  <a:pt x="925" y="1363"/>
                </a:lnTo>
                <a:lnTo>
                  <a:pt x="941" y="1362"/>
                </a:lnTo>
                <a:lnTo>
                  <a:pt x="955" y="1360"/>
                </a:lnTo>
                <a:lnTo>
                  <a:pt x="963" y="1358"/>
                </a:lnTo>
                <a:lnTo>
                  <a:pt x="969" y="1356"/>
                </a:lnTo>
                <a:lnTo>
                  <a:pt x="974" y="1352"/>
                </a:lnTo>
                <a:lnTo>
                  <a:pt x="981" y="1348"/>
                </a:lnTo>
                <a:lnTo>
                  <a:pt x="986" y="1344"/>
                </a:lnTo>
                <a:lnTo>
                  <a:pt x="990" y="1338"/>
                </a:lnTo>
                <a:lnTo>
                  <a:pt x="990" y="1338"/>
                </a:lnTo>
                <a:lnTo>
                  <a:pt x="989" y="1333"/>
                </a:lnTo>
                <a:lnTo>
                  <a:pt x="986" y="1329"/>
                </a:lnTo>
                <a:lnTo>
                  <a:pt x="978" y="1317"/>
                </a:lnTo>
                <a:lnTo>
                  <a:pt x="978" y="1317"/>
                </a:lnTo>
                <a:lnTo>
                  <a:pt x="971" y="1319"/>
                </a:lnTo>
                <a:lnTo>
                  <a:pt x="966" y="1322"/>
                </a:lnTo>
                <a:lnTo>
                  <a:pt x="960" y="1326"/>
                </a:lnTo>
                <a:lnTo>
                  <a:pt x="956" y="1330"/>
                </a:lnTo>
                <a:lnTo>
                  <a:pt x="956" y="1330"/>
                </a:lnTo>
                <a:lnTo>
                  <a:pt x="954" y="1328"/>
                </a:lnTo>
                <a:lnTo>
                  <a:pt x="952" y="1328"/>
                </a:lnTo>
                <a:lnTo>
                  <a:pt x="948" y="1329"/>
                </a:lnTo>
                <a:lnTo>
                  <a:pt x="944" y="1331"/>
                </a:lnTo>
                <a:lnTo>
                  <a:pt x="936" y="1336"/>
                </a:lnTo>
                <a:lnTo>
                  <a:pt x="930" y="1338"/>
                </a:lnTo>
                <a:lnTo>
                  <a:pt x="926" y="1341"/>
                </a:lnTo>
                <a:lnTo>
                  <a:pt x="926" y="13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32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1399" y="3586705"/>
            <a:ext cx="1047757" cy="1284816"/>
            <a:chOff x="2105026" y="2144713"/>
            <a:chExt cx="941388" cy="1106488"/>
          </a:xfrm>
        </p:grpSpPr>
        <p:sp>
          <p:nvSpPr>
            <p:cNvPr id="30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410629" y="3318255"/>
            <a:ext cx="1619275" cy="1460511"/>
            <a:chOff x="6072188" y="1752600"/>
            <a:chExt cx="982663" cy="842963"/>
          </a:xfrm>
        </p:grpSpPr>
        <p:sp>
          <p:nvSpPr>
            <p:cNvPr id="34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25"/>
            <p:cNvSpPr>
              <a:spLocks/>
            </p:cNvSpPr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97"/>
            <p:cNvSpPr>
              <a:spLocks/>
            </p:cNvSpPr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98"/>
            <p:cNvSpPr>
              <a:spLocks/>
            </p:cNvSpPr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206"/>
            <p:cNvSpPr>
              <a:spLocks/>
            </p:cNvSpPr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13"/>
            <p:cNvSpPr>
              <a:spLocks/>
            </p:cNvSpPr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21"/>
            <p:cNvSpPr>
              <a:spLocks/>
            </p:cNvSpPr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3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Group 189"/>
          <p:cNvGrpSpPr>
            <a:grpSpLocks noChangeAspect="1"/>
          </p:cNvGrpSpPr>
          <p:nvPr/>
        </p:nvGrpSpPr>
        <p:grpSpPr bwMode="auto">
          <a:xfrm rot="19076758">
            <a:off x="9733254" y="4764509"/>
            <a:ext cx="808440" cy="933285"/>
            <a:chOff x="387" y="1666"/>
            <a:chExt cx="531" cy="613"/>
          </a:xfrm>
          <a:solidFill>
            <a:srgbClr val="FFFFFF"/>
          </a:solidFill>
        </p:grpSpPr>
        <p:sp>
          <p:nvSpPr>
            <p:cNvPr id="43" name="Freeform 191"/>
            <p:cNvSpPr>
              <a:spLocks noEditPoints="1"/>
            </p:cNvSpPr>
            <p:nvPr/>
          </p:nvSpPr>
          <p:spPr bwMode="auto">
            <a:xfrm>
              <a:off x="387" y="1666"/>
              <a:ext cx="531" cy="613"/>
            </a:xfrm>
            <a:custGeom>
              <a:avLst/>
              <a:gdLst>
                <a:gd name="T0" fmla="*/ 27 w 251"/>
                <a:gd name="T1" fmla="*/ 274 h 290"/>
                <a:gd name="T2" fmla="*/ 34 w 251"/>
                <a:gd name="T3" fmla="*/ 269 h 290"/>
                <a:gd name="T4" fmla="*/ 16 w 251"/>
                <a:gd name="T5" fmla="*/ 137 h 290"/>
                <a:gd name="T6" fmla="*/ 20 w 251"/>
                <a:gd name="T7" fmla="*/ 166 h 290"/>
                <a:gd name="T8" fmla="*/ 35 w 251"/>
                <a:gd name="T9" fmla="*/ 199 h 290"/>
                <a:gd name="T10" fmla="*/ 40 w 251"/>
                <a:gd name="T11" fmla="*/ 221 h 290"/>
                <a:gd name="T12" fmla="*/ 57 w 251"/>
                <a:gd name="T13" fmla="*/ 229 h 290"/>
                <a:gd name="T14" fmla="*/ 211 w 251"/>
                <a:gd name="T15" fmla="*/ 215 h 290"/>
                <a:gd name="T16" fmla="*/ 230 w 251"/>
                <a:gd name="T17" fmla="*/ 270 h 290"/>
                <a:gd name="T18" fmla="*/ 171 w 251"/>
                <a:gd name="T19" fmla="*/ 242 h 290"/>
                <a:gd name="T20" fmla="*/ 116 w 251"/>
                <a:gd name="T21" fmla="*/ 247 h 290"/>
                <a:gd name="T22" fmla="*/ 59 w 251"/>
                <a:gd name="T23" fmla="*/ 283 h 290"/>
                <a:gd name="T24" fmla="*/ 78 w 251"/>
                <a:gd name="T25" fmla="*/ 283 h 290"/>
                <a:gd name="T26" fmla="*/ 115 w 251"/>
                <a:gd name="T27" fmla="*/ 255 h 290"/>
                <a:gd name="T28" fmla="*/ 156 w 251"/>
                <a:gd name="T29" fmla="*/ 277 h 290"/>
                <a:gd name="T30" fmla="*/ 175 w 251"/>
                <a:gd name="T31" fmla="*/ 253 h 290"/>
                <a:gd name="T32" fmla="*/ 205 w 251"/>
                <a:gd name="T33" fmla="*/ 277 h 290"/>
                <a:gd name="T34" fmla="*/ 222 w 251"/>
                <a:gd name="T35" fmla="*/ 275 h 290"/>
                <a:gd name="T36" fmla="*/ 241 w 251"/>
                <a:gd name="T37" fmla="*/ 64 h 290"/>
                <a:gd name="T38" fmla="*/ 4 w 251"/>
                <a:gd name="T39" fmla="*/ 11 h 290"/>
                <a:gd name="T40" fmla="*/ 85 w 251"/>
                <a:gd name="T41" fmla="*/ 115 h 290"/>
                <a:gd name="T42" fmla="*/ 180 w 251"/>
                <a:gd name="T43" fmla="*/ 112 h 290"/>
                <a:gd name="T44" fmla="*/ 132 w 251"/>
                <a:gd name="T45" fmla="*/ 158 h 290"/>
                <a:gd name="T46" fmla="*/ 93 w 251"/>
                <a:gd name="T47" fmla="*/ 121 h 290"/>
                <a:gd name="T48" fmla="*/ 135 w 251"/>
                <a:gd name="T49" fmla="*/ 119 h 290"/>
                <a:gd name="T50" fmla="*/ 135 w 251"/>
                <a:gd name="T51" fmla="*/ 119 h 290"/>
                <a:gd name="T52" fmla="*/ 134 w 251"/>
                <a:gd name="T53" fmla="*/ 194 h 290"/>
                <a:gd name="T54" fmla="*/ 139 w 251"/>
                <a:gd name="T55" fmla="*/ 162 h 290"/>
                <a:gd name="T56" fmla="*/ 139 w 251"/>
                <a:gd name="T57" fmla="*/ 162 h 290"/>
                <a:gd name="T58" fmla="*/ 183 w 251"/>
                <a:gd name="T59" fmla="*/ 189 h 290"/>
                <a:gd name="T60" fmla="*/ 210 w 251"/>
                <a:gd name="T61" fmla="*/ 116 h 290"/>
                <a:gd name="T62" fmla="*/ 175 w 251"/>
                <a:gd name="T63" fmla="*/ 112 h 290"/>
                <a:gd name="T64" fmla="*/ 175 w 251"/>
                <a:gd name="T65" fmla="*/ 112 h 290"/>
                <a:gd name="T66" fmla="*/ 125 w 251"/>
                <a:gd name="T67" fmla="*/ 81 h 290"/>
                <a:gd name="T68" fmla="*/ 88 w 251"/>
                <a:gd name="T69" fmla="*/ 143 h 290"/>
                <a:gd name="T70" fmla="*/ 55 w 251"/>
                <a:gd name="T71" fmla="*/ 170 h 290"/>
                <a:gd name="T72" fmla="*/ 55 w 251"/>
                <a:gd name="T73" fmla="*/ 170 h 290"/>
                <a:gd name="T74" fmla="*/ 91 w 251"/>
                <a:gd name="T75" fmla="*/ 222 h 290"/>
                <a:gd name="T76" fmla="*/ 95 w 251"/>
                <a:gd name="T77" fmla="*/ 203 h 290"/>
                <a:gd name="T78" fmla="*/ 131 w 251"/>
                <a:gd name="T79" fmla="*/ 222 h 290"/>
                <a:gd name="T80" fmla="*/ 179 w 251"/>
                <a:gd name="T81" fmla="*/ 194 h 290"/>
                <a:gd name="T82" fmla="*/ 208 w 251"/>
                <a:gd name="T83" fmla="*/ 215 h 290"/>
                <a:gd name="T84" fmla="*/ 209 w 251"/>
                <a:gd name="T85" fmla="*/ 188 h 290"/>
                <a:gd name="T86" fmla="*/ 215 w 251"/>
                <a:gd name="T87" fmla="*/ 153 h 290"/>
                <a:gd name="T88" fmla="*/ 215 w 251"/>
                <a:gd name="T89" fmla="*/ 141 h 290"/>
                <a:gd name="T90" fmla="*/ 118 w 251"/>
                <a:gd name="T91" fmla="*/ 13 h 290"/>
                <a:gd name="T92" fmla="*/ 230 w 251"/>
                <a:gd name="T93" fmla="*/ 41 h 290"/>
                <a:gd name="T94" fmla="*/ 214 w 251"/>
                <a:gd name="T95" fmla="*/ 64 h 290"/>
                <a:gd name="T96" fmla="*/ 173 w 251"/>
                <a:gd name="T97" fmla="*/ 51 h 290"/>
                <a:gd name="T98" fmla="*/ 131 w 251"/>
                <a:gd name="T99" fmla="*/ 75 h 290"/>
                <a:gd name="T100" fmla="*/ 124 w 251"/>
                <a:gd name="T101" fmla="*/ 61 h 290"/>
                <a:gd name="T102" fmla="*/ 81 w 251"/>
                <a:gd name="T103" fmla="*/ 60 h 290"/>
                <a:gd name="T104" fmla="*/ 45 w 251"/>
                <a:gd name="T105" fmla="*/ 60 h 290"/>
                <a:gd name="T106" fmla="*/ 45 w 251"/>
                <a:gd name="T107" fmla="*/ 87 h 290"/>
                <a:gd name="T108" fmla="*/ 118 w 251"/>
                <a:gd name="T10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290">
                  <a:moveTo>
                    <a:pt x="0" y="15"/>
                  </a:moveTo>
                  <a:cubicBezTo>
                    <a:pt x="3" y="69"/>
                    <a:pt x="5" y="123"/>
                    <a:pt x="8" y="176"/>
                  </a:cubicBezTo>
                  <a:cubicBezTo>
                    <a:pt x="10" y="202"/>
                    <a:pt x="9" y="229"/>
                    <a:pt x="13" y="254"/>
                  </a:cubicBezTo>
                  <a:cubicBezTo>
                    <a:pt x="15" y="264"/>
                    <a:pt x="18" y="272"/>
                    <a:pt x="27" y="274"/>
                  </a:cubicBezTo>
                  <a:cubicBezTo>
                    <a:pt x="32" y="285"/>
                    <a:pt x="49" y="290"/>
                    <a:pt x="59" y="286"/>
                  </a:cubicBezTo>
                  <a:cubicBezTo>
                    <a:pt x="60" y="285"/>
                    <a:pt x="60" y="282"/>
                    <a:pt x="58" y="282"/>
                  </a:cubicBezTo>
                  <a:cubicBezTo>
                    <a:pt x="53" y="281"/>
                    <a:pt x="48" y="281"/>
                    <a:pt x="43" y="278"/>
                  </a:cubicBezTo>
                  <a:cubicBezTo>
                    <a:pt x="39" y="276"/>
                    <a:pt x="37" y="272"/>
                    <a:pt x="34" y="269"/>
                  </a:cubicBezTo>
                  <a:cubicBezTo>
                    <a:pt x="34" y="268"/>
                    <a:pt x="33" y="267"/>
                    <a:pt x="32" y="267"/>
                  </a:cubicBezTo>
                  <a:cubicBezTo>
                    <a:pt x="31" y="266"/>
                    <a:pt x="31" y="266"/>
                    <a:pt x="30" y="266"/>
                  </a:cubicBezTo>
                  <a:cubicBezTo>
                    <a:pt x="16" y="260"/>
                    <a:pt x="19" y="206"/>
                    <a:pt x="18" y="196"/>
                  </a:cubicBezTo>
                  <a:cubicBezTo>
                    <a:pt x="18" y="176"/>
                    <a:pt x="17" y="156"/>
                    <a:pt x="16" y="137"/>
                  </a:cubicBezTo>
                  <a:cubicBezTo>
                    <a:pt x="15" y="132"/>
                    <a:pt x="15" y="127"/>
                    <a:pt x="15" y="122"/>
                  </a:cubicBezTo>
                  <a:cubicBezTo>
                    <a:pt x="25" y="122"/>
                    <a:pt x="36" y="122"/>
                    <a:pt x="46" y="122"/>
                  </a:cubicBezTo>
                  <a:cubicBezTo>
                    <a:pt x="47" y="136"/>
                    <a:pt x="48" y="150"/>
                    <a:pt x="49" y="163"/>
                  </a:cubicBezTo>
                  <a:cubicBezTo>
                    <a:pt x="39" y="164"/>
                    <a:pt x="29" y="165"/>
                    <a:pt x="20" y="166"/>
                  </a:cubicBezTo>
                  <a:cubicBezTo>
                    <a:pt x="17" y="167"/>
                    <a:pt x="17" y="170"/>
                    <a:pt x="20" y="170"/>
                  </a:cubicBezTo>
                  <a:cubicBezTo>
                    <a:pt x="29" y="171"/>
                    <a:pt x="39" y="170"/>
                    <a:pt x="49" y="170"/>
                  </a:cubicBezTo>
                  <a:cubicBezTo>
                    <a:pt x="50" y="179"/>
                    <a:pt x="50" y="189"/>
                    <a:pt x="51" y="198"/>
                  </a:cubicBezTo>
                  <a:cubicBezTo>
                    <a:pt x="46" y="198"/>
                    <a:pt x="40" y="198"/>
                    <a:pt x="35" y="199"/>
                  </a:cubicBezTo>
                  <a:cubicBezTo>
                    <a:pt x="32" y="199"/>
                    <a:pt x="33" y="202"/>
                    <a:pt x="35" y="203"/>
                  </a:cubicBezTo>
                  <a:cubicBezTo>
                    <a:pt x="40" y="203"/>
                    <a:pt x="46" y="203"/>
                    <a:pt x="51" y="204"/>
                  </a:cubicBezTo>
                  <a:cubicBezTo>
                    <a:pt x="52" y="209"/>
                    <a:pt x="52" y="215"/>
                    <a:pt x="52" y="221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37" y="221"/>
                    <a:pt x="37" y="225"/>
                    <a:pt x="40" y="225"/>
                  </a:cubicBezTo>
                  <a:cubicBezTo>
                    <a:pt x="44" y="226"/>
                    <a:pt x="48" y="226"/>
                    <a:pt x="53" y="227"/>
                  </a:cubicBezTo>
                  <a:cubicBezTo>
                    <a:pt x="53" y="228"/>
                    <a:pt x="53" y="228"/>
                    <a:pt x="53" y="229"/>
                  </a:cubicBezTo>
                  <a:cubicBezTo>
                    <a:pt x="53" y="231"/>
                    <a:pt x="57" y="231"/>
                    <a:pt x="57" y="229"/>
                  </a:cubicBezTo>
                  <a:cubicBezTo>
                    <a:pt x="57" y="228"/>
                    <a:pt x="57" y="228"/>
                    <a:pt x="57" y="227"/>
                  </a:cubicBezTo>
                  <a:cubicBezTo>
                    <a:pt x="111" y="233"/>
                    <a:pt x="170" y="227"/>
                    <a:pt x="222" y="217"/>
                  </a:cubicBezTo>
                  <a:cubicBezTo>
                    <a:pt x="224" y="216"/>
                    <a:pt x="224" y="213"/>
                    <a:pt x="222" y="213"/>
                  </a:cubicBezTo>
                  <a:cubicBezTo>
                    <a:pt x="218" y="214"/>
                    <a:pt x="215" y="214"/>
                    <a:pt x="211" y="215"/>
                  </a:cubicBezTo>
                  <a:cubicBezTo>
                    <a:pt x="212" y="206"/>
                    <a:pt x="212" y="197"/>
                    <a:pt x="213" y="188"/>
                  </a:cubicBezTo>
                  <a:cubicBezTo>
                    <a:pt x="221" y="186"/>
                    <a:pt x="229" y="184"/>
                    <a:pt x="237" y="183"/>
                  </a:cubicBezTo>
                  <a:cubicBezTo>
                    <a:pt x="239" y="212"/>
                    <a:pt x="240" y="241"/>
                    <a:pt x="242" y="270"/>
                  </a:cubicBezTo>
                  <a:cubicBezTo>
                    <a:pt x="238" y="271"/>
                    <a:pt x="234" y="271"/>
                    <a:pt x="230" y="270"/>
                  </a:cubicBezTo>
                  <a:cubicBezTo>
                    <a:pt x="236" y="257"/>
                    <a:pt x="227" y="240"/>
                    <a:pt x="211" y="242"/>
                  </a:cubicBezTo>
                  <a:cubicBezTo>
                    <a:pt x="196" y="244"/>
                    <a:pt x="189" y="263"/>
                    <a:pt x="199" y="273"/>
                  </a:cubicBezTo>
                  <a:cubicBezTo>
                    <a:pt x="194" y="272"/>
                    <a:pt x="190" y="272"/>
                    <a:pt x="185" y="271"/>
                  </a:cubicBezTo>
                  <a:cubicBezTo>
                    <a:pt x="192" y="261"/>
                    <a:pt x="185" y="244"/>
                    <a:pt x="171" y="242"/>
                  </a:cubicBezTo>
                  <a:cubicBezTo>
                    <a:pt x="161" y="241"/>
                    <a:pt x="149" y="247"/>
                    <a:pt x="145" y="256"/>
                  </a:cubicBezTo>
                  <a:cubicBezTo>
                    <a:pt x="143" y="262"/>
                    <a:pt x="144" y="268"/>
                    <a:pt x="147" y="272"/>
                  </a:cubicBezTo>
                  <a:cubicBezTo>
                    <a:pt x="144" y="271"/>
                    <a:pt x="141" y="271"/>
                    <a:pt x="137" y="271"/>
                  </a:cubicBezTo>
                  <a:cubicBezTo>
                    <a:pt x="140" y="259"/>
                    <a:pt x="130" y="244"/>
                    <a:pt x="116" y="247"/>
                  </a:cubicBezTo>
                  <a:cubicBezTo>
                    <a:pt x="102" y="249"/>
                    <a:pt x="94" y="266"/>
                    <a:pt x="101" y="277"/>
                  </a:cubicBezTo>
                  <a:cubicBezTo>
                    <a:pt x="96" y="277"/>
                    <a:pt x="91" y="276"/>
                    <a:pt x="86" y="276"/>
                  </a:cubicBezTo>
                  <a:cubicBezTo>
                    <a:pt x="93" y="264"/>
                    <a:pt x="87" y="247"/>
                    <a:pt x="71" y="246"/>
                  </a:cubicBezTo>
                  <a:cubicBezTo>
                    <a:pt x="50" y="245"/>
                    <a:pt x="43" y="271"/>
                    <a:pt x="59" y="283"/>
                  </a:cubicBezTo>
                  <a:cubicBezTo>
                    <a:pt x="63" y="285"/>
                    <a:pt x="67" y="279"/>
                    <a:pt x="64" y="276"/>
                  </a:cubicBezTo>
                  <a:cubicBezTo>
                    <a:pt x="55" y="269"/>
                    <a:pt x="57" y="254"/>
                    <a:pt x="71" y="255"/>
                  </a:cubicBezTo>
                  <a:cubicBezTo>
                    <a:pt x="82" y="255"/>
                    <a:pt x="84" y="269"/>
                    <a:pt x="76" y="276"/>
                  </a:cubicBezTo>
                  <a:cubicBezTo>
                    <a:pt x="73" y="278"/>
                    <a:pt x="74" y="283"/>
                    <a:pt x="78" y="283"/>
                  </a:cubicBezTo>
                  <a:cubicBezTo>
                    <a:pt x="86" y="283"/>
                    <a:pt x="95" y="283"/>
                    <a:pt x="103" y="283"/>
                  </a:cubicBezTo>
                  <a:cubicBezTo>
                    <a:pt x="105" y="282"/>
                    <a:pt x="105" y="282"/>
                    <a:pt x="106" y="281"/>
                  </a:cubicBezTo>
                  <a:cubicBezTo>
                    <a:pt x="108" y="281"/>
                    <a:pt x="110" y="278"/>
                    <a:pt x="109" y="275"/>
                  </a:cubicBezTo>
                  <a:cubicBezTo>
                    <a:pt x="105" y="268"/>
                    <a:pt x="107" y="257"/>
                    <a:pt x="115" y="255"/>
                  </a:cubicBezTo>
                  <a:cubicBezTo>
                    <a:pt x="127" y="252"/>
                    <a:pt x="133" y="267"/>
                    <a:pt x="128" y="275"/>
                  </a:cubicBezTo>
                  <a:cubicBezTo>
                    <a:pt x="126" y="277"/>
                    <a:pt x="129" y="282"/>
                    <a:pt x="132" y="280"/>
                  </a:cubicBezTo>
                  <a:cubicBezTo>
                    <a:pt x="139" y="277"/>
                    <a:pt x="146" y="277"/>
                    <a:pt x="153" y="279"/>
                  </a:cubicBezTo>
                  <a:cubicBezTo>
                    <a:pt x="155" y="280"/>
                    <a:pt x="156" y="278"/>
                    <a:pt x="156" y="277"/>
                  </a:cubicBezTo>
                  <a:cubicBezTo>
                    <a:pt x="159" y="276"/>
                    <a:pt x="159" y="272"/>
                    <a:pt x="157" y="270"/>
                  </a:cubicBezTo>
                  <a:cubicBezTo>
                    <a:pt x="157" y="265"/>
                    <a:pt x="158" y="259"/>
                    <a:pt x="158" y="253"/>
                  </a:cubicBezTo>
                  <a:cubicBezTo>
                    <a:pt x="160" y="253"/>
                    <a:pt x="161" y="252"/>
                    <a:pt x="163" y="251"/>
                  </a:cubicBezTo>
                  <a:cubicBezTo>
                    <a:pt x="167" y="250"/>
                    <a:pt x="172" y="250"/>
                    <a:pt x="175" y="253"/>
                  </a:cubicBezTo>
                  <a:cubicBezTo>
                    <a:pt x="181" y="258"/>
                    <a:pt x="182" y="266"/>
                    <a:pt x="174" y="270"/>
                  </a:cubicBezTo>
                  <a:cubicBezTo>
                    <a:pt x="170" y="272"/>
                    <a:pt x="173" y="277"/>
                    <a:pt x="176" y="277"/>
                  </a:cubicBezTo>
                  <a:cubicBezTo>
                    <a:pt x="185" y="278"/>
                    <a:pt x="194" y="279"/>
                    <a:pt x="203" y="279"/>
                  </a:cubicBezTo>
                  <a:cubicBezTo>
                    <a:pt x="204" y="279"/>
                    <a:pt x="205" y="278"/>
                    <a:pt x="205" y="277"/>
                  </a:cubicBezTo>
                  <a:cubicBezTo>
                    <a:pt x="207" y="276"/>
                    <a:pt x="208" y="273"/>
                    <a:pt x="207" y="271"/>
                  </a:cubicBezTo>
                  <a:cubicBezTo>
                    <a:pt x="201" y="264"/>
                    <a:pt x="200" y="250"/>
                    <a:pt x="212" y="249"/>
                  </a:cubicBezTo>
                  <a:cubicBezTo>
                    <a:pt x="224" y="248"/>
                    <a:pt x="228" y="262"/>
                    <a:pt x="221" y="269"/>
                  </a:cubicBezTo>
                  <a:cubicBezTo>
                    <a:pt x="220" y="271"/>
                    <a:pt x="219" y="274"/>
                    <a:pt x="222" y="275"/>
                  </a:cubicBezTo>
                  <a:cubicBezTo>
                    <a:pt x="231" y="279"/>
                    <a:pt x="244" y="279"/>
                    <a:pt x="250" y="270"/>
                  </a:cubicBezTo>
                  <a:cubicBezTo>
                    <a:pt x="251" y="269"/>
                    <a:pt x="249" y="268"/>
                    <a:pt x="248" y="268"/>
                  </a:cubicBezTo>
                  <a:cubicBezTo>
                    <a:pt x="249" y="223"/>
                    <a:pt x="247" y="177"/>
                    <a:pt x="245" y="132"/>
                  </a:cubicBezTo>
                  <a:cubicBezTo>
                    <a:pt x="244" y="109"/>
                    <a:pt x="242" y="87"/>
                    <a:pt x="241" y="64"/>
                  </a:cubicBezTo>
                  <a:cubicBezTo>
                    <a:pt x="240" y="49"/>
                    <a:pt x="242" y="29"/>
                    <a:pt x="235" y="15"/>
                  </a:cubicBezTo>
                  <a:cubicBezTo>
                    <a:pt x="230" y="5"/>
                    <a:pt x="222" y="2"/>
                    <a:pt x="212" y="2"/>
                  </a:cubicBezTo>
                  <a:cubicBezTo>
                    <a:pt x="190" y="0"/>
                    <a:pt x="167" y="2"/>
                    <a:pt x="145" y="2"/>
                  </a:cubicBezTo>
                  <a:cubicBezTo>
                    <a:pt x="98" y="3"/>
                    <a:pt x="51" y="6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lose/>
                  <a:moveTo>
                    <a:pt x="52" y="86"/>
                  </a:moveTo>
                  <a:cubicBezTo>
                    <a:pt x="62" y="86"/>
                    <a:pt x="72" y="85"/>
                    <a:pt x="82" y="84"/>
                  </a:cubicBezTo>
                  <a:cubicBezTo>
                    <a:pt x="83" y="94"/>
                    <a:pt x="84" y="104"/>
                    <a:pt x="85" y="115"/>
                  </a:cubicBezTo>
                  <a:cubicBezTo>
                    <a:pt x="75" y="115"/>
                    <a:pt x="64" y="115"/>
                    <a:pt x="54" y="115"/>
                  </a:cubicBezTo>
                  <a:cubicBezTo>
                    <a:pt x="54" y="106"/>
                    <a:pt x="53" y="96"/>
                    <a:pt x="52" y="86"/>
                  </a:cubicBezTo>
                  <a:close/>
                  <a:moveTo>
                    <a:pt x="210" y="113"/>
                  </a:moveTo>
                  <a:cubicBezTo>
                    <a:pt x="200" y="112"/>
                    <a:pt x="190" y="112"/>
                    <a:pt x="180" y="112"/>
                  </a:cubicBezTo>
                  <a:cubicBezTo>
                    <a:pt x="180" y="101"/>
                    <a:pt x="180" y="89"/>
                    <a:pt x="179" y="78"/>
                  </a:cubicBezTo>
                  <a:cubicBezTo>
                    <a:pt x="190" y="77"/>
                    <a:pt x="201" y="77"/>
                    <a:pt x="212" y="76"/>
                  </a:cubicBezTo>
                  <a:cubicBezTo>
                    <a:pt x="211" y="88"/>
                    <a:pt x="210" y="100"/>
                    <a:pt x="210" y="113"/>
                  </a:cubicBezTo>
                  <a:close/>
                  <a:moveTo>
                    <a:pt x="132" y="158"/>
                  </a:moveTo>
                  <a:cubicBezTo>
                    <a:pt x="130" y="158"/>
                    <a:pt x="127" y="158"/>
                    <a:pt x="124" y="159"/>
                  </a:cubicBezTo>
                  <a:cubicBezTo>
                    <a:pt x="115" y="159"/>
                    <a:pt x="105" y="160"/>
                    <a:pt x="95" y="160"/>
                  </a:cubicBezTo>
                  <a:cubicBezTo>
                    <a:pt x="94" y="153"/>
                    <a:pt x="94" y="146"/>
                    <a:pt x="94" y="139"/>
                  </a:cubicBezTo>
                  <a:cubicBezTo>
                    <a:pt x="93" y="133"/>
                    <a:pt x="93" y="127"/>
                    <a:pt x="93" y="121"/>
                  </a:cubicBezTo>
                  <a:cubicBezTo>
                    <a:pt x="104" y="120"/>
                    <a:pt x="116" y="120"/>
                    <a:pt x="127" y="119"/>
                  </a:cubicBezTo>
                  <a:cubicBezTo>
                    <a:pt x="128" y="119"/>
                    <a:pt x="128" y="119"/>
                    <a:pt x="129" y="119"/>
                  </a:cubicBezTo>
                  <a:cubicBezTo>
                    <a:pt x="130" y="132"/>
                    <a:pt x="131" y="145"/>
                    <a:pt x="132" y="158"/>
                  </a:cubicBezTo>
                  <a:close/>
                  <a:moveTo>
                    <a:pt x="135" y="119"/>
                  </a:moveTo>
                  <a:cubicBezTo>
                    <a:pt x="149" y="118"/>
                    <a:pt x="162" y="118"/>
                    <a:pt x="176" y="117"/>
                  </a:cubicBezTo>
                  <a:cubicBezTo>
                    <a:pt x="176" y="129"/>
                    <a:pt x="176" y="141"/>
                    <a:pt x="177" y="154"/>
                  </a:cubicBezTo>
                  <a:cubicBezTo>
                    <a:pt x="164" y="155"/>
                    <a:pt x="151" y="156"/>
                    <a:pt x="138" y="157"/>
                  </a:cubicBezTo>
                  <a:cubicBezTo>
                    <a:pt x="137" y="144"/>
                    <a:pt x="136" y="132"/>
                    <a:pt x="135" y="119"/>
                  </a:cubicBezTo>
                  <a:close/>
                  <a:moveTo>
                    <a:pt x="128" y="163"/>
                  </a:moveTo>
                  <a:cubicBezTo>
                    <a:pt x="130" y="163"/>
                    <a:pt x="131" y="163"/>
                    <a:pt x="133" y="163"/>
                  </a:cubicBezTo>
                  <a:cubicBezTo>
                    <a:pt x="134" y="173"/>
                    <a:pt x="135" y="184"/>
                    <a:pt x="136" y="194"/>
                  </a:cubicBezTo>
                  <a:cubicBezTo>
                    <a:pt x="136" y="194"/>
                    <a:pt x="135" y="194"/>
                    <a:pt x="134" y="194"/>
                  </a:cubicBezTo>
                  <a:cubicBezTo>
                    <a:pt x="121" y="195"/>
                    <a:pt x="108" y="196"/>
                    <a:pt x="95" y="196"/>
                  </a:cubicBezTo>
                  <a:cubicBezTo>
                    <a:pt x="95" y="186"/>
                    <a:pt x="95" y="177"/>
                    <a:pt x="95" y="167"/>
                  </a:cubicBezTo>
                  <a:cubicBezTo>
                    <a:pt x="106" y="166"/>
                    <a:pt x="117" y="164"/>
                    <a:pt x="128" y="163"/>
                  </a:cubicBezTo>
                  <a:close/>
                  <a:moveTo>
                    <a:pt x="139" y="162"/>
                  </a:moveTo>
                  <a:cubicBezTo>
                    <a:pt x="151" y="161"/>
                    <a:pt x="164" y="160"/>
                    <a:pt x="177" y="158"/>
                  </a:cubicBezTo>
                  <a:cubicBezTo>
                    <a:pt x="178" y="168"/>
                    <a:pt x="178" y="179"/>
                    <a:pt x="179" y="189"/>
                  </a:cubicBezTo>
                  <a:cubicBezTo>
                    <a:pt x="166" y="191"/>
                    <a:pt x="153" y="192"/>
                    <a:pt x="141" y="193"/>
                  </a:cubicBezTo>
                  <a:cubicBezTo>
                    <a:pt x="140" y="183"/>
                    <a:pt x="139" y="173"/>
                    <a:pt x="139" y="162"/>
                  </a:cubicBezTo>
                  <a:close/>
                  <a:moveTo>
                    <a:pt x="182" y="158"/>
                  </a:moveTo>
                  <a:cubicBezTo>
                    <a:pt x="191" y="156"/>
                    <a:pt x="200" y="155"/>
                    <a:pt x="210" y="154"/>
                  </a:cubicBezTo>
                  <a:cubicBezTo>
                    <a:pt x="209" y="164"/>
                    <a:pt x="209" y="175"/>
                    <a:pt x="209" y="185"/>
                  </a:cubicBezTo>
                  <a:cubicBezTo>
                    <a:pt x="200" y="186"/>
                    <a:pt x="192" y="188"/>
                    <a:pt x="183" y="189"/>
                  </a:cubicBezTo>
                  <a:cubicBezTo>
                    <a:pt x="183" y="178"/>
                    <a:pt x="182" y="168"/>
                    <a:pt x="182" y="158"/>
                  </a:cubicBezTo>
                  <a:close/>
                  <a:moveTo>
                    <a:pt x="182" y="153"/>
                  </a:moveTo>
                  <a:cubicBezTo>
                    <a:pt x="182" y="141"/>
                    <a:pt x="181" y="129"/>
                    <a:pt x="181" y="117"/>
                  </a:cubicBezTo>
                  <a:cubicBezTo>
                    <a:pt x="191" y="116"/>
                    <a:pt x="200" y="116"/>
                    <a:pt x="210" y="116"/>
                  </a:cubicBezTo>
                  <a:cubicBezTo>
                    <a:pt x="210" y="123"/>
                    <a:pt x="210" y="130"/>
                    <a:pt x="210" y="137"/>
                  </a:cubicBezTo>
                  <a:cubicBezTo>
                    <a:pt x="210" y="141"/>
                    <a:pt x="210" y="146"/>
                    <a:pt x="210" y="150"/>
                  </a:cubicBezTo>
                  <a:cubicBezTo>
                    <a:pt x="200" y="151"/>
                    <a:pt x="191" y="152"/>
                    <a:pt x="182" y="153"/>
                  </a:cubicBezTo>
                  <a:close/>
                  <a:moveTo>
                    <a:pt x="175" y="112"/>
                  </a:moveTo>
                  <a:cubicBezTo>
                    <a:pt x="162" y="113"/>
                    <a:pt x="148" y="113"/>
                    <a:pt x="135" y="114"/>
                  </a:cubicBezTo>
                  <a:cubicBezTo>
                    <a:pt x="134" y="103"/>
                    <a:pt x="133" y="92"/>
                    <a:pt x="132" y="81"/>
                  </a:cubicBezTo>
                  <a:cubicBezTo>
                    <a:pt x="146" y="80"/>
                    <a:pt x="160" y="79"/>
                    <a:pt x="174" y="78"/>
                  </a:cubicBezTo>
                  <a:cubicBezTo>
                    <a:pt x="175" y="90"/>
                    <a:pt x="175" y="101"/>
                    <a:pt x="175" y="112"/>
                  </a:cubicBezTo>
                  <a:close/>
                  <a:moveTo>
                    <a:pt x="128" y="114"/>
                  </a:moveTo>
                  <a:cubicBezTo>
                    <a:pt x="116" y="114"/>
                    <a:pt x="104" y="114"/>
                    <a:pt x="92" y="114"/>
                  </a:cubicBezTo>
                  <a:cubicBezTo>
                    <a:pt x="92" y="104"/>
                    <a:pt x="91" y="94"/>
                    <a:pt x="90" y="84"/>
                  </a:cubicBezTo>
                  <a:cubicBezTo>
                    <a:pt x="102" y="83"/>
                    <a:pt x="114" y="82"/>
                    <a:pt x="125" y="81"/>
                  </a:cubicBezTo>
                  <a:cubicBezTo>
                    <a:pt x="126" y="92"/>
                    <a:pt x="127" y="103"/>
                    <a:pt x="128" y="114"/>
                  </a:cubicBezTo>
                  <a:close/>
                  <a:moveTo>
                    <a:pt x="54" y="122"/>
                  </a:moveTo>
                  <a:cubicBezTo>
                    <a:pt x="65" y="122"/>
                    <a:pt x="75" y="121"/>
                    <a:pt x="86" y="121"/>
                  </a:cubicBezTo>
                  <a:cubicBezTo>
                    <a:pt x="87" y="128"/>
                    <a:pt x="88" y="135"/>
                    <a:pt x="88" y="143"/>
                  </a:cubicBezTo>
                  <a:cubicBezTo>
                    <a:pt x="89" y="149"/>
                    <a:pt x="89" y="155"/>
                    <a:pt x="89" y="161"/>
                  </a:cubicBezTo>
                  <a:cubicBezTo>
                    <a:pt x="78" y="161"/>
                    <a:pt x="66" y="162"/>
                    <a:pt x="55" y="163"/>
                  </a:cubicBezTo>
                  <a:cubicBezTo>
                    <a:pt x="55" y="149"/>
                    <a:pt x="55" y="136"/>
                    <a:pt x="54" y="122"/>
                  </a:cubicBezTo>
                  <a:close/>
                  <a:moveTo>
                    <a:pt x="55" y="170"/>
                  </a:moveTo>
                  <a:cubicBezTo>
                    <a:pt x="67" y="169"/>
                    <a:pt x="78" y="168"/>
                    <a:pt x="89" y="167"/>
                  </a:cubicBezTo>
                  <a:cubicBezTo>
                    <a:pt x="90" y="177"/>
                    <a:pt x="90" y="187"/>
                    <a:pt x="90" y="196"/>
                  </a:cubicBezTo>
                  <a:cubicBezTo>
                    <a:pt x="79" y="197"/>
                    <a:pt x="67" y="197"/>
                    <a:pt x="56" y="198"/>
                  </a:cubicBezTo>
                  <a:cubicBezTo>
                    <a:pt x="56" y="188"/>
                    <a:pt x="55" y="179"/>
                    <a:pt x="55" y="170"/>
                  </a:cubicBezTo>
                  <a:close/>
                  <a:moveTo>
                    <a:pt x="56" y="221"/>
                  </a:moveTo>
                  <a:cubicBezTo>
                    <a:pt x="56" y="215"/>
                    <a:pt x="56" y="209"/>
                    <a:pt x="56" y="204"/>
                  </a:cubicBezTo>
                  <a:cubicBezTo>
                    <a:pt x="67" y="204"/>
                    <a:pt x="79" y="204"/>
                    <a:pt x="91" y="203"/>
                  </a:cubicBezTo>
                  <a:cubicBezTo>
                    <a:pt x="91" y="210"/>
                    <a:pt x="91" y="216"/>
                    <a:pt x="91" y="222"/>
                  </a:cubicBezTo>
                  <a:cubicBezTo>
                    <a:pt x="80" y="222"/>
                    <a:pt x="68" y="221"/>
                    <a:pt x="56" y="221"/>
                  </a:cubicBezTo>
                  <a:close/>
                  <a:moveTo>
                    <a:pt x="131" y="222"/>
                  </a:moveTo>
                  <a:cubicBezTo>
                    <a:pt x="119" y="223"/>
                    <a:pt x="107" y="223"/>
                    <a:pt x="94" y="222"/>
                  </a:cubicBezTo>
                  <a:cubicBezTo>
                    <a:pt x="95" y="216"/>
                    <a:pt x="95" y="210"/>
                    <a:pt x="95" y="203"/>
                  </a:cubicBezTo>
                  <a:cubicBezTo>
                    <a:pt x="109" y="202"/>
                    <a:pt x="123" y="201"/>
                    <a:pt x="137" y="200"/>
                  </a:cubicBezTo>
                  <a:cubicBezTo>
                    <a:pt x="138" y="207"/>
                    <a:pt x="139" y="214"/>
                    <a:pt x="139" y="222"/>
                  </a:cubicBezTo>
                  <a:cubicBezTo>
                    <a:pt x="139" y="222"/>
                    <a:pt x="140" y="222"/>
                    <a:pt x="140" y="222"/>
                  </a:cubicBezTo>
                  <a:cubicBezTo>
                    <a:pt x="137" y="222"/>
                    <a:pt x="134" y="222"/>
                    <a:pt x="131" y="222"/>
                  </a:cubicBezTo>
                  <a:close/>
                  <a:moveTo>
                    <a:pt x="142" y="222"/>
                  </a:moveTo>
                  <a:cubicBezTo>
                    <a:pt x="142" y="222"/>
                    <a:pt x="142" y="222"/>
                    <a:pt x="142" y="222"/>
                  </a:cubicBezTo>
                  <a:cubicBezTo>
                    <a:pt x="142" y="214"/>
                    <a:pt x="142" y="207"/>
                    <a:pt x="141" y="199"/>
                  </a:cubicBezTo>
                  <a:cubicBezTo>
                    <a:pt x="154" y="198"/>
                    <a:pt x="166" y="196"/>
                    <a:pt x="179" y="194"/>
                  </a:cubicBezTo>
                  <a:cubicBezTo>
                    <a:pt x="179" y="202"/>
                    <a:pt x="180" y="209"/>
                    <a:pt x="180" y="217"/>
                  </a:cubicBezTo>
                  <a:cubicBezTo>
                    <a:pt x="180" y="218"/>
                    <a:pt x="180" y="218"/>
                    <a:pt x="181" y="219"/>
                  </a:cubicBezTo>
                  <a:cubicBezTo>
                    <a:pt x="168" y="220"/>
                    <a:pt x="155" y="221"/>
                    <a:pt x="142" y="222"/>
                  </a:cubicBezTo>
                  <a:close/>
                  <a:moveTo>
                    <a:pt x="208" y="215"/>
                  </a:moveTo>
                  <a:cubicBezTo>
                    <a:pt x="200" y="216"/>
                    <a:pt x="192" y="217"/>
                    <a:pt x="183" y="218"/>
                  </a:cubicBezTo>
                  <a:cubicBezTo>
                    <a:pt x="183" y="218"/>
                    <a:pt x="184" y="218"/>
                    <a:pt x="184" y="217"/>
                  </a:cubicBezTo>
                  <a:cubicBezTo>
                    <a:pt x="183" y="209"/>
                    <a:pt x="183" y="201"/>
                    <a:pt x="183" y="193"/>
                  </a:cubicBezTo>
                  <a:cubicBezTo>
                    <a:pt x="192" y="192"/>
                    <a:pt x="200" y="190"/>
                    <a:pt x="209" y="188"/>
                  </a:cubicBezTo>
                  <a:cubicBezTo>
                    <a:pt x="209" y="197"/>
                    <a:pt x="209" y="206"/>
                    <a:pt x="208" y="215"/>
                  </a:cubicBezTo>
                  <a:close/>
                  <a:moveTo>
                    <a:pt x="237" y="180"/>
                  </a:moveTo>
                  <a:cubicBezTo>
                    <a:pt x="229" y="182"/>
                    <a:pt x="221" y="183"/>
                    <a:pt x="213" y="184"/>
                  </a:cubicBezTo>
                  <a:cubicBezTo>
                    <a:pt x="214" y="174"/>
                    <a:pt x="214" y="164"/>
                    <a:pt x="215" y="153"/>
                  </a:cubicBezTo>
                  <a:cubicBezTo>
                    <a:pt x="220" y="152"/>
                    <a:pt x="224" y="152"/>
                    <a:pt x="229" y="151"/>
                  </a:cubicBezTo>
                  <a:cubicBezTo>
                    <a:pt x="231" y="151"/>
                    <a:pt x="230" y="148"/>
                    <a:pt x="229" y="148"/>
                  </a:cubicBezTo>
                  <a:cubicBezTo>
                    <a:pt x="224" y="149"/>
                    <a:pt x="220" y="149"/>
                    <a:pt x="215" y="150"/>
                  </a:cubicBezTo>
                  <a:cubicBezTo>
                    <a:pt x="215" y="147"/>
                    <a:pt x="215" y="144"/>
                    <a:pt x="215" y="141"/>
                  </a:cubicBezTo>
                  <a:cubicBezTo>
                    <a:pt x="216" y="133"/>
                    <a:pt x="216" y="125"/>
                    <a:pt x="217" y="117"/>
                  </a:cubicBezTo>
                  <a:cubicBezTo>
                    <a:pt x="223" y="117"/>
                    <a:pt x="229" y="117"/>
                    <a:pt x="234" y="118"/>
                  </a:cubicBezTo>
                  <a:cubicBezTo>
                    <a:pt x="236" y="139"/>
                    <a:pt x="236" y="160"/>
                    <a:pt x="237" y="180"/>
                  </a:cubicBezTo>
                  <a:close/>
                  <a:moveTo>
                    <a:pt x="118" y="13"/>
                  </a:moveTo>
                  <a:cubicBezTo>
                    <a:pt x="139" y="12"/>
                    <a:pt x="159" y="11"/>
                    <a:pt x="179" y="11"/>
                  </a:cubicBezTo>
                  <a:cubicBezTo>
                    <a:pt x="186" y="11"/>
                    <a:pt x="194" y="10"/>
                    <a:pt x="202" y="11"/>
                  </a:cubicBezTo>
                  <a:cubicBezTo>
                    <a:pt x="212" y="10"/>
                    <a:pt x="221" y="14"/>
                    <a:pt x="228" y="24"/>
                  </a:cubicBezTo>
                  <a:cubicBezTo>
                    <a:pt x="229" y="30"/>
                    <a:pt x="229" y="35"/>
                    <a:pt x="230" y="41"/>
                  </a:cubicBezTo>
                  <a:cubicBezTo>
                    <a:pt x="232" y="66"/>
                    <a:pt x="233" y="90"/>
                    <a:pt x="234" y="115"/>
                  </a:cubicBezTo>
                  <a:cubicBezTo>
                    <a:pt x="229" y="114"/>
                    <a:pt x="223" y="113"/>
                    <a:pt x="217" y="113"/>
                  </a:cubicBezTo>
                  <a:cubicBezTo>
                    <a:pt x="218" y="97"/>
                    <a:pt x="219" y="80"/>
                    <a:pt x="217" y="64"/>
                  </a:cubicBezTo>
                  <a:cubicBezTo>
                    <a:pt x="217" y="62"/>
                    <a:pt x="214" y="62"/>
                    <a:pt x="214" y="64"/>
                  </a:cubicBezTo>
                  <a:cubicBezTo>
                    <a:pt x="213" y="67"/>
                    <a:pt x="213" y="70"/>
                    <a:pt x="212" y="73"/>
                  </a:cubicBezTo>
                  <a:cubicBezTo>
                    <a:pt x="201" y="73"/>
                    <a:pt x="190" y="73"/>
                    <a:pt x="179" y="73"/>
                  </a:cubicBezTo>
                  <a:cubicBezTo>
                    <a:pt x="179" y="66"/>
                    <a:pt x="178" y="59"/>
                    <a:pt x="178" y="52"/>
                  </a:cubicBezTo>
                  <a:cubicBezTo>
                    <a:pt x="178" y="49"/>
                    <a:pt x="175" y="49"/>
                    <a:pt x="173" y="51"/>
                  </a:cubicBezTo>
                  <a:cubicBezTo>
                    <a:pt x="170" y="55"/>
                    <a:pt x="171" y="54"/>
                    <a:pt x="172" y="59"/>
                  </a:cubicBezTo>
                  <a:cubicBezTo>
                    <a:pt x="172" y="60"/>
                    <a:pt x="173" y="61"/>
                    <a:pt x="173" y="60"/>
                  </a:cubicBezTo>
                  <a:cubicBezTo>
                    <a:pt x="174" y="65"/>
                    <a:pt x="174" y="69"/>
                    <a:pt x="174" y="74"/>
                  </a:cubicBezTo>
                  <a:cubicBezTo>
                    <a:pt x="160" y="74"/>
                    <a:pt x="145" y="74"/>
                    <a:pt x="131" y="75"/>
                  </a:cubicBezTo>
                  <a:cubicBezTo>
                    <a:pt x="130" y="67"/>
                    <a:pt x="130" y="60"/>
                    <a:pt x="129" y="52"/>
                  </a:cubicBezTo>
                  <a:cubicBezTo>
                    <a:pt x="128" y="49"/>
                    <a:pt x="124" y="49"/>
                    <a:pt x="124" y="52"/>
                  </a:cubicBezTo>
                  <a:cubicBezTo>
                    <a:pt x="123" y="54"/>
                    <a:pt x="123" y="57"/>
                    <a:pt x="122" y="59"/>
                  </a:cubicBezTo>
                  <a:cubicBezTo>
                    <a:pt x="122" y="61"/>
                    <a:pt x="123" y="61"/>
                    <a:pt x="124" y="61"/>
                  </a:cubicBezTo>
                  <a:cubicBezTo>
                    <a:pt x="124" y="66"/>
                    <a:pt x="125" y="71"/>
                    <a:pt x="125" y="75"/>
                  </a:cubicBezTo>
                  <a:cubicBezTo>
                    <a:pt x="113" y="76"/>
                    <a:pt x="101" y="77"/>
                    <a:pt x="89" y="78"/>
                  </a:cubicBezTo>
                  <a:cubicBezTo>
                    <a:pt x="88" y="71"/>
                    <a:pt x="87" y="65"/>
                    <a:pt x="86" y="59"/>
                  </a:cubicBezTo>
                  <a:cubicBezTo>
                    <a:pt x="85" y="57"/>
                    <a:pt x="81" y="57"/>
                    <a:pt x="81" y="60"/>
                  </a:cubicBezTo>
                  <a:cubicBezTo>
                    <a:pt x="81" y="66"/>
                    <a:pt x="81" y="72"/>
                    <a:pt x="82" y="78"/>
                  </a:cubicBezTo>
                  <a:cubicBezTo>
                    <a:pt x="72" y="79"/>
                    <a:pt x="62" y="80"/>
                    <a:pt x="52" y="81"/>
                  </a:cubicBezTo>
                  <a:cubicBezTo>
                    <a:pt x="52" y="74"/>
                    <a:pt x="51" y="67"/>
                    <a:pt x="50" y="60"/>
                  </a:cubicBezTo>
                  <a:cubicBezTo>
                    <a:pt x="50" y="57"/>
                    <a:pt x="45" y="57"/>
                    <a:pt x="45" y="60"/>
                  </a:cubicBezTo>
                  <a:cubicBezTo>
                    <a:pt x="45" y="67"/>
                    <a:pt x="45" y="75"/>
                    <a:pt x="45" y="82"/>
                  </a:cubicBezTo>
                  <a:cubicBezTo>
                    <a:pt x="39" y="83"/>
                    <a:pt x="33" y="83"/>
                    <a:pt x="28" y="84"/>
                  </a:cubicBezTo>
                  <a:cubicBezTo>
                    <a:pt x="25" y="85"/>
                    <a:pt x="25" y="88"/>
                    <a:pt x="28" y="88"/>
                  </a:cubicBezTo>
                  <a:cubicBezTo>
                    <a:pt x="34" y="88"/>
                    <a:pt x="39" y="87"/>
                    <a:pt x="45" y="87"/>
                  </a:cubicBezTo>
                  <a:cubicBezTo>
                    <a:pt x="45" y="97"/>
                    <a:pt x="46" y="106"/>
                    <a:pt x="46" y="116"/>
                  </a:cubicBezTo>
                  <a:cubicBezTo>
                    <a:pt x="36" y="116"/>
                    <a:pt x="25" y="117"/>
                    <a:pt x="15" y="118"/>
                  </a:cubicBezTo>
                  <a:cubicBezTo>
                    <a:pt x="13" y="85"/>
                    <a:pt x="11" y="52"/>
                    <a:pt x="9" y="20"/>
                  </a:cubicBezTo>
                  <a:cubicBezTo>
                    <a:pt x="46" y="16"/>
                    <a:pt x="82" y="14"/>
                    <a:pt x="11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192"/>
            <p:cNvSpPr>
              <a:spLocks/>
            </p:cNvSpPr>
            <p:nvPr/>
          </p:nvSpPr>
          <p:spPr bwMode="auto">
            <a:xfrm>
              <a:off x="461" y="1734"/>
              <a:ext cx="347" cy="27"/>
            </a:xfrm>
            <a:custGeom>
              <a:avLst/>
              <a:gdLst>
                <a:gd name="T0" fmla="*/ 4 w 164"/>
                <a:gd name="T1" fmla="*/ 13 h 13"/>
                <a:gd name="T2" fmla="*/ 161 w 164"/>
                <a:gd name="T3" fmla="*/ 10 h 13"/>
                <a:gd name="T4" fmla="*/ 162 w 164"/>
                <a:gd name="T5" fmla="*/ 7 h 13"/>
                <a:gd name="T6" fmla="*/ 4 w 164"/>
                <a:gd name="T7" fmla="*/ 8 h 13"/>
                <a:gd name="T8" fmla="*/ 4 w 16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">
                  <a:moveTo>
                    <a:pt x="4" y="13"/>
                  </a:moveTo>
                  <a:cubicBezTo>
                    <a:pt x="57" y="8"/>
                    <a:pt x="109" y="6"/>
                    <a:pt x="161" y="10"/>
                  </a:cubicBezTo>
                  <a:cubicBezTo>
                    <a:pt x="163" y="10"/>
                    <a:pt x="164" y="7"/>
                    <a:pt x="162" y="7"/>
                  </a:cubicBezTo>
                  <a:cubicBezTo>
                    <a:pt x="109" y="1"/>
                    <a:pt x="56" y="0"/>
                    <a:pt x="4" y="8"/>
                  </a:cubicBezTo>
                  <a:cubicBezTo>
                    <a:pt x="0" y="8"/>
                    <a:pt x="0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Group 189"/>
          <p:cNvGrpSpPr>
            <a:grpSpLocks noChangeAspect="1"/>
          </p:cNvGrpSpPr>
          <p:nvPr/>
        </p:nvGrpSpPr>
        <p:grpSpPr bwMode="auto">
          <a:xfrm rot="583418">
            <a:off x="2341196" y="5710201"/>
            <a:ext cx="764254" cy="882276"/>
            <a:chOff x="387" y="1666"/>
            <a:chExt cx="531" cy="613"/>
          </a:xfrm>
          <a:solidFill>
            <a:srgbClr val="FFFFFF"/>
          </a:solidFill>
        </p:grpSpPr>
        <p:sp>
          <p:nvSpPr>
            <p:cNvPr id="46" name="Freeform 191"/>
            <p:cNvSpPr>
              <a:spLocks noEditPoints="1"/>
            </p:cNvSpPr>
            <p:nvPr/>
          </p:nvSpPr>
          <p:spPr bwMode="auto">
            <a:xfrm>
              <a:off x="387" y="1666"/>
              <a:ext cx="531" cy="613"/>
            </a:xfrm>
            <a:custGeom>
              <a:avLst/>
              <a:gdLst>
                <a:gd name="T0" fmla="*/ 27 w 251"/>
                <a:gd name="T1" fmla="*/ 274 h 290"/>
                <a:gd name="T2" fmla="*/ 34 w 251"/>
                <a:gd name="T3" fmla="*/ 269 h 290"/>
                <a:gd name="T4" fmla="*/ 16 w 251"/>
                <a:gd name="T5" fmla="*/ 137 h 290"/>
                <a:gd name="T6" fmla="*/ 20 w 251"/>
                <a:gd name="T7" fmla="*/ 166 h 290"/>
                <a:gd name="T8" fmla="*/ 35 w 251"/>
                <a:gd name="T9" fmla="*/ 199 h 290"/>
                <a:gd name="T10" fmla="*/ 40 w 251"/>
                <a:gd name="T11" fmla="*/ 221 h 290"/>
                <a:gd name="T12" fmla="*/ 57 w 251"/>
                <a:gd name="T13" fmla="*/ 229 h 290"/>
                <a:gd name="T14" fmla="*/ 211 w 251"/>
                <a:gd name="T15" fmla="*/ 215 h 290"/>
                <a:gd name="T16" fmla="*/ 230 w 251"/>
                <a:gd name="T17" fmla="*/ 270 h 290"/>
                <a:gd name="T18" fmla="*/ 171 w 251"/>
                <a:gd name="T19" fmla="*/ 242 h 290"/>
                <a:gd name="T20" fmla="*/ 116 w 251"/>
                <a:gd name="T21" fmla="*/ 247 h 290"/>
                <a:gd name="T22" fmla="*/ 59 w 251"/>
                <a:gd name="T23" fmla="*/ 283 h 290"/>
                <a:gd name="T24" fmla="*/ 78 w 251"/>
                <a:gd name="T25" fmla="*/ 283 h 290"/>
                <a:gd name="T26" fmla="*/ 115 w 251"/>
                <a:gd name="T27" fmla="*/ 255 h 290"/>
                <a:gd name="T28" fmla="*/ 156 w 251"/>
                <a:gd name="T29" fmla="*/ 277 h 290"/>
                <a:gd name="T30" fmla="*/ 175 w 251"/>
                <a:gd name="T31" fmla="*/ 253 h 290"/>
                <a:gd name="T32" fmla="*/ 205 w 251"/>
                <a:gd name="T33" fmla="*/ 277 h 290"/>
                <a:gd name="T34" fmla="*/ 222 w 251"/>
                <a:gd name="T35" fmla="*/ 275 h 290"/>
                <a:gd name="T36" fmla="*/ 241 w 251"/>
                <a:gd name="T37" fmla="*/ 64 h 290"/>
                <a:gd name="T38" fmla="*/ 4 w 251"/>
                <a:gd name="T39" fmla="*/ 11 h 290"/>
                <a:gd name="T40" fmla="*/ 85 w 251"/>
                <a:gd name="T41" fmla="*/ 115 h 290"/>
                <a:gd name="T42" fmla="*/ 180 w 251"/>
                <a:gd name="T43" fmla="*/ 112 h 290"/>
                <a:gd name="T44" fmla="*/ 132 w 251"/>
                <a:gd name="T45" fmla="*/ 158 h 290"/>
                <a:gd name="T46" fmla="*/ 93 w 251"/>
                <a:gd name="T47" fmla="*/ 121 h 290"/>
                <a:gd name="T48" fmla="*/ 135 w 251"/>
                <a:gd name="T49" fmla="*/ 119 h 290"/>
                <a:gd name="T50" fmla="*/ 135 w 251"/>
                <a:gd name="T51" fmla="*/ 119 h 290"/>
                <a:gd name="T52" fmla="*/ 134 w 251"/>
                <a:gd name="T53" fmla="*/ 194 h 290"/>
                <a:gd name="T54" fmla="*/ 139 w 251"/>
                <a:gd name="T55" fmla="*/ 162 h 290"/>
                <a:gd name="T56" fmla="*/ 139 w 251"/>
                <a:gd name="T57" fmla="*/ 162 h 290"/>
                <a:gd name="T58" fmla="*/ 183 w 251"/>
                <a:gd name="T59" fmla="*/ 189 h 290"/>
                <a:gd name="T60" fmla="*/ 210 w 251"/>
                <a:gd name="T61" fmla="*/ 116 h 290"/>
                <a:gd name="T62" fmla="*/ 175 w 251"/>
                <a:gd name="T63" fmla="*/ 112 h 290"/>
                <a:gd name="T64" fmla="*/ 175 w 251"/>
                <a:gd name="T65" fmla="*/ 112 h 290"/>
                <a:gd name="T66" fmla="*/ 125 w 251"/>
                <a:gd name="T67" fmla="*/ 81 h 290"/>
                <a:gd name="T68" fmla="*/ 88 w 251"/>
                <a:gd name="T69" fmla="*/ 143 h 290"/>
                <a:gd name="T70" fmla="*/ 55 w 251"/>
                <a:gd name="T71" fmla="*/ 170 h 290"/>
                <a:gd name="T72" fmla="*/ 55 w 251"/>
                <a:gd name="T73" fmla="*/ 170 h 290"/>
                <a:gd name="T74" fmla="*/ 91 w 251"/>
                <a:gd name="T75" fmla="*/ 222 h 290"/>
                <a:gd name="T76" fmla="*/ 95 w 251"/>
                <a:gd name="T77" fmla="*/ 203 h 290"/>
                <a:gd name="T78" fmla="*/ 131 w 251"/>
                <a:gd name="T79" fmla="*/ 222 h 290"/>
                <a:gd name="T80" fmla="*/ 179 w 251"/>
                <a:gd name="T81" fmla="*/ 194 h 290"/>
                <a:gd name="T82" fmla="*/ 208 w 251"/>
                <a:gd name="T83" fmla="*/ 215 h 290"/>
                <a:gd name="T84" fmla="*/ 209 w 251"/>
                <a:gd name="T85" fmla="*/ 188 h 290"/>
                <a:gd name="T86" fmla="*/ 215 w 251"/>
                <a:gd name="T87" fmla="*/ 153 h 290"/>
                <a:gd name="T88" fmla="*/ 215 w 251"/>
                <a:gd name="T89" fmla="*/ 141 h 290"/>
                <a:gd name="T90" fmla="*/ 118 w 251"/>
                <a:gd name="T91" fmla="*/ 13 h 290"/>
                <a:gd name="T92" fmla="*/ 230 w 251"/>
                <a:gd name="T93" fmla="*/ 41 h 290"/>
                <a:gd name="T94" fmla="*/ 214 w 251"/>
                <a:gd name="T95" fmla="*/ 64 h 290"/>
                <a:gd name="T96" fmla="*/ 173 w 251"/>
                <a:gd name="T97" fmla="*/ 51 h 290"/>
                <a:gd name="T98" fmla="*/ 131 w 251"/>
                <a:gd name="T99" fmla="*/ 75 h 290"/>
                <a:gd name="T100" fmla="*/ 124 w 251"/>
                <a:gd name="T101" fmla="*/ 61 h 290"/>
                <a:gd name="T102" fmla="*/ 81 w 251"/>
                <a:gd name="T103" fmla="*/ 60 h 290"/>
                <a:gd name="T104" fmla="*/ 45 w 251"/>
                <a:gd name="T105" fmla="*/ 60 h 290"/>
                <a:gd name="T106" fmla="*/ 45 w 251"/>
                <a:gd name="T107" fmla="*/ 87 h 290"/>
                <a:gd name="T108" fmla="*/ 118 w 251"/>
                <a:gd name="T10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290">
                  <a:moveTo>
                    <a:pt x="0" y="15"/>
                  </a:moveTo>
                  <a:cubicBezTo>
                    <a:pt x="3" y="69"/>
                    <a:pt x="5" y="123"/>
                    <a:pt x="8" y="176"/>
                  </a:cubicBezTo>
                  <a:cubicBezTo>
                    <a:pt x="10" y="202"/>
                    <a:pt x="9" y="229"/>
                    <a:pt x="13" y="254"/>
                  </a:cubicBezTo>
                  <a:cubicBezTo>
                    <a:pt x="15" y="264"/>
                    <a:pt x="18" y="272"/>
                    <a:pt x="27" y="274"/>
                  </a:cubicBezTo>
                  <a:cubicBezTo>
                    <a:pt x="32" y="285"/>
                    <a:pt x="49" y="290"/>
                    <a:pt x="59" y="286"/>
                  </a:cubicBezTo>
                  <a:cubicBezTo>
                    <a:pt x="60" y="285"/>
                    <a:pt x="60" y="282"/>
                    <a:pt x="58" y="282"/>
                  </a:cubicBezTo>
                  <a:cubicBezTo>
                    <a:pt x="53" y="281"/>
                    <a:pt x="48" y="281"/>
                    <a:pt x="43" y="278"/>
                  </a:cubicBezTo>
                  <a:cubicBezTo>
                    <a:pt x="39" y="276"/>
                    <a:pt x="37" y="272"/>
                    <a:pt x="34" y="269"/>
                  </a:cubicBezTo>
                  <a:cubicBezTo>
                    <a:pt x="34" y="268"/>
                    <a:pt x="33" y="267"/>
                    <a:pt x="32" y="267"/>
                  </a:cubicBezTo>
                  <a:cubicBezTo>
                    <a:pt x="31" y="266"/>
                    <a:pt x="31" y="266"/>
                    <a:pt x="30" y="266"/>
                  </a:cubicBezTo>
                  <a:cubicBezTo>
                    <a:pt x="16" y="260"/>
                    <a:pt x="19" y="206"/>
                    <a:pt x="18" y="196"/>
                  </a:cubicBezTo>
                  <a:cubicBezTo>
                    <a:pt x="18" y="176"/>
                    <a:pt x="17" y="156"/>
                    <a:pt x="16" y="137"/>
                  </a:cubicBezTo>
                  <a:cubicBezTo>
                    <a:pt x="15" y="132"/>
                    <a:pt x="15" y="127"/>
                    <a:pt x="15" y="122"/>
                  </a:cubicBezTo>
                  <a:cubicBezTo>
                    <a:pt x="25" y="122"/>
                    <a:pt x="36" y="122"/>
                    <a:pt x="46" y="122"/>
                  </a:cubicBezTo>
                  <a:cubicBezTo>
                    <a:pt x="47" y="136"/>
                    <a:pt x="48" y="150"/>
                    <a:pt x="49" y="163"/>
                  </a:cubicBezTo>
                  <a:cubicBezTo>
                    <a:pt x="39" y="164"/>
                    <a:pt x="29" y="165"/>
                    <a:pt x="20" y="166"/>
                  </a:cubicBezTo>
                  <a:cubicBezTo>
                    <a:pt x="17" y="167"/>
                    <a:pt x="17" y="170"/>
                    <a:pt x="20" y="170"/>
                  </a:cubicBezTo>
                  <a:cubicBezTo>
                    <a:pt x="29" y="171"/>
                    <a:pt x="39" y="170"/>
                    <a:pt x="49" y="170"/>
                  </a:cubicBezTo>
                  <a:cubicBezTo>
                    <a:pt x="50" y="179"/>
                    <a:pt x="50" y="189"/>
                    <a:pt x="51" y="198"/>
                  </a:cubicBezTo>
                  <a:cubicBezTo>
                    <a:pt x="46" y="198"/>
                    <a:pt x="40" y="198"/>
                    <a:pt x="35" y="199"/>
                  </a:cubicBezTo>
                  <a:cubicBezTo>
                    <a:pt x="32" y="199"/>
                    <a:pt x="33" y="202"/>
                    <a:pt x="35" y="203"/>
                  </a:cubicBezTo>
                  <a:cubicBezTo>
                    <a:pt x="40" y="203"/>
                    <a:pt x="46" y="203"/>
                    <a:pt x="51" y="204"/>
                  </a:cubicBezTo>
                  <a:cubicBezTo>
                    <a:pt x="52" y="209"/>
                    <a:pt x="52" y="215"/>
                    <a:pt x="52" y="221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37" y="221"/>
                    <a:pt x="37" y="225"/>
                    <a:pt x="40" y="225"/>
                  </a:cubicBezTo>
                  <a:cubicBezTo>
                    <a:pt x="44" y="226"/>
                    <a:pt x="48" y="226"/>
                    <a:pt x="53" y="227"/>
                  </a:cubicBezTo>
                  <a:cubicBezTo>
                    <a:pt x="53" y="228"/>
                    <a:pt x="53" y="228"/>
                    <a:pt x="53" y="229"/>
                  </a:cubicBezTo>
                  <a:cubicBezTo>
                    <a:pt x="53" y="231"/>
                    <a:pt x="57" y="231"/>
                    <a:pt x="57" y="229"/>
                  </a:cubicBezTo>
                  <a:cubicBezTo>
                    <a:pt x="57" y="228"/>
                    <a:pt x="57" y="228"/>
                    <a:pt x="57" y="227"/>
                  </a:cubicBezTo>
                  <a:cubicBezTo>
                    <a:pt x="111" y="233"/>
                    <a:pt x="170" y="227"/>
                    <a:pt x="222" y="217"/>
                  </a:cubicBezTo>
                  <a:cubicBezTo>
                    <a:pt x="224" y="216"/>
                    <a:pt x="224" y="213"/>
                    <a:pt x="222" y="213"/>
                  </a:cubicBezTo>
                  <a:cubicBezTo>
                    <a:pt x="218" y="214"/>
                    <a:pt x="215" y="214"/>
                    <a:pt x="211" y="215"/>
                  </a:cubicBezTo>
                  <a:cubicBezTo>
                    <a:pt x="212" y="206"/>
                    <a:pt x="212" y="197"/>
                    <a:pt x="213" y="188"/>
                  </a:cubicBezTo>
                  <a:cubicBezTo>
                    <a:pt x="221" y="186"/>
                    <a:pt x="229" y="184"/>
                    <a:pt x="237" y="183"/>
                  </a:cubicBezTo>
                  <a:cubicBezTo>
                    <a:pt x="239" y="212"/>
                    <a:pt x="240" y="241"/>
                    <a:pt x="242" y="270"/>
                  </a:cubicBezTo>
                  <a:cubicBezTo>
                    <a:pt x="238" y="271"/>
                    <a:pt x="234" y="271"/>
                    <a:pt x="230" y="270"/>
                  </a:cubicBezTo>
                  <a:cubicBezTo>
                    <a:pt x="236" y="257"/>
                    <a:pt x="227" y="240"/>
                    <a:pt x="211" y="242"/>
                  </a:cubicBezTo>
                  <a:cubicBezTo>
                    <a:pt x="196" y="244"/>
                    <a:pt x="189" y="263"/>
                    <a:pt x="199" y="273"/>
                  </a:cubicBezTo>
                  <a:cubicBezTo>
                    <a:pt x="194" y="272"/>
                    <a:pt x="190" y="272"/>
                    <a:pt x="185" y="271"/>
                  </a:cubicBezTo>
                  <a:cubicBezTo>
                    <a:pt x="192" y="261"/>
                    <a:pt x="185" y="244"/>
                    <a:pt x="171" y="242"/>
                  </a:cubicBezTo>
                  <a:cubicBezTo>
                    <a:pt x="161" y="241"/>
                    <a:pt x="149" y="247"/>
                    <a:pt x="145" y="256"/>
                  </a:cubicBezTo>
                  <a:cubicBezTo>
                    <a:pt x="143" y="262"/>
                    <a:pt x="144" y="268"/>
                    <a:pt x="147" y="272"/>
                  </a:cubicBezTo>
                  <a:cubicBezTo>
                    <a:pt x="144" y="271"/>
                    <a:pt x="141" y="271"/>
                    <a:pt x="137" y="271"/>
                  </a:cubicBezTo>
                  <a:cubicBezTo>
                    <a:pt x="140" y="259"/>
                    <a:pt x="130" y="244"/>
                    <a:pt x="116" y="247"/>
                  </a:cubicBezTo>
                  <a:cubicBezTo>
                    <a:pt x="102" y="249"/>
                    <a:pt x="94" y="266"/>
                    <a:pt x="101" y="277"/>
                  </a:cubicBezTo>
                  <a:cubicBezTo>
                    <a:pt x="96" y="277"/>
                    <a:pt x="91" y="276"/>
                    <a:pt x="86" y="276"/>
                  </a:cubicBezTo>
                  <a:cubicBezTo>
                    <a:pt x="93" y="264"/>
                    <a:pt x="87" y="247"/>
                    <a:pt x="71" y="246"/>
                  </a:cubicBezTo>
                  <a:cubicBezTo>
                    <a:pt x="50" y="245"/>
                    <a:pt x="43" y="271"/>
                    <a:pt x="59" y="283"/>
                  </a:cubicBezTo>
                  <a:cubicBezTo>
                    <a:pt x="63" y="285"/>
                    <a:pt x="67" y="279"/>
                    <a:pt x="64" y="276"/>
                  </a:cubicBezTo>
                  <a:cubicBezTo>
                    <a:pt x="55" y="269"/>
                    <a:pt x="57" y="254"/>
                    <a:pt x="71" y="255"/>
                  </a:cubicBezTo>
                  <a:cubicBezTo>
                    <a:pt x="82" y="255"/>
                    <a:pt x="84" y="269"/>
                    <a:pt x="76" y="276"/>
                  </a:cubicBezTo>
                  <a:cubicBezTo>
                    <a:pt x="73" y="278"/>
                    <a:pt x="74" y="283"/>
                    <a:pt x="78" y="283"/>
                  </a:cubicBezTo>
                  <a:cubicBezTo>
                    <a:pt x="86" y="283"/>
                    <a:pt x="95" y="283"/>
                    <a:pt x="103" y="283"/>
                  </a:cubicBezTo>
                  <a:cubicBezTo>
                    <a:pt x="105" y="282"/>
                    <a:pt x="105" y="282"/>
                    <a:pt x="106" y="281"/>
                  </a:cubicBezTo>
                  <a:cubicBezTo>
                    <a:pt x="108" y="281"/>
                    <a:pt x="110" y="278"/>
                    <a:pt x="109" y="275"/>
                  </a:cubicBezTo>
                  <a:cubicBezTo>
                    <a:pt x="105" y="268"/>
                    <a:pt x="107" y="257"/>
                    <a:pt x="115" y="255"/>
                  </a:cubicBezTo>
                  <a:cubicBezTo>
                    <a:pt x="127" y="252"/>
                    <a:pt x="133" y="267"/>
                    <a:pt x="128" y="275"/>
                  </a:cubicBezTo>
                  <a:cubicBezTo>
                    <a:pt x="126" y="277"/>
                    <a:pt x="129" y="282"/>
                    <a:pt x="132" y="280"/>
                  </a:cubicBezTo>
                  <a:cubicBezTo>
                    <a:pt x="139" y="277"/>
                    <a:pt x="146" y="277"/>
                    <a:pt x="153" y="279"/>
                  </a:cubicBezTo>
                  <a:cubicBezTo>
                    <a:pt x="155" y="280"/>
                    <a:pt x="156" y="278"/>
                    <a:pt x="156" y="277"/>
                  </a:cubicBezTo>
                  <a:cubicBezTo>
                    <a:pt x="159" y="276"/>
                    <a:pt x="159" y="272"/>
                    <a:pt x="157" y="270"/>
                  </a:cubicBezTo>
                  <a:cubicBezTo>
                    <a:pt x="157" y="265"/>
                    <a:pt x="158" y="259"/>
                    <a:pt x="158" y="253"/>
                  </a:cubicBezTo>
                  <a:cubicBezTo>
                    <a:pt x="160" y="253"/>
                    <a:pt x="161" y="252"/>
                    <a:pt x="163" y="251"/>
                  </a:cubicBezTo>
                  <a:cubicBezTo>
                    <a:pt x="167" y="250"/>
                    <a:pt x="172" y="250"/>
                    <a:pt x="175" y="253"/>
                  </a:cubicBezTo>
                  <a:cubicBezTo>
                    <a:pt x="181" y="258"/>
                    <a:pt x="182" y="266"/>
                    <a:pt x="174" y="270"/>
                  </a:cubicBezTo>
                  <a:cubicBezTo>
                    <a:pt x="170" y="272"/>
                    <a:pt x="173" y="277"/>
                    <a:pt x="176" y="277"/>
                  </a:cubicBezTo>
                  <a:cubicBezTo>
                    <a:pt x="185" y="278"/>
                    <a:pt x="194" y="279"/>
                    <a:pt x="203" y="279"/>
                  </a:cubicBezTo>
                  <a:cubicBezTo>
                    <a:pt x="204" y="279"/>
                    <a:pt x="205" y="278"/>
                    <a:pt x="205" y="277"/>
                  </a:cubicBezTo>
                  <a:cubicBezTo>
                    <a:pt x="207" y="276"/>
                    <a:pt x="208" y="273"/>
                    <a:pt x="207" y="271"/>
                  </a:cubicBezTo>
                  <a:cubicBezTo>
                    <a:pt x="201" y="264"/>
                    <a:pt x="200" y="250"/>
                    <a:pt x="212" y="249"/>
                  </a:cubicBezTo>
                  <a:cubicBezTo>
                    <a:pt x="224" y="248"/>
                    <a:pt x="228" y="262"/>
                    <a:pt x="221" y="269"/>
                  </a:cubicBezTo>
                  <a:cubicBezTo>
                    <a:pt x="220" y="271"/>
                    <a:pt x="219" y="274"/>
                    <a:pt x="222" y="275"/>
                  </a:cubicBezTo>
                  <a:cubicBezTo>
                    <a:pt x="231" y="279"/>
                    <a:pt x="244" y="279"/>
                    <a:pt x="250" y="270"/>
                  </a:cubicBezTo>
                  <a:cubicBezTo>
                    <a:pt x="251" y="269"/>
                    <a:pt x="249" y="268"/>
                    <a:pt x="248" y="268"/>
                  </a:cubicBezTo>
                  <a:cubicBezTo>
                    <a:pt x="249" y="223"/>
                    <a:pt x="247" y="177"/>
                    <a:pt x="245" y="132"/>
                  </a:cubicBezTo>
                  <a:cubicBezTo>
                    <a:pt x="244" y="109"/>
                    <a:pt x="242" y="87"/>
                    <a:pt x="241" y="64"/>
                  </a:cubicBezTo>
                  <a:cubicBezTo>
                    <a:pt x="240" y="49"/>
                    <a:pt x="242" y="29"/>
                    <a:pt x="235" y="15"/>
                  </a:cubicBezTo>
                  <a:cubicBezTo>
                    <a:pt x="230" y="5"/>
                    <a:pt x="222" y="2"/>
                    <a:pt x="212" y="2"/>
                  </a:cubicBezTo>
                  <a:cubicBezTo>
                    <a:pt x="190" y="0"/>
                    <a:pt x="167" y="2"/>
                    <a:pt x="145" y="2"/>
                  </a:cubicBezTo>
                  <a:cubicBezTo>
                    <a:pt x="98" y="3"/>
                    <a:pt x="51" y="6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lose/>
                  <a:moveTo>
                    <a:pt x="52" y="86"/>
                  </a:moveTo>
                  <a:cubicBezTo>
                    <a:pt x="62" y="86"/>
                    <a:pt x="72" y="85"/>
                    <a:pt x="82" y="84"/>
                  </a:cubicBezTo>
                  <a:cubicBezTo>
                    <a:pt x="83" y="94"/>
                    <a:pt x="84" y="104"/>
                    <a:pt x="85" y="115"/>
                  </a:cubicBezTo>
                  <a:cubicBezTo>
                    <a:pt x="75" y="115"/>
                    <a:pt x="64" y="115"/>
                    <a:pt x="54" y="115"/>
                  </a:cubicBezTo>
                  <a:cubicBezTo>
                    <a:pt x="54" y="106"/>
                    <a:pt x="53" y="96"/>
                    <a:pt x="52" y="86"/>
                  </a:cubicBezTo>
                  <a:close/>
                  <a:moveTo>
                    <a:pt x="210" y="113"/>
                  </a:moveTo>
                  <a:cubicBezTo>
                    <a:pt x="200" y="112"/>
                    <a:pt x="190" y="112"/>
                    <a:pt x="180" y="112"/>
                  </a:cubicBezTo>
                  <a:cubicBezTo>
                    <a:pt x="180" y="101"/>
                    <a:pt x="180" y="89"/>
                    <a:pt x="179" y="78"/>
                  </a:cubicBezTo>
                  <a:cubicBezTo>
                    <a:pt x="190" y="77"/>
                    <a:pt x="201" y="77"/>
                    <a:pt x="212" y="76"/>
                  </a:cubicBezTo>
                  <a:cubicBezTo>
                    <a:pt x="211" y="88"/>
                    <a:pt x="210" y="100"/>
                    <a:pt x="210" y="113"/>
                  </a:cubicBezTo>
                  <a:close/>
                  <a:moveTo>
                    <a:pt x="132" y="158"/>
                  </a:moveTo>
                  <a:cubicBezTo>
                    <a:pt x="130" y="158"/>
                    <a:pt x="127" y="158"/>
                    <a:pt x="124" y="159"/>
                  </a:cubicBezTo>
                  <a:cubicBezTo>
                    <a:pt x="115" y="159"/>
                    <a:pt x="105" y="160"/>
                    <a:pt x="95" y="160"/>
                  </a:cubicBezTo>
                  <a:cubicBezTo>
                    <a:pt x="94" y="153"/>
                    <a:pt x="94" y="146"/>
                    <a:pt x="94" y="139"/>
                  </a:cubicBezTo>
                  <a:cubicBezTo>
                    <a:pt x="93" y="133"/>
                    <a:pt x="93" y="127"/>
                    <a:pt x="93" y="121"/>
                  </a:cubicBezTo>
                  <a:cubicBezTo>
                    <a:pt x="104" y="120"/>
                    <a:pt x="116" y="120"/>
                    <a:pt x="127" y="119"/>
                  </a:cubicBezTo>
                  <a:cubicBezTo>
                    <a:pt x="128" y="119"/>
                    <a:pt x="128" y="119"/>
                    <a:pt x="129" y="119"/>
                  </a:cubicBezTo>
                  <a:cubicBezTo>
                    <a:pt x="130" y="132"/>
                    <a:pt x="131" y="145"/>
                    <a:pt x="132" y="158"/>
                  </a:cubicBezTo>
                  <a:close/>
                  <a:moveTo>
                    <a:pt x="135" y="119"/>
                  </a:moveTo>
                  <a:cubicBezTo>
                    <a:pt x="149" y="118"/>
                    <a:pt x="162" y="118"/>
                    <a:pt x="176" y="117"/>
                  </a:cubicBezTo>
                  <a:cubicBezTo>
                    <a:pt x="176" y="129"/>
                    <a:pt x="176" y="141"/>
                    <a:pt x="177" y="154"/>
                  </a:cubicBezTo>
                  <a:cubicBezTo>
                    <a:pt x="164" y="155"/>
                    <a:pt x="151" y="156"/>
                    <a:pt x="138" y="157"/>
                  </a:cubicBezTo>
                  <a:cubicBezTo>
                    <a:pt x="137" y="144"/>
                    <a:pt x="136" y="132"/>
                    <a:pt x="135" y="119"/>
                  </a:cubicBezTo>
                  <a:close/>
                  <a:moveTo>
                    <a:pt x="128" y="163"/>
                  </a:moveTo>
                  <a:cubicBezTo>
                    <a:pt x="130" y="163"/>
                    <a:pt x="131" y="163"/>
                    <a:pt x="133" y="163"/>
                  </a:cubicBezTo>
                  <a:cubicBezTo>
                    <a:pt x="134" y="173"/>
                    <a:pt x="135" y="184"/>
                    <a:pt x="136" y="194"/>
                  </a:cubicBezTo>
                  <a:cubicBezTo>
                    <a:pt x="136" y="194"/>
                    <a:pt x="135" y="194"/>
                    <a:pt x="134" y="194"/>
                  </a:cubicBezTo>
                  <a:cubicBezTo>
                    <a:pt x="121" y="195"/>
                    <a:pt x="108" y="196"/>
                    <a:pt x="95" y="196"/>
                  </a:cubicBezTo>
                  <a:cubicBezTo>
                    <a:pt x="95" y="186"/>
                    <a:pt x="95" y="177"/>
                    <a:pt x="95" y="167"/>
                  </a:cubicBezTo>
                  <a:cubicBezTo>
                    <a:pt x="106" y="166"/>
                    <a:pt x="117" y="164"/>
                    <a:pt x="128" y="163"/>
                  </a:cubicBezTo>
                  <a:close/>
                  <a:moveTo>
                    <a:pt x="139" y="162"/>
                  </a:moveTo>
                  <a:cubicBezTo>
                    <a:pt x="151" y="161"/>
                    <a:pt x="164" y="160"/>
                    <a:pt x="177" y="158"/>
                  </a:cubicBezTo>
                  <a:cubicBezTo>
                    <a:pt x="178" y="168"/>
                    <a:pt x="178" y="179"/>
                    <a:pt x="179" y="189"/>
                  </a:cubicBezTo>
                  <a:cubicBezTo>
                    <a:pt x="166" y="191"/>
                    <a:pt x="153" y="192"/>
                    <a:pt x="141" y="193"/>
                  </a:cubicBezTo>
                  <a:cubicBezTo>
                    <a:pt x="140" y="183"/>
                    <a:pt x="139" y="173"/>
                    <a:pt x="139" y="162"/>
                  </a:cubicBezTo>
                  <a:close/>
                  <a:moveTo>
                    <a:pt x="182" y="158"/>
                  </a:moveTo>
                  <a:cubicBezTo>
                    <a:pt x="191" y="156"/>
                    <a:pt x="200" y="155"/>
                    <a:pt x="210" y="154"/>
                  </a:cubicBezTo>
                  <a:cubicBezTo>
                    <a:pt x="209" y="164"/>
                    <a:pt x="209" y="175"/>
                    <a:pt x="209" y="185"/>
                  </a:cubicBezTo>
                  <a:cubicBezTo>
                    <a:pt x="200" y="186"/>
                    <a:pt x="192" y="188"/>
                    <a:pt x="183" y="189"/>
                  </a:cubicBezTo>
                  <a:cubicBezTo>
                    <a:pt x="183" y="178"/>
                    <a:pt x="182" y="168"/>
                    <a:pt x="182" y="158"/>
                  </a:cubicBezTo>
                  <a:close/>
                  <a:moveTo>
                    <a:pt x="182" y="153"/>
                  </a:moveTo>
                  <a:cubicBezTo>
                    <a:pt x="182" y="141"/>
                    <a:pt x="181" y="129"/>
                    <a:pt x="181" y="117"/>
                  </a:cubicBezTo>
                  <a:cubicBezTo>
                    <a:pt x="191" y="116"/>
                    <a:pt x="200" y="116"/>
                    <a:pt x="210" y="116"/>
                  </a:cubicBezTo>
                  <a:cubicBezTo>
                    <a:pt x="210" y="123"/>
                    <a:pt x="210" y="130"/>
                    <a:pt x="210" y="137"/>
                  </a:cubicBezTo>
                  <a:cubicBezTo>
                    <a:pt x="210" y="141"/>
                    <a:pt x="210" y="146"/>
                    <a:pt x="210" y="150"/>
                  </a:cubicBezTo>
                  <a:cubicBezTo>
                    <a:pt x="200" y="151"/>
                    <a:pt x="191" y="152"/>
                    <a:pt x="182" y="153"/>
                  </a:cubicBezTo>
                  <a:close/>
                  <a:moveTo>
                    <a:pt x="175" y="112"/>
                  </a:moveTo>
                  <a:cubicBezTo>
                    <a:pt x="162" y="113"/>
                    <a:pt x="148" y="113"/>
                    <a:pt x="135" y="114"/>
                  </a:cubicBezTo>
                  <a:cubicBezTo>
                    <a:pt x="134" y="103"/>
                    <a:pt x="133" y="92"/>
                    <a:pt x="132" y="81"/>
                  </a:cubicBezTo>
                  <a:cubicBezTo>
                    <a:pt x="146" y="80"/>
                    <a:pt x="160" y="79"/>
                    <a:pt x="174" y="78"/>
                  </a:cubicBezTo>
                  <a:cubicBezTo>
                    <a:pt x="175" y="90"/>
                    <a:pt x="175" y="101"/>
                    <a:pt x="175" y="112"/>
                  </a:cubicBezTo>
                  <a:close/>
                  <a:moveTo>
                    <a:pt x="128" y="114"/>
                  </a:moveTo>
                  <a:cubicBezTo>
                    <a:pt x="116" y="114"/>
                    <a:pt x="104" y="114"/>
                    <a:pt x="92" y="114"/>
                  </a:cubicBezTo>
                  <a:cubicBezTo>
                    <a:pt x="92" y="104"/>
                    <a:pt x="91" y="94"/>
                    <a:pt x="90" y="84"/>
                  </a:cubicBezTo>
                  <a:cubicBezTo>
                    <a:pt x="102" y="83"/>
                    <a:pt x="114" y="82"/>
                    <a:pt x="125" y="81"/>
                  </a:cubicBezTo>
                  <a:cubicBezTo>
                    <a:pt x="126" y="92"/>
                    <a:pt x="127" y="103"/>
                    <a:pt x="128" y="114"/>
                  </a:cubicBezTo>
                  <a:close/>
                  <a:moveTo>
                    <a:pt x="54" y="122"/>
                  </a:moveTo>
                  <a:cubicBezTo>
                    <a:pt x="65" y="122"/>
                    <a:pt x="75" y="121"/>
                    <a:pt x="86" y="121"/>
                  </a:cubicBezTo>
                  <a:cubicBezTo>
                    <a:pt x="87" y="128"/>
                    <a:pt x="88" y="135"/>
                    <a:pt x="88" y="143"/>
                  </a:cubicBezTo>
                  <a:cubicBezTo>
                    <a:pt x="89" y="149"/>
                    <a:pt x="89" y="155"/>
                    <a:pt x="89" y="161"/>
                  </a:cubicBezTo>
                  <a:cubicBezTo>
                    <a:pt x="78" y="161"/>
                    <a:pt x="66" y="162"/>
                    <a:pt x="55" y="163"/>
                  </a:cubicBezTo>
                  <a:cubicBezTo>
                    <a:pt x="55" y="149"/>
                    <a:pt x="55" y="136"/>
                    <a:pt x="54" y="122"/>
                  </a:cubicBezTo>
                  <a:close/>
                  <a:moveTo>
                    <a:pt x="55" y="170"/>
                  </a:moveTo>
                  <a:cubicBezTo>
                    <a:pt x="67" y="169"/>
                    <a:pt x="78" y="168"/>
                    <a:pt x="89" y="167"/>
                  </a:cubicBezTo>
                  <a:cubicBezTo>
                    <a:pt x="90" y="177"/>
                    <a:pt x="90" y="187"/>
                    <a:pt x="90" y="196"/>
                  </a:cubicBezTo>
                  <a:cubicBezTo>
                    <a:pt x="79" y="197"/>
                    <a:pt x="67" y="197"/>
                    <a:pt x="56" y="198"/>
                  </a:cubicBezTo>
                  <a:cubicBezTo>
                    <a:pt x="56" y="188"/>
                    <a:pt x="55" y="179"/>
                    <a:pt x="55" y="170"/>
                  </a:cubicBezTo>
                  <a:close/>
                  <a:moveTo>
                    <a:pt x="56" y="221"/>
                  </a:moveTo>
                  <a:cubicBezTo>
                    <a:pt x="56" y="215"/>
                    <a:pt x="56" y="209"/>
                    <a:pt x="56" y="204"/>
                  </a:cubicBezTo>
                  <a:cubicBezTo>
                    <a:pt x="67" y="204"/>
                    <a:pt x="79" y="204"/>
                    <a:pt x="91" y="203"/>
                  </a:cubicBezTo>
                  <a:cubicBezTo>
                    <a:pt x="91" y="210"/>
                    <a:pt x="91" y="216"/>
                    <a:pt x="91" y="222"/>
                  </a:cubicBezTo>
                  <a:cubicBezTo>
                    <a:pt x="80" y="222"/>
                    <a:pt x="68" y="221"/>
                    <a:pt x="56" y="221"/>
                  </a:cubicBezTo>
                  <a:close/>
                  <a:moveTo>
                    <a:pt x="131" y="222"/>
                  </a:moveTo>
                  <a:cubicBezTo>
                    <a:pt x="119" y="223"/>
                    <a:pt x="107" y="223"/>
                    <a:pt x="94" y="222"/>
                  </a:cubicBezTo>
                  <a:cubicBezTo>
                    <a:pt x="95" y="216"/>
                    <a:pt x="95" y="210"/>
                    <a:pt x="95" y="203"/>
                  </a:cubicBezTo>
                  <a:cubicBezTo>
                    <a:pt x="109" y="202"/>
                    <a:pt x="123" y="201"/>
                    <a:pt x="137" y="200"/>
                  </a:cubicBezTo>
                  <a:cubicBezTo>
                    <a:pt x="138" y="207"/>
                    <a:pt x="139" y="214"/>
                    <a:pt x="139" y="222"/>
                  </a:cubicBezTo>
                  <a:cubicBezTo>
                    <a:pt x="139" y="222"/>
                    <a:pt x="140" y="222"/>
                    <a:pt x="140" y="222"/>
                  </a:cubicBezTo>
                  <a:cubicBezTo>
                    <a:pt x="137" y="222"/>
                    <a:pt x="134" y="222"/>
                    <a:pt x="131" y="222"/>
                  </a:cubicBezTo>
                  <a:close/>
                  <a:moveTo>
                    <a:pt x="142" y="222"/>
                  </a:moveTo>
                  <a:cubicBezTo>
                    <a:pt x="142" y="222"/>
                    <a:pt x="142" y="222"/>
                    <a:pt x="142" y="222"/>
                  </a:cubicBezTo>
                  <a:cubicBezTo>
                    <a:pt x="142" y="214"/>
                    <a:pt x="142" y="207"/>
                    <a:pt x="141" y="199"/>
                  </a:cubicBezTo>
                  <a:cubicBezTo>
                    <a:pt x="154" y="198"/>
                    <a:pt x="166" y="196"/>
                    <a:pt x="179" y="194"/>
                  </a:cubicBezTo>
                  <a:cubicBezTo>
                    <a:pt x="179" y="202"/>
                    <a:pt x="180" y="209"/>
                    <a:pt x="180" y="217"/>
                  </a:cubicBezTo>
                  <a:cubicBezTo>
                    <a:pt x="180" y="218"/>
                    <a:pt x="180" y="218"/>
                    <a:pt x="181" y="219"/>
                  </a:cubicBezTo>
                  <a:cubicBezTo>
                    <a:pt x="168" y="220"/>
                    <a:pt x="155" y="221"/>
                    <a:pt x="142" y="222"/>
                  </a:cubicBezTo>
                  <a:close/>
                  <a:moveTo>
                    <a:pt x="208" y="215"/>
                  </a:moveTo>
                  <a:cubicBezTo>
                    <a:pt x="200" y="216"/>
                    <a:pt x="192" y="217"/>
                    <a:pt x="183" y="218"/>
                  </a:cubicBezTo>
                  <a:cubicBezTo>
                    <a:pt x="183" y="218"/>
                    <a:pt x="184" y="218"/>
                    <a:pt x="184" y="217"/>
                  </a:cubicBezTo>
                  <a:cubicBezTo>
                    <a:pt x="183" y="209"/>
                    <a:pt x="183" y="201"/>
                    <a:pt x="183" y="193"/>
                  </a:cubicBezTo>
                  <a:cubicBezTo>
                    <a:pt x="192" y="192"/>
                    <a:pt x="200" y="190"/>
                    <a:pt x="209" y="188"/>
                  </a:cubicBezTo>
                  <a:cubicBezTo>
                    <a:pt x="209" y="197"/>
                    <a:pt x="209" y="206"/>
                    <a:pt x="208" y="215"/>
                  </a:cubicBezTo>
                  <a:close/>
                  <a:moveTo>
                    <a:pt x="237" y="180"/>
                  </a:moveTo>
                  <a:cubicBezTo>
                    <a:pt x="229" y="182"/>
                    <a:pt x="221" y="183"/>
                    <a:pt x="213" y="184"/>
                  </a:cubicBezTo>
                  <a:cubicBezTo>
                    <a:pt x="214" y="174"/>
                    <a:pt x="214" y="164"/>
                    <a:pt x="215" y="153"/>
                  </a:cubicBezTo>
                  <a:cubicBezTo>
                    <a:pt x="220" y="152"/>
                    <a:pt x="224" y="152"/>
                    <a:pt x="229" y="151"/>
                  </a:cubicBezTo>
                  <a:cubicBezTo>
                    <a:pt x="231" y="151"/>
                    <a:pt x="230" y="148"/>
                    <a:pt x="229" y="148"/>
                  </a:cubicBezTo>
                  <a:cubicBezTo>
                    <a:pt x="224" y="149"/>
                    <a:pt x="220" y="149"/>
                    <a:pt x="215" y="150"/>
                  </a:cubicBezTo>
                  <a:cubicBezTo>
                    <a:pt x="215" y="147"/>
                    <a:pt x="215" y="144"/>
                    <a:pt x="215" y="141"/>
                  </a:cubicBezTo>
                  <a:cubicBezTo>
                    <a:pt x="216" y="133"/>
                    <a:pt x="216" y="125"/>
                    <a:pt x="217" y="117"/>
                  </a:cubicBezTo>
                  <a:cubicBezTo>
                    <a:pt x="223" y="117"/>
                    <a:pt x="229" y="117"/>
                    <a:pt x="234" y="118"/>
                  </a:cubicBezTo>
                  <a:cubicBezTo>
                    <a:pt x="236" y="139"/>
                    <a:pt x="236" y="160"/>
                    <a:pt x="237" y="180"/>
                  </a:cubicBezTo>
                  <a:close/>
                  <a:moveTo>
                    <a:pt x="118" y="13"/>
                  </a:moveTo>
                  <a:cubicBezTo>
                    <a:pt x="139" y="12"/>
                    <a:pt x="159" y="11"/>
                    <a:pt x="179" y="11"/>
                  </a:cubicBezTo>
                  <a:cubicBezTo>
                    <a:pt x="186" y="11"/>
                    <a:pt x="194" y="10"/>
                    <a:pt x="202" y="11"/>
                  </a:cubicBezTo>
                  <a:cubicBezTo>
                    <a:pt x="212" y="10"/>
                    <a:pt x="221" y="14"/>
                    <a:pt x="228" y="24"/>
                  </a:cubicBezTo>
                  <a:cubicBezTo>
                    <a:pt x="229" y="30"/>
                    <a:pt x="229" y="35"/>
                    <a:pt x="230" y="41"/>
                  </a:cubicBezTo>
                  <a:cubicBezTo>
                    <a:pt x="232" y="66"/>
                    <a:pt x="233" y="90"/>
                    <a:pt x="234" y="115"/>
                  </a:cubicBezTo>
                  <a:cubicBezTo>
                    <a:pt x="229" y="114"/>
                    <a:pt x="223" y="113"/>
                    <a:pt x="217" y="113"/>
                  </a:cubicBezTo>
                  <a:cubicBezTo>
                    <a:pt x="218" y="97"/>
                    <a:pt x="219" y="80"/>
                    <a:pt x="217" y="64"/>
                  </a:cubicBezTo>
                  <a:cubicBezTo>
                    <a:pt x="217" y="62"/>
                    <a:pt x="214" y="62"/>
                    <a:pt x="214" y="64"/>
                  </a:cubicBezTo>
                  <a:cubicBezTo>
                    <a:pt x="213" y="67"/>
                    <a:pt x="213" y="70"/>
                    <a:pt x="212" y="73"/>
                  </a:cubicBezTo>
                  <a:cubicBezTo>
                    <a:pt x="201" y="73"/>
                    <a:pt x="190" y="73"/>
                    <a:pt x="179" y="73"/>
                  </a:cubicBezTo>
                  <a:cubicBezTo>
                    <a:pt x="179" y="66"/>
                    <a:pt x="178" y="59"/>
                    <a:pt x="178" y="52"/>
                  </a:cubicBezTo>
                  <a:cubicBezTo>
                    <a:pt x="178" y="49"/>
                    <a:pt x="175" y="49"/>
                    <a:pt x="173" y="51"/>
                  </a:cubicBezTo>
                  <a:cubicBezTo>
                    <a:pt x="170" y="55"/>
                    <a:pt x="171" y="54"/>
                    <a:pt x="172" y="59"/>
                  </a:cubicBezTo>
                  <a:cubicBezTo>
                    <a:pt x="172" y="60"/>
                    <a:pt x="173" y="61"/>
                    <a:pt x="173" y="60"/>
                  </a:cubicBezTo>
                  <a:cubicBezTo>
                    <a:pt x="174" y="65"/>
                    <a:pt x="174" y="69"/>
                    <a:pt x="174" y="74"/>
                  </a:cubicBezTo>
                  <a:cubicBezTo>
                    <a:pt x="160" y="74"/>
                    <a:pt x="145" y="74"/>
                    <a:pt x="131" y="75"/>
                  </a:cubicBezTo>
                  <a:cubicBezTo>
                    <a:pt x="130" y="67"/>
                    <a:pt x="130" y="60"/>
                    <a:pt x="129" y="52"/>
                  </a:cubicBezTo>
                  <a:cubicBezTo>
                    <a:pt x="128" y="49"/>
                    <a:pt x="124" y="49"/>
                    <a:pt x="124" y="52"/>
                  </a:cubicBezTo>
                  <a:cubicBezTo>
                    <a:pt x="123" y="54"/>
                    <a:pt x="123" y="57"/>
                    <a:pt x="122" y="59"/>
                  </a:cubicBezTo>
                  <a:cubicBezTo>
                    <a:pt x="122" y="61"/>
                    <a:pt x="123" y="61"/>
                    <a:pt x="124" y="61"/>
                  </a:cubicBezTo>
                  <a:cubicBezTo>
                    <a:pt x="124" y="66"/>
                    <a:pt x="125" y="71"/>
                    <a:pt x="125" y="75"/>
                  </a:cubicBezTo>
                  <a:cubicBezTo>
                    <a:pt x="113" y="76"/>
                    <a:pt x="101" y="77"/>
                    <a:pt x="89" y="78"/>
                  </a:cubicBezTo>
                  <a:cubicBezTo>
                    <a:pt x="88" y="71"/>
                    <a:pt x="87" y="65"/>
                    <a:pt x="86" y="59"/>
                  </a:cubicBezTo>
                  <a:cubicBezTo>
                    <a:pt x="85" y="57"/>
                    <a:pt x="81" y="57"/>
                    <a:pt x="81" y="60"/>
                  </a:cubicBezTo>
                  <a:cubicBezTo>
                    <a:pt x="81" y="66"/>
                    <a:pt x="81" y="72"/>
                    <a:pt x="82" y="78"/>
                  </a:cubicBezTo>
                  <a:cubicBezTo>
                    <a:pt x="72" y="79"/>
                    <a:pt x="62" y="80"/>
                    <a:pt x="52" y="81"/>
                  </a:cubicBezTo>
                  <a:cubicBezTo>
                    <a:pt x="52" y="74"/>
                    <a:pt x="51" y="67"/>
                    <a:pt x="50" y="60"/>
                  </a:cubicBezTo>
                  <a:cubicBezTo>
                    <a:pt x="50" y="57"/>
                    <a:pt x="45" y="57"/>
                    <a:pt x="45" y="60"/>
                  </a:cubicBezTo>
                  <a:cubicBezTo>
                    <a:pt x="45" y="67"/>
                    <a:pt x="45" y="75"/>
                    <a:pt x="45" y="82"/>
                  </a:cubicBezTo>
                  <a:cubicBezTo>
                    <a:pt x="39" y="83"/>
                    <a:pt x="33" y="83"/>
                    <a:pt x="28" y="84"/>
                  </a:cubicBezTo>
                  <a:cubicBezTo>
                    <a:pt x="25" y="85"/>
                    <a:pt x="25" y="88"/>
                    <a:pt x="28" y="88"/>
                  </a:cubicBezTo>
                  <a:cubicBezTo>
                    <a:pt x="34" y="88"/>
                    <a:pt x="39" y="87"/>
                    <a:pt x="45" y="87"/>
                  </a:cubicBezTo>
                  <a:cubicBezTo>
                    <a:pt x="45" y="97"/>
                    <a:pt x="46" y="106"/>
                    <a:pt x="46" y="116"/>
                  </a:cubicBezTo>
                  <a:cubicBezTo>
                    <a:pt x="36" y="116"/>
                    <a:pt x="25" y="117"/>
                    <a:pt x="15" y="118"/>
                  </a:cubicBezTo>
                  <a:cubicBezTo>
                    <a:pt x="13" y="85"/>
                    <a:pt x="11" y="52"/>
                    <a:pt x="9" y="20"/>
                  </a:cubicBezTo>
                  <a:cubicBezTo>
                    <a:pt x="46" y="16"/>
                    <a:pt x="82" y="14"/>
                    <a:pt x="11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192"/>
            <p:cNvSpPr>
              <a:spLocks/>
            </p:cNvSpPr>
            <p:nvPr/>
          </p:nvSpPr>
          <p:spPr bwMode="auto">
            <a:xfrm>
              <a:off x="461" y="1734"/>
              <a:ext cx="347" cy="27"/>
            </a:xfrm>
            <a:custGeom>
              <a:avLst/>
              <a:gdLst>
                <a:gd name="T0" fmla="*/ 4 w 164"/>
                <a:gd name="T1" fmla="*/ 13 h 13"/>
                <a:gd name="T2" fmla="*/ 161 w 164"/>
                <a:gd name="T3" fmla="*/ 10 h 13"/>
                <a:gd name="T4" fmla="*/ 162 w 164"/>
                <a:gd name="T5" fmla="*/ 7 h 13"/>
                <a:gd name="T6" fmla="*/ 4 w 164"/>
                <a:gd name="T7" fmla="*/ 8 h 13"/>
                <a:gd name="T8" fmla="*/ 4 w 16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">
                  <a:moveTo>
                    <a:pt x="4" y="13"/>
                  </a:moveTo>
                  <a:cubicBezTo>
                    <a:pt x="57" y="8"/>
                    <a:pt x="109" y="6"/>
                    <a:pt x="161" y="10"/>
                  </a:cubicBezTo>
                  <a:cubicBezTo>
                    <a:pt x="163" y="10"/>
                    <a:pt x="164" y="7"/>
                    <a:pt x="162" y="7"/>
                  </a:cubicBezTo>
                  <a:cubicBezTo>
                    <a:pt x="109" y="1"/>
                    <a:pt x="56" y="0"/>
                    <a:pt x="4" y="8"/>
                  </a:cubicBezTo>
                  <a:cubicBezTo>
                    <a:pt x="0" y="8"/>
                    <a:pt x="0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Group 189"/>
          <p:cNvGrpSpPr>
            <a:grpSpLocks noChangeAspect="1"/>
          </p:cNvGrpSpPr>
          <p:nvPr/>
        </p:nvGrpSpPr>
        <p:grpSpPr bwMode="auto">
          <a:xfrm rot="1607822">
            <a:off x="7980045" y="6046605"/>
            <a:ext cx="477761" cy="551540"/>
            <a:chOff x="387" y="1666"/>
            <a:chExt cx="531" cy="613"/>
          </a:xfrm>
          <a:solidFill>
            <a:srgbClr val="FFFFFF"/>
          </a:solidFill>
        </p:grpSpPr>
        <p:sp>
          <p:nvSpPr>
            <p:cNvPr id="49" name="Freeform 191"/>
            <p:cNvSpPr>
              <a:spLocks noEditPoints="1"/>
            </p:cNvSpPr>
            <p:nvPr/>
          </p:nvSpPr>
          <p:spPr bwMode="auto">
            <a:xfrm>
              <a:off x="387" y="1666"/>
              <a:ext cx="531" cy="613"/>
            </a:xfrm>
            <a:custGeom>
              <a:avLst/>
              <a:gdLst>
                <a:gd name="T0" fmla="*/ 27 w 251"/>
                <a:gd name="T1" fmla="*/ 274 h 290"/>
                <a:gd name="T2" fmla="*/ 34 w 251"/>
                <a:gd name="T3" fmla="*/ 269 h 290"/>
                <a:gd name="T4" fmla="*/ 16 w 251"/>
                <a:gd name="T5" fmla="*/ 137 h 290"/>
                <a:gd name="T6" fmla="*/ 20 w 251"/>
                <a:gd name="T7" fmla="*/ 166 h 290"/>
                <a:gd name="T8" fmla="*/ 35 w 251"/>
                <a:gd name="T9" fmla="*/ 199 h 290"/>
                <a:gd name="T10" fmla="*/ 40 w 251"/>
                <a:gd name="T11" fmla="*/ 221 h 290"/>
                <a:gd name="T12" fmla="*/ 57 w 251"/>
                <a:gd name="T13" fmla="*/ 229 h 290"/>
                <a:gd name="T14" fmla="*/ 211 w 251"/>
                <a:gd name="T15" fmla="*/ 215 h 290"/>
                <a:gd name="T16" fmla="*/ 230 w 251"/>
                <a:gd name="T17" fmla="*/ 270 h 290"/>
                <a:gd name="T18" fmla="*/ 171 w 251"/>
                <a:gd name="T19" fmla="*/ 242 h 290"/>
                <a:gd name="T20" fmla="*/ 116 w 251"/>
                <a:gd name="T21" fmla="*/ 247 h 290"/>
                <a:gd name="T22" fmla="*/ 59 w 251"/>
                <a:gd name="T23" fmla="*/ 283 h 290"/>
                <a:gd name="T24" fmla="*/ 78 w 251"/>
                <a:gd name="T25" fmla="*/ 283 h 290"/>
                <a:gd name="T26" fmla="*/ 115 w 251"/>
                <a:gd name="T27" fmla="*/ 255 h 290"/>
                <a:gd name="T28" fmla="*/ 156 w 251"/>
                <a:gd name="T29" fmla="*/ 277 h 290"/>
                <a:gd name="T30" fmla="*/ 175 w 251"/>
                <a:gd name="T31" fmla="*/ 253 h 290"/>
                <a:gd name="T32" fmla="*/ 205 w 251"/>
                <a:gd name="T33" fmla="*/ 277 h 290"/>
                <a:gd name="T34" fmla="*/ 222 w 251"/>
                <a:gd name="T35" fmla="*/ 275 h 290"/>
                <a:gd name="T36" fmla="*/ 241 w 251"/>
                <a:gd name="T37" fmla="*/ 64 h 290"/>
                <a:gd name="T38" fmla="*/ 4 w 251"/>
                <a:gd name="T39" fmla="*/ 11 h 290"/>
                <a:gd name="T40" fmla="*/ 85 w 251"/>
                <a:gd name="T41" fmla="*/ 115 h 290"/>
                <a:gd name="T42" fmla="*/ 180 w 251"/>
                <a:gd name="T43" fmla="*/ 112 h 290"/>
                <a:gd name="T44" fmla="*/ 132 w 251"/>
                <a:gd name="T45" fmla="*/ 158 h 290"/>
                <a:gd name="T46" fmla="*/ 93 w 251"/>
                <a:gd name="T47" fmla="*/ 121 h 290"/>
                <a:gd name="T48" fmla="*/ 135 w 251"/>
                <a:gd name="T49" fmla="*/ 119 h 290"/>
                <a:gd name="T50" fmla="*/ 135 w 251"/>
                <a:gd name="T51" fmla="*/ 119 h 290"/>
                <a:gd name="T52" fmla="*/ 134 w 251"/>
                <a:gd name="T53" fmla="*/ 194 h 290"/>
                <a:gd name="T54" fmla="*/ 139 w 251"/>
                <a:gd name="T55" fmla="*/ 162 h 290"/>
                <a:gd name="T56" fmla="*/ 139 w 251"/>
                <a:gd name="T57" fmla="*/ 162 h 290"/>
                <a:gd name="T58" fmla="*/ 183 w 251"/>
                <a:gd name="T59" fmla="*/ 189 h 290"/>
                <a:gd name="T60" fmla="*/ 210 w 251"/>
                <a:gd name="T61" fmla="*/ 116 h 290"/>
                <a:gd name="T62" fmla="*/ 175 w 251"/>
                <a:gd name="T63" fmla="*/ 112 h 290"/>
                <a:gd name="T64" fmla="*/ 175 w 251"/>
                <a:gd name="T65" fmla="*/ 112 h 290"/>
                <a:gd name="T66" fmla="*/ 125 w 251"/>
                <a:gd name="T67" fmla="*/ 81 h 290"/>
                <a:gd name="T68" fmla="*/ 88 w 251"/>
                <a:gd name="T69" fmla="*/ 143 h 290"/>
                <a:gd name="T70" fmla="*/ 55 w 251"/>
                <a:gd name="T71" fmla="*/ 170 h 290"/>
                <a:gd name="T72" fmla="*/ 55 w 251"/>
                <a:gd name="T73" fmla="*/ 170 h 290"/>
                <a:gd name="T74" fmla="*/ 91 w 251"/>
                <a:gd name="T75" fmla="*/ 222 h 290"/>
                <a:gd name="T76" fmla="*/ 95 w 251"/>
                <a:gd name="T77" fmla="*/ 203 h 290"/>
                <a:gd name="T78" fmla="*/ 131 w 251"/>
                <a:gd name="T79" fmla="*/ 222 h 290"/>
                <a:gd name="T80" fmla="*/ 179 w 251"/>
                <a:gd name="T81" fmla="*/ 194 h 290"/>
                <a:gd name="T82" fmla="*/ 208 w 251"/>
                <a:gd name="T83" fmla="*/ 215 h 290"/>
                <a:gd name="T84" fmla="*/ 209 w 251"/>
                <a:gd name="T85" fmla="*/ 188 h 290"/>
                <a:gd name="T86" fmla="*/ 215 w 251"/>
                <a:gd name="T87" fmla="*/ 153 h 290"/>
                <a:gd name="T88" fmla="*/ 215 w 251"/>
                <a:gd name="T89" fmla="*/ 141 h 290"/>
                <a:gd name="T90" fmla="*/ 118 w 251"/>
                <a:gd name="T91" fmla="*/ 13 h 290"/>
                <a:gd name="T92" fmla="*/ 230 w 251"/>
                <a:gd name="T93" fmla="*/ 41 h 290"/>
                <a:gd name="T94" fmla="*/ 214 w 251"/>
                <a:gd name="T95" fmla="*/ 64 h 290"/>
                <a:gd name="T96" fmla="*/ 173 w 251"/>
                <a:gd name="T97" fmla="*/ 51 h 290"/>
                <a:gd name="T98" fmla="*/ 131 w 251"/>
                <a:gd name="T99" fmla="*/ 75 h 290"/>
                <a:gd name="T100" fmla="*/ 124 w 251"/>
                <a:gd name="T101" fmla="*/ 61 h 290"/>
                <a:gd name="T102" fmla="*/ 81 w 251"/>
                <a:gd name="T103" fmla="*/ 60 h 290"/>
                <a:gd name="T104" fmla="*/ 45 w 251"/>
                <a:gd name="T105" fmla="*/ 60 h 290"/>
                <a:gd name="T106" fmla="*/ 45 w 251"/>
                <a:gd name="T107" fmla="*/ 87 h 290"/>
                <a:gd name="T108" fmla="*/ 118 w 251"/>
                <a:gd name="T10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290">
                  <a:moveTo>
                    <a:pt x="0" y="15"/>
                  </a:moveTo>
                  <a:cubicBezTo>
                    <a:pt x="3" y="69"/>
                    <a:pt x="5" y="123"/>
                    <a:pt x="8" y="176"/>
                  </a:cubicBezTo>
                  <a:cubicBezTo>
                    <a:pt x="10" y="202"/>
                    <a:pt x="9" y="229"/>
                    <a:pt x="13" y="254"/>
                  </a:cubicBezTo>
                  <a:cubicBezTo>
                    <a:pt x="15" y="264"/>
                    <a:pt x="18" y="272"/>
                    <a:pt x="27" y="274"/>
                  </a:cubicBezTo>
                  <a:cubicBezTo>
                    <a:pt x="32" y="285"/>
                    <a:pt x="49" y="290"/>
                    <a:pt x="59" y="286"/>
                  </a:cubicBezTo>
                  <a:cubicBezTo>
                    <a:pt x="60" y="285"/>
                    <a:pt x="60" y="282"/>
                    <a:pt x="58" y="282"/>
                  </a:cubicBezTo>
                  <a:cubicBezTo>
                    <a:pt x="53" y="281"/>
                    <a:pt x="48" y="281"/>
                    <a:pt x="43" y="278"/>
                  </a:cubicBezTo>
                  <a:cubicBezTo>
                    <a:pt x="39" y="276"/>
                    <a:pt x="37" y="272"/>
                    <a:pt x="34" y="269"/>
                  </a:cubicBezTo>
                  <a:cubicBezTo>
                    <a:pt x="34" y="268"/>
                    <a:pt x="33" y="267"/>
                    <a:pt x="32" y="267"/>
                  </a:cubicBezTo>
                  <a:cubicBezTo>
                    <a:pt x="31" y="266"/>
                    <a:pt x="31" y="266"/>
                    <a:pt x="30" y="266"/>
                  </a:cubicBezTo>
                  <a:cubicBezTo>
                    <a:pt x="16" y="260"/>
                    <a:pt x="19" y="206"/>
                    <a:pt x="18" y="196"/>
                  </a:cubicBezTo>
                  <a:cubicBezTo>
                    <a:pt x="18" y="176"/>
                    <a:pt x="17" y="156"/>
                    <a:pt x="16" y="137"/>
                  </a:cubicBezTo>
                  <a:cubicBezTo>
                    <a:pt x="15" y="132"/>
                    <a:pt x="15" y="127"/>
                    <a:pt x="15" y="122"/>
                  </a:cubicBezTo>
                  <a:cubicBezTo>
                    <a:pt x="25" y="122"/>
                    <a:pt x="36" y="122"/>
                    <a:pt x="46" y="122"/>
                  </a:cubicBezTo>
                  <a:cubicBezTo>
                    <a:pt x="47" y="136"/>
                    <a:pt x="48" y="150"/>
                    <a:pt x="49" y="163"/>
                  </a:cubicBezTo>
                  <a:cubicBezTo>
                    <a:pt x="39" y="164"/>
                    <a:pt x="29" y="165"/>
                    <a:pt x="20" y="166"/>
                  </a:cubicBezTo>
                  <a:cubicBezTo>
                    <a:pt x="17" y="167"/>
                    <a:pt x="17" y="170"/>
                    <a:pt x="20" y="170"/>
                  </a:cubicBezTo>
                  <a:cubicBezTo>
                    <a:pt x="29" y="171"/>
                    <a:pt x="39" y="170"/>
                    <a:pt x="49" y="170"/>
                  </a:cubicBezTo>
                  <a:cubicBezTo>
                    <a:pt x="50" y="179"/>
                    <a:pt x="50" y="189"/>
                    <a:pt x="51" y="198"/>
                  </a:cubicBezTo>
                  <a:cubicBezTo>
                    <a:pt x="46" y="198"/>
                    <a:pt x="40" y="198"/>
                    <a:pt x="35" y="199"/>
                  </a:cubicBezTo>
                  <a:cubicBezTo>
                    <a:pt x="32" y="199"/>
                    <a:pt x="33" y="202"/>
                    <a:pt x="35" y="203"/>
                  </a:cubicBezTo>
                  <a:cubicBezTo>
                    <a:pt x="40" y="203"/>
                    <a:pt x="46" y="203"/>
                    <a:pt x="51" y="204"/>
                  </a:cubicBezTo>
                  <a:cubicBezTo>
                    <a:pt x="52" y="209"/>
                    <a:pt x="52" y="215"/>
                    <a:pt x="52" y="221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37" y="221"/>
                    <a:pt x="37" y="225"/>
                    <a:pt x="40" y="225"/>
                  </a:cubicBezTo>
                  <a:cubicBezTo>
                    <a:pt x="44" y="226"/>
                    <a:pt x="48" y="226"/>
                    <a:pt x="53" y="227"/>
                  </a:cubicBezTo>
                  <a:cubicBezTo>
                    <a:pt x="53" y="228"/>
                    <a:pt x="53" y="228"/>
                    <a:pt x="53" y="229"/>
                  </a:cubicBezTo>
                  <a:cubicBezTo>
                    <a:pt x="53" y="231"/>
                    <a:pt x="57" y="231"/>
                    <a:pt x="57" y="229"/>
                  </a:cubicBezTo>
                  <a:cubicBezTo>
                    <a:pt x="57" y="228"/>
                    <a:pt x="57" y="228"/>
                    <a:pt x="57" y="227"/>
                  </a:cubicBezTo>
                  <a:cubicBezTo>
                    <a:pt x="111" y="233"/>
                    <a:pt x="170" y="227"/>
                    <a:pt x="222" y="217"/>
                  </a:cubicBezTo>
                  <a:cubicBezTo>
                    <a:pt x="224" y="216"/>
                    <a:pt x="224" y="213"/>
                    <a:pt x="222" y="213"/>
                  </a:cubicBezTo>
                  <a:cubicBezTo>
                    <a:pt x="218" y="214"/>
                    <a:pt x="215" y="214"/>
                    <a:pt x="211" y="215"/>
                  </a:cubicBezTo>
                  <a:cubicBezTo>
                    <a:pt x="212" y="206"/>
                    <a:pt x="212" y="197"/>
                    <a:pt x="213" y="188"/>
                  </a:cubicBezTo>
                  <a:cubicBezTo>
                    <a:pt x="221" y="186"/>
                    <a:pt x="229" y="184"/>
                    <a:pt x="237" y="183"/>
                  </a:cubicBezTo>
                  <a:cubicBezTo>
                    <a:pt x="239" y="212"/>
                    <a:pt x="240" y="241"/>
                    <a:pt x="242" y="270"/>
                  </a:cubicBezTo>
                  <a:cubicBezTo>
                    <a:pt x="238" y="271"/>
                    <a:pt x="234" y="271"/>
                    <a:pt x="230" y="270"/>
                  </a:cubicBezTo>
                  <a:cubicBezTo>
                    <a:pt x="236" y="257"/>
                    <a:pt x="227" y="240"/>
                    <a:pt x="211" y="242"/>
                  </a:cubicBezTo>
                  <a:cubicBezTo>
                    <a:pt x="196" y="244"/>
                    <a:pt x="189" y="263"/>
                    <a:pt x="199" y="273"/>
                  </a:cubicBezTo>
                  <a:cubicBezTo>
                    <a:pt x="194" y="272"/>
                    <a:pt x="190" y="272"/>
                    <a:pt x="185" y="271"/>
                  </a:cubicBezTo>
                  <a:cubicBezTo>
                    <a:pt x="192" y="261"/>
                    <a:pt x="185" y="244"/>
                    <a:pt x="171" y="242"/>
                  </a:cubicBezTo>
                  <a:cubicBezTo>
                    <a:pt x="161" y="241"/>
                    <a:pt x="149" y="247"/>
                    <a:pt x="145" y="256"/>
                  </a:cubicBezTo>
                  <a:cubicBezTo>
                    <a:pt x="143" y="262"/>
                    <a:pt x="144" y="268"/>
                    <a:pt x="147" y="272"/>
                  </a:cubicBezTo>
                  <a:cubicBezTo>
                    <a:pt x="144" y="271"/>
                    <a:pt x="141" y="271"/>
                    <a:pt x="137" y="271"/>
                  </a:cubicBezTo>
                  <a:cubicBezTo>
                    <a:pt x="140" y="259"/>
                    <a:pt x="130" y="244"/>
                    <a:pt x="116" y="247"/>
                  </a:cubicBezTo>
                  <a:cubicBezTo>
                    <a:pt x="102" y="249"/>
                    <a:pt x="94" y="266"/>
                    <a:pt x="101" y="277"/>
                  </a:cubicBezTo>
                  <a:cubicBezTo>
                    <a:pt x="96" y="277"/>
                    <a:pt x="91" y="276"/>
                    <a:pt x="86" y="276"/>
                  </a:cubicBezTo>
                  <a:cubicBezTo>
                    <a:pt x="93" y="264"/>
                    <a:pt x="87" y="247"/>
                    <a:pt x="71" y="246"/>
                  </a:cubicBezTo>
                  <a:cubicBezTo>
                    <a:pt x="50" y="245"/>
                    <a:pt x="43" y="271"/>
                    <a:pt x="59" y="283"/>
                  </a:cubicBezTo>
                  <a:cubicBezTo>
                    <a:pt x="63" y="285"/>
                    <a:pt x="67" y="279"/>
                    <a:pt x="64" y="276"/>
                  </a:cubicBezTo>
                  <a:cubicBezTo>
                    <a:pt x="55" y="269"/>
                    <a:pt x="57" y="254"/>
                    <a:pt x="71" y="255"/>
                  </a:cubicBezTo>
                  <a:cubicBezTo>
                    <a:pt x="82" y="255"/>
                    <a:pt x="84" y="269"/>
                    <a:pt x="76" y="276"/>
                  </a:cubicBezTo>
                  <a:cubicBezTo>
                    <a:pt x="73" y="278"/>
                    <a:pt x="74" y="283"/>
                    <a:pt x="78" y="283"/>
                  </a:cubicBezTo>
                  <a:cubicBezTo>
                    <a:pt x="86" y="283"/>
                    <a:pt x="95" y="283"/>
                    <a:pt x="103" y="283"/>
                  </a:cubicBezTo>
                  <a:cubicBezTo>
                    <a:pt x="105" y="282"/>
                    <a:pt x="105" y="282"/>
                    <a:pt x="106" y="281"/>
                  </a:cubicBezTo>
                  <a:cubicBezTo>
                    <a:pt x="108" y="281"/>
                    <a:pt x="110" y="278"/>
                    <a:pt x="109" y="275"/>
                  </a:cubicBezTo>
                  <a:cubicBezTo>
                    <a:pt x="105" y="268"/>
                    <a:pt x="107" y="257"/>
                    <a:pt x="115" y="255"/>
                  </a:cubicBezTo>
                  <a:cubicBezTo>
                    <a:pt x="127" y="252"/>
                    <a:pt x="133" y="267"/>
                    <a:pt x="128" y="275"/>
                  </a:cubicBezTo>
                  <a:cubicBezTo>
                    <a:pt x="126" y="277"/>
                    <a:pt x="129" y="282"/>
                    <a:pt x="132" y="280"/>
                  </a:cubicBezTo>
                  <a:cubicBezTo>
                    <a:pt x="139" y="277"/>
                    <a:pt x="146" y="277"/>
                    <a:pt x="153" y="279"/>
                  </a:cubicBezTo>
                  <a:cubicBezTo>
                    <a:pt x="155" y="280"/>
                    <a:pt x="156" y="278"/>
                    <a:pt x="156" y="277"/>
                  </a:cubicBezTo>
                  <a:cubicBezTo>
                    <a:pt x="159" y="276"/>
                    <a:pt x="159" y="272"/>
                    <a:pt x="157" y="270"/>
                  </a:cubicBezTo>
                  <a:cubicBezTo>
                    <a:pt x="157" y="265"/>
                    <a:pt x="158" y="259"/>
                    <a:pt x="158" y="253"/>
                  </a:cubicBezTo>
                  <a:cubicBezTo>
                    <a:pt x="160" y="253"/>
                    <a:pt x="161" y="252"/>
                    <a:pt x="163" y="251"/>
                  </a:cubicBezTo>
                  <a:cubicBezTo>
                    <a:pt x="167" y="250"/>
                    <a:pt x="172" y="250"/>
                    <a:pt x="175" y="253"/>
                  </a:cubicBezTo>
                  <a:cubicBezTo>
                    <a:pt x="181" y="258"/>
                    <a:pt x="182" y="266"/>
                    <a:pt x="174" y="270"/>
                  </a:cubicBezTo>
                  <a:cubicBezTo>
                    <a:pt x="170" y="272"/>
                    <a:pt x="173" y="277"/>
                    <a:pt x="176" y="277"/>
                  </a:cubicBezTo>
                  <a:cubicBezTo>
                    <a:pt x="185" y="278"/>
                    <a:pt x="194" y="279"/>
                    <a:pt x="203" y="279"/>
                  </a:cubicBezTo>
                  <a:cubicBezTo>
                    <a:pt x="204" y="279"/>
                    <a:pt x="205" y="278"/>
                    <a:pt x="205" y="277"/>
                  </a:cubicBezTo>
                  <a:cubicBezTo>
                    <a:pt x="207" y="276"/>
                    <a:pt x="208" y="273"/>
                    <a:pt x="207" y="271"/>
                  </a:cubicBezTo>
                  <a:cubicBezTo>
                    <a:pt x="201" y="264"/>
                    <a:pt x="200" y="250"/>
                    <a:pt x="212" y="249"/>
                  </a:cubicBezTo>
                  <a:cubicBezTo>
                    <a:pt x="224" y="248"/>
                    <a:pt x="228" y="262"/>
                    <a:pt x="221" y="269"/>
                  </a:cubicBezTo>
                  <a:cubicBezTo>
                    <a:pt x="220" y="271"/>
                    <a:pt x="219" y="274"/>
                    <a:pt x="222" y="275"/>
                  </a:cubicBezTo>
                  <a:cubicBezTo>
                    <a:pt x="231" y="279"/>
                    <a:pt x="244" y="279"/>
                    <a:pt x="250" y="270"/>
                  </a:cubicBezTo>
                  <a:cubicBezTo>
                    <a:pt x="251" y="269"/>
                    <a:pt x="249" y="268"/>
                    <a:pt x="248" y="268"/>
                  </a:cubicBezTo>
                  <a:cubicBezTo>
                    <a:pt x="249" y="223"/>
                    <a:pt x="247" y="177"/>
                    <a:pt x="245" y="132"/>
                  </a:cubicBezTo>
                  <a:cubicBezTo>
                    <a:pt x="244" y="109"/>
                    <a:pt x="242" y="87"/>
                    <a:pt x="241" y="64"/>
                  </a:cubicBezTo>
                  <a:cubicBezTo>
                    <a:pt x="240" y="49"/>
                    <a:pt x="242" y="29"/>
                    <a:pt x="235" y="15"/>
                  </a:cubicBezTo>
                  <a:cubicBezTo>
                    <a:pt x="230" y="5"/>
                    <a:pt x="222" y="2"/>
                    <a:pt x="212" y="2"/>
                  </a:cubicBezTo>
                  <a:cubicBezTo>
                    <a:pt x="190" y="0"/>
                    <a:pt x="167" y="2"/>
                    <a:pt x="145" y="2"/>
                  </a:cubicBezTo>
                  <a:cubicBezTo>
                    <a:pt x="98" y="3"/>
                    <a:pt x="51" y="6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lose/>
                  <a:moveTo>
                    <a:pt x="52" y="86"/>
                  </a:moveTo>
                  <a:cubicBezTo>
                    <a:pt x="62" y="86"/>
                    <a:pt x="72" y="85"/>
                    <a:pt x="82" y="84"/>
                  </a:cubicBezTo>
                  <a:cubicBezTo>
                    <a:pt x="83" y="94"/>
                    <a:pt x="84" y="104"/>
                    <a:pt x="85" y="115"/>
                  </a:cubicBezTo>
                  <a:cubicBezTo>
                    <a:pt x="75" y="115"/>
                    <a:pt x="64" y="115"/>
                    <a:pt x="54" y="115"/>
                  </a:cubicBezTo>
                  <a:cubicBezTo>
                    <a:pt x="54" y="106"/>
                    <a:pt x="53" y="96"/>
                    <a:pt x="52" y="86"/>
                  </a:cubicBezTo>
                  <a:close/>
                  <a:moveTo>
                    <a:pt x="210" y="113"/>
                  </a:moveTo>
                  <a:cubicBezTo>
                    <a:pt x="200" y="112"/>
                    <a:pt x="190" y="112"/>
                    <a:pt x="180" y="112"/>
                  </a:cubicBezTo>
                  <a:cubicBezTo>
                    <a:pt x="180" y="101"/>
                    <a:pt x="180" y="89"/>
                    <a:pt x="179" y="78"/>
                  </a:cubicBezTo>
                  <a:cubicBezTo>
                    <a:pt x="190" y="77"/>
                    <a:pt x="201" y="77"/>
                    <a:pt x="212" y="76"/>
                  </a:cubicBezTo>
                  <a:cubicBezTo>
                    <a:pt x="211" y="88"/>
                    <a:pt x="210" y="100"/>
                    <a:pt x="210" y="113"/>
                  </a:cubicBezTo>
                  <a:close/>
                  <a:moveTo>
                    <a:pt x="132" y="158"/>
                  </a:moveTo>
                  <a:cubicBezTo>
                    <a:pt x="130" y="158"/>
                    <a:pt x="127" y="158"/>
                    <a:pt x="124" y="159"/>
                  </a:cubicBezTo>
                  <a:cubicBezTo>
                    <a:pt x="115" y="159"/>
                    <a:pt x="105" y="160"/>
                    <a:pt x="95" y="160"/>
                  </a:cubicBezTo>
                  <a:cubicBezTo>
                    <a:pt x="94" y="153"/>
                    <a:pt x="94" y="146"/>
                    <a:pt x="94" y="139"/>
                  </a:cubicBezTo>
                  <a:cubicBezTo>
                    <a:pt x="93" y="133"/>
                    <a:pt x="93" y="127"/>
                    <a:pt x="93" y="121"/>
                  </a:cubicBezTo>
                  <a:cubicBezTo>
                    <a:pt x="104" y="120"/>
                    <a:pt x="116" y="120"/>
                    <a:pt x="127" y="119"/>
                  </a:cubicBezTo>
                  <a:cubicBezTo>
                    <a:pt x="128" y="119"/>
                    <a:pt x="128" y="119"/>
                    <a:pt x="129" y="119"/>
                  </a:cubicBezTo>
                  <a:cubicBezTo>
                    <a:pt x="130" y="132"/>
                    <a:pt x="131" y="145"/>
                    <a:pt x="132" y="158"/>
                  </a:cubicBezTo>
                  <a:close/>
                  <a:moveTo>
                    <a:pt x="135" y="119"/>
                  </a:moveTo>
                  <a:cubicBezTo>
                    <a:pt x="149" y="118"/>
                    <a:pt x="162" y="118"/>
                    <a:pt x="176" y="117"/>
                  </a:cubicBezTo>
                  <a:cubicBezTo>
                    <a:pt x="176" y="129"/>
                    <a:pt x="176" y="141"/>
                    <a:pt x="177" y="154"/>
                  </a:cubicBezTo>
                  <a:cubicBezTo>
                    <a:pt x="164" y="155"/>
                    <a:pt x="151" y="156"/>
                    <a:pt x="138" y="157"/>
                  </a:cubicBezTo>
                  <a:cubicBezTo>
                    <a:pt x="137" y="144"/>
                    <a:pt x="136" y="132"/>
                    <a:pt x="135" y="119"/>
                  </a:cubicBezTo>
                  <a:close/>
                  <a:moveTo>
                    <a:pt x="128" y="163"/>
                  </a:moveTo>
                  <a:cubicBezTo>
                    <a:pt x="130" y="163"/>
                    <a:pt x="131" y="163"/>
                    <a:pt x="133" y="163"/>
                  </a:cubicBezTo>
                  <a:cubicBezTo>
                    <a:pt x="134" y="173"/>
                    <a:pt x="135" y="184"/>
                    <a:pt x="136" y="194"/>
                  </a:cubicBezTo>
                  <a:cubicBezTo>
                    <a:pt x="136" y="194"/>
                    <a:pt x="135" y="194"/>
                    <a:pt x="134" y="194"/>
                  </a:cubicBezTo>
                  <a:cubicBezTo>
                    <a:pt x="121" y="195"/>
                    <a:pt x="108" y="196"/>
                    <a:pt x="95" y="196"/>
                  </a:cubicBezTo>
                  <a:cubicBezTo>
                    <a:pt x="95" y="186"/>
                    <a:pt x="95" y="177"/>
                    <a:pt x="95" y="167"/>
                  </a:cubicBezTo>
                  <a:cubicBezTo>
                    <a:pt x="106" y="166"/>
                    <a:pt x="117" y="164"/>
                    <a:pt x="128" y="163"/>
                  </a:cubicBezTo>
                  <a:close/>
                  <a:moveTo>
                    <a:pt x="139" y="162"/>
                  </a:moveTo>
                  <a:cubicBezTo>
                    <a:pt x="151" y="161"/>
                    <a:pt x="164" y="160"/>
                    <a:pt x="177" y="158"/>
                  </a:cubicBezTo>
                  <a:cubicBezTo>
                    <a:pt x="178" y="168"/>
                    <a:pt x="178" y="179"/>
                    <a:pt x="179" y="189"/>
                  </a:cubicBezTo>
                  <a:cubicBezTo>
                    <a:pt x="166" y="191"/>
                    <a:pt x="153" y="192"/>
                    <a:pt x="141" y="193"/>
                  </a:cubicBezTo>
                  <a:cubicBezTo>
                    <a:pt x="140" y="183"/>
                    <a:pt x="139" y="173"/>
                    <a:pt x="139" y="162"/>
                  </a:cubicBezTo>
                  <a:close/>
                  <a:moveTo>
                    <a:pt x="182" y="158"/>
                  </a:moveTo>
                  <a:cubicBezTo>
                    <a:pt x="191" y="156"/>
                    <a:pt x="200" y="155"/>
                    <a:pt x="210" y="154"/>
                  </a:cubicBezTo>
                  <a:cubicBezTo>
                    <a:pt x="209" y="164"/>
                    <a:pt x="209" y="175"/>
                    <a:pt x="209" y="185"/>
                  </a:cubicBezTo>
                  <a:cubicBezTo>
                    <a:pt x="200" y="186"/>
                    <a:pt x="192" y="188"/>
                    <a:pt x="183" y="189"/>
                  </a:cubicBezTo>
                  <a:cubicBezTo>
                    <a:pt x="183" y="178"/>
                    <a:pt x="182" y="168"/>
                    <a:pt x="182" y="158"/>
                  </a:cubicBezTo>
                  <a:close/>
                  <a:moveTo>
                    <a:pt x="182" y="153"/>
                  </a:moveTo>
                  <a:cubicBezTo>
                    <a:pt x="182" y="141"/>
                    <a:pt x="181" y="129"/>
                    <a:pt x="181" y="117"/>
                  </a:cubicBezTo>
                  <a:cubicBezTo>
                    <a:pt x="191" y="116"/>
                    <a:pt x="200" y="116"/>
                    <a:pt x="210" y="116"/>
                  </a:cubicBezTo>
                  <a:cubicBezTo>
                    <a:pt x="210" y="123"/>
                    <a:pt x="210" y="130"/>
                    <a:pt x="210" y="137"/>
                  </a:cubicBezTo>
                  <a:cubicBezTo>
                    <a:pt x="210" y="141"/>
                    <a:pt x="210" y="146"/>
                    <a:pt x="210" y="150"/>
                  </a:cubicBezTo>
                  <a:cubicBezTo>
                    <a:pt x="200" y="151"/>
                    <a:pt x="191" y="152"/>
                    <a:pt x="182" y="153"/>
                  </a:cubicBezTo>
                  <a:close/>
                  <a:moveTo>
                    <a:pt x="175" y="112"/>
                  </a:moveTo>
                  <a:cubicBezTo>
                    <a:pt x="162" y="113"/>
                    <a:pt x="148" y="113"/>
                    <a:pt x="135" y="114"/>
                  </a:cubicBezTo>
                  <a:cubicBezTo>
                    <a:pt x="134" y="103"/>
                    <a:pt x="133" y="92"/>
                    <a:pt x="132" y="81"/>
                  </a:cubicBezTo>
                  <a:cubicBezTo>
                    <a:pt x="146" y="80"/>
                    <a:pt x="160" y="79"/>
                    <a:pt x="174" y="78"/>
                  </a:cubicBezTo>
                  <a:cubicBezTo>
                    <a:pt x="175" y="90"/>
                    <a:pt x="175" y="101"/>
                    <a:pt x="175" y="112"/>
                  </a:cubicBezTo>
                  <a:close/>
                  <a:moveTo>
                    <a:pt x="128" y="114"/>
                  </a:moveTo>
                  <a:cubicBezTo>
                    <a:pt x="116" y="114"/>
                    <a:pt x="104" y="114"/>
                    <a:pt x="92" y="114"/>
                  </a:cubicBezTo>
                  <a:cubicBezTo>
                    <a:pt x="92" y="104"/>
                    <a:pt x="91" y="94"/>
                    <a:pt x="90" y="84"/>
                  </a:cubicBezTo>
                  <a:cubicBezTo>
                    <a:pt x="102" y="83"/>
                    <a:pt x="114" y="82"/>
                    <a:pt x="125" y="81"/>
                  </a:cubicBezTo>
                  <a:cubicBezTo>
                    <a:pt x="126" y="92"/>
                    <a:pt x="127" y="103"/>
                    <a:pt x="128" y="114"/>
                  </a:cubicBezTo>
                  <a:close/>
                  <a:moveTo>
                    <a:pt x="54" y="122"/>
                  </a:moveTo>
                  <a:cubicBezTo>
                    <a:pt x="65" y="122"/>
                    <a:pt x="75" y="121"/>
                    <a:pt x="86" y="121"/>
                  </a:cubicBezTo>
                  <a:cubicBezTo>
                    <a:pt x="87" y="128"/>
                    <a:pt x="88" y="135"/>
                    <a:pt x="88" y="143"/>
                  </a:cubicBezTo>
                  <a:cubicBezTo>
                    <a:pt x="89" y="149"/>
                    <a:pt x="89" y="155"/>
                    <a:pt x="89" y="161"/>
                  </a:cubicBezTo>
                  <a:cubicBezTo>
                    <a:pt x="78" y="161"/>
                    <a:pt x="66" y="162"/>
                    <a:pt x="55" y="163"/>
                  </a:cubicBezTo>
                  <a:cubicBezTo>
                    <a:pt x="55" y="149"/>
                    <a:pt x="55" y="136"/>
                    <a:pt x="54" y="122"/>
                  </a:cubicBezTo>
                  <a:close/>
                  <a:moveTo>
                    <a:pt x="55" y="170"/>
                  </a:moveTo>
                  <a:cubicBezTo>
                    <a:pt x="67" y="169"/>
                    <a:pt x="78" y="168"/>
                    <a:pt x="89" y="167"/>
                  </a:cubicBezTo>
                  <a:cubicBezTo>
                    <a:pt x="90" y="177"/>
                    <a:pt x="90" y="187"/>
                    <a:pt x="90" y="196"/>
                  </a:cubicBezTo>
                  <a:cubicBezTo>
                    <a:pt x="79" y="197"/>
                    <a:pt x="67" y="197"/>
                    <a:pt x="56" y="198"/>
                  </a:cubicBezTo>
                  <a:cubicBezTo>
                    <a:pt x="56" y="188"/>
                    <a:pt x="55" y="179"/>
                    <a:pt x="55" y="170"/>
                  </a:cubicBezTo>
                  <a:close/>
                  <a:moveTo>
                    <a:pt x="56" y="221"/>
                  </a:moveTo>
                  <a:cubicBezTo>
                    <a:pt x="56" y="215"/>
                    <a:pt x="56" y="209"/>
                    <a:pt x="56" y="204"/>
                  </a:cubicBezTo>
                  <a:cubicBezTo>
                    <a:pt x="67" y="204"/>
                    <a:pt x="79" y="204"/>
                    <a:pt x="91" y="203"/>
                  </a:cubicBezTo>
                  <a:cubicBezTo>
                    <a:pt x="91" y="210"/>
                    <a:pt x="91" y="216"/>
                    <a:pt x="91" y="222"/>
                  </a:cubicBezTo>
                  <a:cubicBezTo>
                    <a:pt x="80" y="222"/>
                    <a:pt x="68" y="221"/>
                    <a:pt x="56" y="221"/>
                  </a:cubicBezTo>
                  <a:close/>
                  <a:moveTo>
                    <a:pt x="131" y="222"/>
                  </a:moveTo>
                  <a:cubicBezTo>
                    <a:pt x="119" y="223"/>
                    <a:pt x="107" y="223"/>
                    <a:pt x="94" y="222"/>
                  </a:cubicBezTo>
                  <a:cubicBezTo>
                    <a:pt x="95" y="216"/>
                    <a:pt x="95" y="210"/>
                    <a:pt x="95" y="203"/>
                  </a:cubicBezTo>
                  <a:cubicBezTo>
                    <a:pt x="109" y="202"/>
                    <a:pt x="123" y="201"/>
                    <a:pt x="137" y="200"/>
                  </a:cubicBezTo>
                  <a:cubicBezTo>
                    <a:pt x="138" y="207"/>
                    <a:pt x="139" y="214"/>
                    <a:pt x="139" y="222"/>
                  </a:cubicBezTo>
                  <a:cubicBezTo>
                    <a:pt x="139" y="222"/>
                    <a:pt x="140" y="222"/>
                    <a:pt x="140" y="222"/>
                  </a:cubicBezTo>
                  <a:cubicBezTo>
                    <a:pt x="137" y="222"/>
                    <a:pt x="134" y="222"/>
                    <a:pt x="131" y="222"/>
                  </a:cubicBezTo>
                  <a:close/>
                  <a:moveTo>
                    <a:pt x="142" y="222"/>
                  </a:moveTo>
                  <a:cubicBezTo>
                    <a:pt x="142" y="222"/>
                    <a:pt x="142" y="222"/>
                    <a:pt x="142" y="222"/>
                  </a:cubicBezTo>
                  <a:cubicBezTo>
                    <a:pt x="142" y="214"/>
                    <a:pt x="142" y="207"/>
                    <a:pt x="141" y="199"/>
                  </a:cubicBezTo>
                  <a:cubicBezTo>
                    <a:pt x="154" y="198"/>
                    <a:pt x="166" y="196"/>
                    <a:pt x="179" y="194"/>
                  </a:cubicBezTo>
                  <a:cubicBezTo>
                    <a:pt x="179" y="202"/>
                    <a:pt x="180" y="209"/>
                    <a:pt x="180" y="217"/>
                  </a:cubicBezTo>
                  <a:cubicBezTo>
                    <a:pt x="180" y="218"/>
                    <a:pt x="180" y="218"/>
                    <a:pt x="181" y="219"/>
                  </a:cubicBezTo>
                  <a:cubicBezTo>
                    <a:pt x="168" y="220"/>
                    <a:pt x="155" y="221"/>
                    <a:pt x="142" y="222"/>
                  </a:cubicBezTo>
                  <a:close/>
                  <a:moveTo>
                    <a:pt x="208" y="215"/>
                  </a:moveTo>
                  <a:cubicBezTo>
                    <a:pt x="200" y="216"/>
                    <a:pt x="192" y="217"/>
                    <a:pt x="183" y="218"/>
                  </a:cubicBezTo>
                  <a:cubicBezTo>
                    <a:pt x="183" y="218"/>
                    <a:pt x="184" y="218"/>
                    <a:pt x="184" y="217"/>
                  </a:cubicBezTo>
                  <a:cubicBezTo>
                    <a:pt x="183" y="209"/>
                    <a:pt x="183" y="201"/>
                    <a:pt x="183" y="193"/>
                  </a:cubicBezTo>
                  <a:cubicBezTo>
                    <a:pt x="192" y="192"/>
                    <a:pt x="200" y="190"/>
                    <a:pt x="209" y="188"/>
                  </a:cubicBezTo>
                  <a:cubicBezTo>
                    <a:pt x="209" y="197"/>
                    <a:pt x="209" y="206"/>
                    <a:pt x="208" y="215"/>
                  </a:cubicBezTo>
                  <a:close/>
                  <a:moveTo>
                    <a:pt x="237" y="180"/>
                  </a:moveTo>
                  <a:cubicBezTo>
                    <a:pt x="229" y="182"/>
                    <a:pt x="221" y="183"/>
                    <a:pt x="213" y="184"/>
                  </a:cubicBezTo>
                  <a:cubicBezTo>
                    <a:pt x="214" y="174"/>
                    <a:pt x="214" y="164"/>
                    <a:pt x="215" y="153"/>
                  </a:cubicBezTo>
                  <a:cubicBezTo>
                    <a:pt x="220" y="152"/>
                    <a:pt x="224" y="152"/>
                    <a:pt x="229" y="151"/>
                  </a:cubicBezTo>
                  <a:cubicBezTo>
                    <a:pt x="231" y="151"/>
                    <a:pt x="230" y="148"/>
                    <a:pt x="229" y="148"/>
                  </a:cubicBezTo>
                  <a:cubicBezTo>
                    <a:pt x="224" y="149"/>
                    <a:pt x="220" y="149"/>
                    <a:pt x="215" y="150"/>
                  </a:cubicBezTo>
                  <a:cubicBezTo>
                    <a:pt x="215" y="147"/>
                    <a:pt x="215" y="144"/>
                    <a:pt x="215" y="141"/>
                  </a:cubicBezTo>
                  <a:cubicBezTo>
                    <a:pt x="216" y="133"/>
                    <a:pt x="216" y="125"/>
                    <a:pt x="217" y="117"/>
                  </a:cubicBezTo>
                  <a:cubicBezTo>
                    <a:pt x="223" y="117"/>
                    <a:pt x="229" y="117"/>
                    <a:pt x="234" y="118"/>
                  </a:cubicBezTo>
                  <a:cubicBezTo>
                    <a:pt x="236" y="139"/>
                    <a:pt x="236" y="160"/>
                    <a:pt x="237" y="180"/>
                  </a:cubicBezTo>
                  <a:close/>
                  <a:moveTo>
                    <a:pt x="118" y="13"/>
                  </a:moveTo>
                  <a:cubicBezTo>
                    <a:pt x="139" y="12"/>
                    <a:pt x="159" y="11"/>
                    <a:pt x="179" y="11"/>
                  </a:cubicBezTo>
                  <a:cubicBezTo>
                    <a:pt x="186" y="11"/>
                    <a:pt x="194" y="10"/>
                    <a:pt x="202" y="11"/>
                  </a:cubicBezTo>
                  <a:cubicBezTo>
                    <a:pt x="212" y="10"/>
                    <a:pt x="221" y="14"/>
                    <a:pt x="228" y="24"/>
                  </a:cubicBezTo>
                  <a:cubicBezTo>
                    <a:pt x="229" y="30"/>
                    <a:pt x="229" y="35"/>
                    <a:pt x="230" y="41"/>
                  </a:cubicBezTo>
                  <a:cubicBezTo>
                    <a:pt x="232" y="66"/>
                    <a:pt x="233" y="90"/>
                    <a:pt x="234" y="115"/>
                  </a:cubicBezTo>
                  <a:cubicBezTo>
                    <a:pt x="229" y="114"/>
                    <a:pt x="223" y="113"/>
                    <a:pt x="217" y="113"/>
                  </a:cubicBezTo>
                  <a:cubicBezTo>
                    <a:pt x="218" y="97"/>
                    <a:pt x="219" y="80"/>
                    <a:pt x="217" y="64"/>
                  </a:cubicBezTo>
                  <a:cubicBezTo>
                    <a:pt x="217" y="62"/>
                    <a:pt x="214" y="62"/>
                    <a:pt x="214" y="64"/>
                  </a:cubicBezTo>
                  <a:cubicBezTo>
                    <a:pt x="213" y="67"/>
                    <a:pt x="213" y="70"/>
                    <a:pt x="212" y="73"/>
                  </a:cubicBezTo>
                  <a:cubicBezTo>
                    <a:pt x="201" y="73"/>
                    <a:pt x="190" y="73"/>
                    <a:pt x="179" y="73"/>
                  </a:cubicBezTo>
                  <a:cubicBezTo>
                    <a:pt x="179" y="66"/>
                    <a:pt x="178" y="59"/>
                    <a:pt x="178" y="52"/>
                  </a:cubicBezTo>
                  <a:cubicBezTo>
                    <a:pt x="178" y="49"/>
                    <a:pt x="175" y="49"/>
                    <a:pt x="173" y="51"/>
                  </a:cubicBezTo>
                  <a:cubicBezTo>
                    <a:pt x="170" y="55"/>
                    <a:pt x="171" y="54"/>
                    <a:pt x="172" y="59"/>
                  </a:cubicBezTo>
                  <a:cubicBezTo>
                    <a:pt x="172" y="60"/>
                    <a:pt x="173" y="61"/>
                    <a:pt x="173" y="60"/>
                  </a:cubicBezTo>
                  <a:cubicBezTo>
                    <a:pt x="174" y="65"/>
                    <a:pt x="174" y="69"/>
                    <a:pt x="174" y="74"/>
                  </a:cubicBezTo>
                  <a:cubicBezTo>
                    <a:pt x="160" y="74"/>
                    <a:pt x="145" y="74"/>
                    <a:pt x="131" y="75"/>
                  </a:cubicBezTo>
                  <a:cubicBezTo>
                    <a:pt x="130" y="67"/>
                    <a:pt x="130" y="60"/>
                    <a:pt x="129" y="52"/>
                  </a:cubicBezTo>
                  <a:cubicBezTo>
                    <a:pt x="128" y="49"/>
                    <a:pt x="124" y="49"/>
                    <a:pt x="124" y="52"/>
                  </a:cubicBezTo>
                  <a:cubicBezTo>
                    <a:pt x="123" y="54"/>
                    <a:pt x="123" y="57"/>
                    <a:pt x="122" y="59"/>
                  </a:cubicBezTo>
                  <a:cubicBezTo>
                    <a:pt x="122" y="61"/>
                    <a:pt x="123" y="61"/>
                    <a:pt x="124" y="61"/>
                  </a:cubicBezTo>
                  <a:cubicBezTo>
                    <a:pt x="124" y="66"/>
                    <a:pt x="125" y="71"/>
                    <a:pt x="125" y="75"/>
                  </a:cubicBezTo>
                  <a:cubicBezTo>
                    <a:pt x="113" y="76"/>
                    <a:pt x="101" y="77"/>
                    <a:pt x="89" y="78"/>
                  </a:cubicBezTo>
                  <a:cubicBezTo>
                    <a:pt x="88" y="71"/>
                    <a:pt x="87" y="65"/>
                    <a:pt x="86" y="59"/>
                  </a:cubicBezTo>
                  <a:cubicBezTo>
                    <a:pt x="85" y="57"/>
                    <a:pt x="81" y="57"/>
                    <a:pt x="81" y="60"/>
                  </a:cubicBezTo>
                  <a:cubicBezTo>
                    <a:pt x="81" y="66"/>
                    <a:pt x="81" y="72"/>
                    <a:pt x="82" y="78"/>
                  </a:cubicBezTo>
                  <a:cubicBezTo>
                    <a:pt x="72" y="79"/>
                    <a:pt x="62" y="80"/>
                    <a:pt x="52" y="81"/>
                  </a:cubicBezTo>
                  <a:cubicBezTo>
                    <a:pt x="52" y="74"/>
                    <a:pt x="51" y="67"/>
                    <a:pt x="50" y="60"/>
                  </a:cubicBezTo>
                  <a:cubicBezTo>
                    <a:pt x="50" y="57"/>
                    <a:pt x="45" y="57"/>
                    <a:pt x="45" y="60"/>
                  </a:cubicBezTo>
                  <a:cubicBezTo>
                    <a:pt x="45" y="67"/>
                    <a:pt x="45" y="75"/>
                    <a:pt x="45" y="82"/>
                  </a:cubicBezTo>
                  <a:cubicBezTo>
                    <a:pt x="39" y="83"/>
                    <a:pt x="33" y="83"/>
                    <a:pt x="28" y="84"/>
                  </a:cubicBezTo>
                  <a:cubicBezTo>
                    <a:pt x="25" y="85"/>
                    <a:pt x="25" y="88"/>
                    <a:pt x="28" y="88"/>
                  </a:cubicBezTo>
                  <a:cubicBezTo>
                    <a:pt x="34" y="88"/>
                    <a:pt x="39" y="87"/>
                    <a:pt x="45" y="87"/>
                  </a:cubicBezTo>
                  <a:cubicBezTo>
                    <a:pt x="45" y="97"/>
                    <a:pt x="46" y="106"/>
                    <a:pt x="46" y="116"/>
                  </a:cubicBezTo>
                  <a:cubicBezTo>
                    <a:pt x="36" y="116"/>
                    <a:pt x="25" y="117"/>
                    <a:pt x="15" y="118"/>
                  </a:cubicBezTo>
                  <a:cubicBezTo>
                    <a:pt x="13" y="85"/>
                    <a:pt x="11" y="52"/>
                    <a:pt x="9" y="20"/>
                  </a:cubicBezTo>
                  <a:cubicBezTo>
                    <a:pt x="46" y="16"/>
                    <a:pt x="82" y="14"/>
                    <a:pt x="11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192"/>
            <p:cNvSpPr>
              <a:spLocks/>
            </p:cNvSpPr>
            <p:nvPr/>
          </p:nvSpPr>
          <p:spPr bwMode="auto">
            <a:xfrm>
              <a:off x="461" y="1734"/>
              <a:ext cx="347" cy="27"/>
            </a:xfrm>
            <a:custGeom>
              <a:avLst/>
              <a:gdLst>
                <a:gd name="T0" fmla="*/ 4 w 164"/>
                <a:gd name="T1" fmla="*/ 13 h 13"/>
                <a:gd name="T2" fmla="*/ 161 w 164"/>
                <a:gd name="T3" fmla="*/ 10 h 13"/>
                <a:gd name="T4" fmla="*/ 162 w 164"/>
                <a:gd name="T5" fmla="*/ 7 h 13"/>
                <a:gd name="T6" fmla="*/ 4 w 164"/>
                <a:gd name="T7" fmla="*/ 8 h 13"/>
                <a:gd name="T8" fmla="*/ 4 w 16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">
                  <a:moveTo>
                    <a:pt x="4" y="13"/>
                  </a:moveTo>
                  <a:cubicBezTo>
                    <a:pt x="57" y="8"/>
                    <a:pt x="109" y="6"/>
                    <a:pt x="161" y="10"/>
                  </a:cubicBezTo>
                  <a:cubicBezTo>
                    <a:pt x="163" y="10"/>
                    <a:pt x="164" y="7"/>
                    <a:pt x="162" y="7"/>
                  </a:cubicBezTo>
                  <a:cubicBezTo>
                    <a:pt x="109" y="1"/>
                    <a:pt x="56" y="0"/>
                    <a:pt x="4" y="8"/>
                  </a:cubicBezTo>
                  <a:cubicBezTo>
                    <a:pt x="0" y="8"/>
                    <a:pt x="0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Freeform 2519"/>
          <p:cNvSpPr>
            <a:spLocks noEditPoints="1"/>
          </p:cNvSpPr>
          <p:nvPr/>
        </p:nvSpPr>
        <p:spPr bwMode="auto">
          <a:xfrm rot="17100000">
            <a:off x="3774964" y="5548927"/>
            <a:ext cx="747184" cy="1420284"/>
          </a:xfrm>
          <a:custGeom>
            <a:avLst/>
            <a:gdLst/>
            <a:ahLst/>
            <a:cxnLst>
              <a:cxn ang="0">
                <a:pos x="212" y="635"/>
              </a:cxn>
              <a:cxn ang="0">
                <a:pos x="232" y="671"/>
              </a:cxn>
              <a:cxn ang="0">
                <a:pos x="349" y="633"/>
              </a:cxn>
              <a:cxn ang="0">
                <a:pos x="297" y="473"/>
              </a:cxn>
              <a:cxn ang="0">
                <a:pos x="185" y="163"/>
              </a:cxn>
              <a:cxn ang="0">
                <a:pos x="61" y="24"/>
              </a:cxn>
              <a:cxn ang="0">
                <a:pos x="0" y="56"/>
              </a:cxn>
              <a:cxn ang="0">
                <a:pos x="47" y="75"/>
              </a:cxn>
              <a:cxn ang="0">
                <a:pos x="66" y="55"/>
              </a:cxn>
              <a:cxn ang="0">
                <a:pos x="63" y="32"/>
              </a:cxn>
              <a:cxn ang="0">
                <a:pos x="227" y="318"/>
              </a:cxn>
              <a:cxn ang="0">
                <a:pos x="344" y="627"/>
              </a:cxn>
              <a:cxn ang="0">
                <a:pos x="228" y="651"/>
              </a:cxn>
              <a:cxn ang="0">
                <a:pos x="273" y="633"/>
              </a:cxn>
              <a:cxn ang="0">
                <a:pos x="236" y="639"/>
              </a:cxn>
              <a:cxn ang="0">
                <a:pos x="222" y="629"/>
              </a:cxn>
              <a:cxn ang="0">
                <a:pos x="273" y="598"/>
              </a:cxn>
              <a:cxn ang="0">
                <a:pos x="217" y="622"/>
              </a:cxn>
              <a:cxn ang="0">
                <a:pos x="258" y="586"/>
              </a:cxn>
              <a:cxn ang="0">
                <a:pos x="206" y="595"/>
              </a:cxn>
              <a:cxn ang="0">
                <a:pos x="256" y="557"/>
              </a:cxn>
              <a:cxn ang="0">
                <a:pos x="225" y="561"/>
              </a:cxn>
              <a:cxn ang="0">
                <a:pos x="187" y="537"/>
              </a:cxn>
              <a:cxn ang="0">
                <a:pos x="240" y="508"/>
              </a:cxn>
              <a:cxn ang="0">
                <a:pos x="182" y="531"/>
              </a:cxn>
              <a:cxn ang="0">
                <a:pos x="218" y="494"/>
              </a:cxn>
              <a:cxn ang="0">
                <a:pos x="203" y="491"/>
              </a:cxn>
              <a:cxn ang="0">
                <a:pos x="169" y="490"/>
              </a:cxn>
              <a:cxn ang="0">
                <a:pos x="225" y="458"/>
              </a:cxn>
              <a:cxn ang="0">
                <a:pos x="165" y="483"/>
              </a:cxn>
              <a:cxn ang="0">
                <a:pos x="209" y="440"/>
              </a:cxn>
              <a:cxn ang="0">
                <a:pos x="178" y="444"/>
              </a:cxn>
              <a:cxn ang="0">
                <a:pos x="158" y="437"/>
              </a:cxn>
              <a:cxn ang="0">
                <a:pos x="210" y="409"/>
              </a:cxn>
              <a:cxn ang="0">
                <a:pos x="147" y="434"/>
              </a:cxn>
              <a:cxn ang="0">
                <a:pos x="189" y="395"/>
              </a:cxn>
              <a:cxn ang="0">
                <a:pos x="138" y="390"/>
              </a:cxn>
              <a:cxn ang="0">
                <a:pos x="190" y="372"/>
              </a:cxn>
              <a:cxn ang="0">
                <a:pos x="144" y="380"/>
              </a:cxn>
              <a:cxn ang="0">
                <a:pos x="133" y="351"/>
              </a:cxn>
              <a:cxn ang="0">
                <a:pos x="171" y="335"/>
              </a:cxn>
              <a:cxn ang="0">
                <a:pos x="116" y="349"/>
              </a:cxn>
              <a:cxn ang="0">
                <a:pos x="174" y="313"/>
              </a:cxn>
              <a:cxn ang="0">
                <a:pos x="139" y="314"/>
              </a:cxn>
              <a:cxn ang="0">
                <a:pos x="128" y="303"/>
              </a:cxn>
              <a:cxn ang="0">
                <a:pos x="146" y="285"/>
              </a:cxn>
              <a:cxn ang="0">
                <a:pos x="92" y="280"/>
              </a:cxn>
              <a:cxn ang="0">
                <a:pos x="151" y="259"/>
              </a:cxn>
              <a:cxn ang="0">
                <a:pos x="90" y="271"/>
              </a:cxn>
              <a:cxn ang="0">
                <a:pos x="136" y="242"/>
              </a:cxn>
              <a:cxn ang="0">
                <a:pos x="82" y="252"/>
              </a:cxn>
              <a:cxn ang="0">
                <a:pos x="124" y="214"/>
              </a:cxn>
              <a:cxn ang="0">
                <a:pos x="87" y="218"/>
              </a:cxn>
              <a:cxn ang="0">
                <a:pos x="63" y="203"/>
              </a:cxn>
              <a:cxn ang="0">
                <a:pos x="126" y="175"/>
              </a:cxn>
              <a:cxn ang="0">
                <a:pos x="53" y="174"/>
              </a:cxn>
              <a:cxn ang="0">
                <a:pos x="106" y="152"/>
              </a:cxn>
              <a:cxn ang="0">
                <a:pos x="63" y="162"/>
              </a:cxn>
              <a:cxn ang="0">
                <a:pos x="80" y="128"/>
              </a:cxn>
              <a:cxn ang="0">
                <a:pos x="92" y="116"/>
              </a:cxn>
              <a:cxn ang="0">
                <a:pos x="78" y="96"/>
              </a:cxn>
              <a:cxn ang="0">
                <a:pos x="29" y="106"/>
              </a:cxn>
            </a:cxnLst>
            <a:rect l="0" t="0" r="r" b="b"/>
            <a:pathLst>
              <a:path w="353" h="671">
                <a:moveTo>
                  <a:pt x="48" y="185"/>
                </a:moveTo>
                <a:lnTo>
                  <a:pt x="48" y="185"/>
                </a:lnTo>
                <a:lnTo>
                  <a:pt x="98" y="323"/>
                </a:lnTo>
                <a:lnTo>
                  <a:pt x="98" y="323"/>
                </a:lnTo>
                <a:lnTo>
                  <a:pt x="140" y="443"/>
                </a:lnTo>
                <a:lnTo>
                  <a:pt x="185" y="564"/>
                </a:lnTo>
                <a:lnTo>
                  <a:pt x="185" y="564"/>
                </a:lnTo>
                <a:lnTo>
                  <a:pt x="198" y="599"/>
                </a:lnTo>
                <a:lnTo>
                  <a:pt x="212" y="635"/>
                </a:lnTo>
                <a:lnTo>
                  <a:pt x="212" y="635"/>
                </a:lnTo>
                <a:lnTo>
                  <a:pt x="219" y="651"/>
                </a:lnTo>
                <a:lnTo>
                  <a:pt x="222" y="659"/>
                </a:lnTo>
                <a:lnTo>
                  <a:pt x="227" y="666"/>
                </a:lnTo>
                <a:lnTo>
                  <a:pt x="227" y="666"/>
                </a:lnTo>
                <a:lnTo>
                  <a:pt x="227" y="669"/>
                </a:lnTo>
                <a:lnTo>
                  <a:pt x="228" y="670"/>
                </a:lnTo>
                <a:lnTo>
                  <a:pt x="230" y="671"/>
                </a:lnTo>
                <a:lnTo>
                  <a:pt x="232" y="671"/>
                </a:lnTo>
                <a:lnTo>
                  <a:pt x="232" y="671"/>
                </a:lnTo>
                <a:lnTo>
                  <a:pt x="261" y="662"/>
                </a:lnTo>
                <a:lnTo>
                  <a:pt x="289" y="653"/>
                </a:lnTo>
                <a:lnTo>
                  <a:pt x="318" y="645"/>
                </a:lnTo>
                <a:lnTo>
                  <a:pt x="346" y="635"/>
                </a:lnTo>
                <a:lnTo>
                  <a:pt x="346" y="635"/>
                </a:lnTo>
                <a:lnTo>
                  <a:pt x="348" y="634"/>
                </a:lnTo>
                <a:lnTo>
                  <a:pt x="349" y="633"/>
                </a:lnTo>
                <a:lnTo>
                  <a:pt x="349" y="633"/>
                </a:lnTo>
                <a:lnTo>
                  <a:pt x="351" y="632"/>
                </a:lnTo>
                <a:lnTo>
                  <a:pt x="352" y="631"/>
                </a:lnTo>
                <a:lnTo>
                  <a:pt x="353" y="629"/>
                </a:lnTo>
                <a:lnTo>
                  <a:pt x="353" y="627"/>
                </a:lnTo>
                <a:lnTo>
                  <a:pt x="353" y="627"/>
                </a:lnTo>
                <a:lnTo>
                  <a:pt x="326" y="550"/>
                </a:lnTo>
                <a:lnTo>
                  <a:pt x="311" y="511"/>
                </a:lnTo>
                <a:lnTo>
                  <a:pt x="297" y="473"/>
                </a:lnTo>
                <a:lnTo>
                  <a:pt x="297" y="473"/>
                </a:lnTo>
                <a:lnTo>
                  <a:pt x="282" y="434"/>
                </a:lnTo>
                <a:lnTo>
                  <a:pt x="266" y="397"/>
                </a:lnTo>
                <a:lnTo>
                  <a:pt x="252" y="359"/>
                </a:lnTo>
                <a:lnTo>
                  <a:pt x="237" y="321"/>
                </a:lnTo>
                <a:lnTo>
                  <a:pt x="237" y="321"/>
                </a:lnTo>
                <a:lnTo>
                  <a:pt x="212" y="242"/>
                </a:lnTo>
                <a:lnTo>
                  <a:pt x="199" y="203"/>
                </a:lnTo>
                <a:lnTo>
                  <a:pt x="185" y="163"/>
                </a:lnTo>
                <a:lnTo>
                  <a:pt x="185" y="163"/>
                </a:lnTo>
                <a:lnTo>
                  <a:pt x="154" y="83"/>
                </a:lnTo>
                <a:lnTo>
                  <a:pt x="124" y="3"/>
                </a:lnTo>
                <a:lnTo>
                  <a:pt x="124" y="3"/>
                </a:lnTo>
                <a:lnTo>
                  <a:pt x="123" y="1"/>
                </a:lnTo>
                <a:lnTo>
                  <a:pt x="123" y="1"/>
                </a:lnTo>
                <a:lnTo>
                  <a:pt x="121" y="0"/>
                </a:lnTo>
                <a:lnTo>
                  <a:pt x="119" y="0"/>
                </a:lnTo>
                <a:lnTo>
                  <a:pt x="119" y="0"/>
                </a:lnTo>
                <a:lnTo>
                  <a:pt x="61" y="24"/>
                </a:lnTo>
                <a:lnTo>
                  <a:pt x="32" y="35"/>
                </a:lnTo>
                <a:lnTo>
                  <a:pt x="3" y="47"/>
                </a:lnTo>
                <a:lnTo>
                  <a:pt x="3" y="47"/>
                </a:lnTo>
                <a:lnTo>
                  <a:pt x="2" y="48"/>
                </a:lnTo>
                <a:lnTo>
                  <a:pt x="1" y="49"/>
                </a:lnTo>
                <a:lnTo>
                  <a:pt x="0" y="52"/>
                </a:lnTo>
                <a:lnTo>
                  <a:pt x="0" y="52"/>
                </a:lnTo>
                <a:lnTo>
                  <a:pt x="0" y="54"/>
                </a:lnTo>
                <a:lnTo>
                  <a:pt x="0" y="56"/>
                </a:lnTo>
                <a:lnTo>
                  <a:pt x="0" y="56"/>
                </a:lnTo>
                <a:lnTo>
                  <a:pt x="7" y="71"/>
                </a:lnTo>
                <a:lnTo>
                  <a:pt x="14" y="87"/>
                </a:lnTo>
                <a:lnTo>
                  <a:pt x="26" y="119"/>
                </a:lnTo>
                <a:lnTo>
                  <a:pt x="48" y="185"/>
                </a:lnTo>
                <a:lnTo>
                  <a:pt x="48" y="185"/>
                </a:lnTo>
                <a:close/>
                <a:moveTo>
                  <a:pt x="22" y="85"/>
                </a:moveTo>
                <a:lnTo>
                  <a:pt x="22" y="85"/>
                </a:lnTo>
                <a:lnTo>
                  <a:pt x="47" y="75"/>
                </a:lnTo>
                <a:lnTo>
                  <a:pt x="60" y="70"/>
                </a:lnTo>
                <a:lnTo>
                  <a:pt x="71" y="63"/>
                </a:lnTo>
                <a:lnTo>
                  <a:pt x="71" y="63"/>
                </a:lnTo>
                <a:lnTo>
                  <a:pt x="73" y="61"/>
                </a:lnTo>
                <a:lnTo>
                  <a:pt x="73" y="60"/>
                </a:lnTo>
                <a:lnTo>
                  <a:pt x="72" y="57"/>
                </a:lnTo>
                <a:lnTo>
                  <a:pt x="70" y="55"/>
                </a:lnTo>
                <a:lnTo>
                  <a:pt x="68" y="55"/>
                </a:lnTo>
                <a:lnTo>
                  <a:pt x="66" y="55"/>
                </a:lnTo>
                <a:lnTo>
                  <a:pt x="66" y="55"/>
                </a:lnTo>
                <a:lnTo>
                  <a:pt x="55" y="62"/>
                </a:lnTo>
                <a:lnTo>
                  <a:pt x="43" y="68"/>
                </a:lnTo>
                <a:lnTo>
                  <a:pt x="19" y="77"/>
                </a:lnTo>
                <a:lnTo>
                  <a:pt x="19" y="77"/>
                </a:lnTo>
                <a:lnTo>
                  <a:pt x="9" y="54"/>
                </a:lnTo>
                <a:lnTo>
                  <a:pt x="9" y="54"/>
                </a:lnTo>
                <a:lnTo>
                  <a:pt x="36" y="44"/>
                </a:lnTo>
                <a:lnTo>
                  <a:pt x="63" y="32"/>
                </a:lnTo>
                <a:lnTo>
                  <a:pt x="118" y="10"/>
                </a:lnTo>
                <a:lnTo>
                  <a:pt x="118" y="10"/>
                </a:lnTo>
                <a:lnTo>
                  <a:pt x="146" y="86"/>
                </a:lnTo>
                <a:lnTo>
                  <a:pt x="175" y="161"/>
                </a:lnTo>
                <a:lnTo>
                  <a:pt x="175" y="161"/>
                </a:lnTo>
                <a:lnTo>
                  <a:pt x="189" y="199"/>
                </a:lnTo>
                <a:lnTo>
                  <a:pt x="202" y="239"/>
                </a:lnTo>
                <a:lnTo>
                  <a:pt x="227" y="318"/>
                </a:lnTo>
                <a:lnTo>
                  <a:pt x="227" y="318"/>
                </a:lnTo>
                <a:lnTo>
                  <a:pt x="240" y="356"/>
                </a:lnTo>
                <a:lnTo>
                  <a:pt x="256" y="395"/>
                </a:lnTo>
                <a:lnTo>
                  <a:pt x="286" y="471"/>
                </a:lnTo>
                <a:lnTo>
                  <a:pt x="286" y="471"/>
                </a:lnTo>
                <a:lnTo>
                  <a:pt x="301" y="509"/>
                </a:lnTo>
                <a:lnTo>
                  <a:pt x="315" y="549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16" y="636"/>
                </a:lnTo>
                <a:lnTo>
                  <a:pt x="289" y="644"/>
                </a:lnTo>
                <a:lnTo>
                  <a:pt x="262" y="653"/>
                </a:lnTo>
                <a:lnTo>
                  <a:pt x="234" y="662"/>
                </a:lnTo>
                <a:lnTo>
                  <a:pt x="234" y="662"/>
                </a:lnTo>
                <a:lnTo>
                  <a:pt x="231" y="656"/>
                </a:lnTo>
                <a:lnTo>
                  <a:pt x="228" y="651"/>
                </a:lnTo>
                <a:lnTo>
                  <a:pt x="228" y="651"/>
                </a:lnTo>
                <a:lnTo>
                  <a:pt x="230" y="651"/>
                </a:lnTo>
                <a:lnTo>
                  <a:pt x="230" y="651"/>
                </a:lnTo>
                <a:lnTo>
                  <a:pt x="240" y="647"/>
                </a:lnTo>
                <a:lnTo>
                  <a:pt x="251" y="644"/>
                </a:lnTo>
                <a:lnTo>
                  <a:pt x="261" y="640"/>
                </a:lnTo>
                <a:lnTo>
                  <a:pt x="271" y="636"/>
                </a:lnTo>
                <a:lnTo>
                  <a:pt x="271" y="636"/>
                </a:lnTo>
                <a:lnTo>
                  <a:pt x="273" y="635"/>
                </a:lnTo>
                <a:lnTo>
                  <a:pt x="273" y="633"/>
                </a:lnTo>
                <a:lnTo>
                  <a:pt x="273" y="632"/>
                </a:lnTo>
                <a:lnTo>
                  <a:pt x="272" y="630"/>
                </a:lnTo>
                <a:lnTo>
                  <a:pt x="270" y="628"/>
                </a:lnTo>
                <a:lnTo>
                  <a:pt x="268" y="628"/>
                </a:lnTo>
                <a:lnTo>
                  <a:pt x="266" y="629"/>
                </a:lnTo>
                <a:lnTo>
                  <a:pt x="266" y="629"/>
                </a:lnTo>
                <a:lnTo>
                  <a:pt x="257" y="633"/>
                </a:lnTo>
                <a:lnTo>
                  <a:pt x="247" y="636"/>
                </a:lnTo>
                <a:lnTo>
                  <a:pt x="236" y="639"/>
                </a:lnTo>
                <a:lnTo>
                  <a:pt x="227" y="642"/>
                </a:lnTo>
                <a:lnTo>
                  <a:pt x="227" y="642"/>
                </a:lnTo>
                <a:lnTo>
                  <a:pt x="225" y="643"/>
                </a:lnTo>
                <a:lnTo>
                  <a:pt x="225" y="643"/>
                </a:lnTo>
                <a:lnTo>
                  <a:pt x="223" y="637"/>
                </a:lnTo>
                <a:lnTo>
                  <a:pt x="223" y="637"/>
                </a:lnTo>
                <a:lnTo>
                  <a:pt x="219" y="629"/>
                </a:lnTo>
                <a:lnTo>
                  <a:pt x="219" y="629"/>
                </a:lnTo>
                <a:lnTo>
                  <a:pt x="222" y="629"/>
                </a:lnTo>
                <a:lnTo>
                  <a:pt x="222" y="629"/>
                </a:lnTo>
                <a:lnTo>
                  <a:pt x="249" y="619"/>
                </a:lnTo>
                <a:lnTo>
                  <a:pt x="262" y="614"/>
                </a:lnTo>
                <a:lnTo>
                  <a:pt x="275" y="606"/>
                </a:lnTo>
                <a:lnTo>
                  <a:pt x="275" y="606"/>
                </a:lnTo>
                <a:lnTo>
                  <a:pt x="276" y="605"/>
                </a:lnTo>
                <a:lnTo>
                  <a:pt x="277" y="603"/>
                </a:lnTo>
                <a:lnTo>
                  <a:pt x="276" y="600"/>
                </a:lnTo>
                <a:lnTo>
                  <a:pt x="273" y="598"/>
                </a:lnTo>
                <a:lnTo>
                  <a:pt x="271" y="598"/>
                </a:lnTo>
                <a:lnTo>
                  <a:pt x="270" y="599"/>
                </a:lnTo>
                <a:lnTo>
                  <a:pt x="270" y="599"/>
                </a:lnTo>
                <a:lnTo>
                  <a:pt x="258" y="605"/>
                </a:lnTo>
                <a:lnTo>
                  <a:pt x="245" y="611"/>
                </a:lnTo>
                <a:lnTo>
                  <a:pt x="219" y="621"/>
                </a:lnTo>
                <a:lnTo>
                  <a:pt x="219" y="621"/>
                </a:lnTo>
                <a:lnTo>
                  <a:pt x="217" y="622"/>
                </a:lnTo>
                <a:lnTo>
                  <a:pt x="217" y="622"/>
                </a:lnTo>
                <a:lnTo>
                  <a:pt x="209" y="603"/>
                </a:lnTo>
                <a:lnTo>
                  <a:pt x="209" y="603"/>
                </a:lnTo>
                <a:lnTo>
                  <a:pt x="233" y="598"/>
                </a:lnTo>
                <a:lnTo>
                  <a:pt x="246" y="595"/>
                </a:lnTo>
                <a:lnTo>
                  <a:pt x="251" y="592"/>
                </a:lnTo>
                <a:lnTo>
                  <a:pt x="256" y="589"/>
                </a:lnTo>
                <a:lnTo>
                  <a:pt x="256" y="589"/>
                </a:lnTo>
                <a:lnTo>
                  <a:pt x="258" y="588"/>
                </a:lnTo>
                <a:lnTo>
                  <a:pt x="258" y="586"/>
                </a:lnTo>
                <a:lnTo>
                  <a:pt x="257" y="583"/>
                </a:lnTo>
                <a:lnTo>
                  <a:pt x="255" y="582"/>
                </a:lnTo>
                <a:lnTo>
                  <a:pt x="253" y="581"/>
                </a:lnTo>
                <a:lnTo>
                  <a:pt x="251" y="582"/>
                </a:lnTo>
                <a:lnTo>
                  <a:pt x="251" y="582"/>
                </a:lnTo>
                <a:lnTo>
                  <a:pt x="246" y="585"/>
                </a:lnTo>
                <a:lnTo>
                  <a:pt x="240" y="587"/>
                </a:lnTo>
                <a:lnTo>
                  <a:pt x="229" y="591"/>
                </a:lnTo>
                <a:lnTo>
                  <a:pt x="206" y="595"/>
                </a:lnTo>
                <a:lnTo>
                  <a:pt x="206" y="595"/>
                </a:lnTo>
                <a:lnTo>
                  <a:pt x="201" y="582"/>
                </a:lnTo>
                <a:lnTo>
                  <a:pt x="201" y="582"/>
                </a:lnTo>
                <a:lnTo>
                  <a:pt x="199" y="577"/>
                </a:lnTo>
                <a:lnTo>
                  <a:pt x="199" y="577"/>
                </a:lnTo>
                <a:lnTo>
                  <a:pt x="206" y="575"/>
                </a:lnTo>
                <a:lnTo>
                  <a:pt x="214" y="574"/>
                </a:lnTo>
                <a:lnTo>
                  <a:pt x="228" y="569"/>
                </a:lnTo>
                <a:lnTo>
                  <a:pt x="256" y="557"/>
                </a:lnTo>
                <a:lnTo>
                  <a:pt x="256" y="557"/>
                </a:lnTo>
                <a:lnTo>
                  <a:pt x="257" y="556"/>
                </a:lnTo>
                <a:lnTo>
                  <a:pt x="258" y="555"/>
                </a:lnTo>
                <a:lnTo>
                  <a:pt x="258" y="552"/>
                </a:lnTo>
                <a:lnTo>
                  <a:pt x="256" y="549"/>
                </a:lnTo>
                <a:lnTo>
                  <a:pt x="255" y="549"/>
                </a:lnTo>
                <a:lnTo>
                  <a:pt x="253" y="549"/>
                </a:lnTo>
                <a:lnTo>
                  <a:pt x="253" y="549"/>
                </a:lnTo>
                <a:lnTo>
                  <a:pt x="225" y="561"/>
                </a:lnTo>
                <a:lnTo>
                  <a:pt x="210" y="565"/>
                </a:lnTo>
                <a:lnTo>
                  <a:pt x="203" y="567"/>
                </a:lnTo>
                <a:lnTo>
                  <a:pt x="196" y="568"/>
                </a:lnTo>
                <a:lnTo>
                  <a:pt x="196" y="568"/>
                </a:lnTo>
                <a:lnTo>
                  <a:pt x="184" y="537"/>
                </a:lnTo>
                <a:lnTo>
                  <a:pt x="184" y="537"/>
                </a:lnTo>
                <a:lnTo>
                  <a:pt x="186" y="537"/>
                </a:lnTo>
                <a:lnTo>
                  <a:pt x="187" y="537"/>
                </a:lnTo>
                <a:lnTo>
                  <a:pt x="187" y="537"/>
                </a:lnTo>
                <a:lnTo>
                  <a:pt x="214" y="527"/>
                </a:lnTo>
                <a:lnTo>
                  <a:pt x="227" y="521"/>
                </a:lnTo>
                <a:lnTo>
                  <a:pt x="242" y="517"/>
                </a:lnTo>
                <a:lnTo>
                  <a:pt x="242" y="517"/>
                </a:lnTo>
                <a:lnTo>
                  <a:pt x="243" y="516"/>
                </a:lnTo>
                <a:lnTo>
                  <a:pt x="244" y="514"/>
                </a:lnTo>
                <a:lnTo>
                  <a:pt x="244" y="511"/>
                </a:lnTo>
                <a:lnTo>
                  <a:pt x="242" y="509"/>
                </a:lnTo>
                <a:lnTo>
                  <a:pt x="240" y="508"/>
                </a:lnTo>
                <a:lnTo>
                  <a:pt x="238" y="508"/>
                </a:lnTo>
                <a:lnTo>
                  <a:pt x="238" y="508"/>
                </a:lnTo>
                <a:lnTo>
                  <a:pt x="224" y="513"/>
                </a:lnTo>
                <a:lnTo>
                  <a:pt x="211" y="518"/>
                </a:lnTo>
                <a:lnTo>
                  <a:pt x="184" y="529"/>
                </a:lnTo>
                <a:lnTo>
                  <a:pt x="184" y="529"/>
                </a:lnTo>
                <a:lnTo>
                  <a:pt x="183" y="530"/>
                </a:lnTo>
                <a:lnTo>
                  <a:pt x="182" y="531"/>
                </a:lnTo>
                <a:lnTo>
                  <a:pt x="182" y="531"/>
                </a:lnTo>
                <a:lnTo>
                  <a:pt x="174" y="510"/>
                </a:lnTo>
                <a:lnTo>
                  <a:pt x="174" y="510"/>
                </a:lnTo>
                <a:lnTo>
                  <a:pt x="175" y="510"/>
                </a:lnTo>
                <a:lnTo>
                  <a:pt x="175" y="510"/>
                </a:lnTo>
                <a:lnTo>
                  <a:pt x="186" y="505"/>
                </a:lnTo>
                <a:lnTo>
                  <a:pt x="197" y="502"/>
                </a:lnTo>
                <a:lnTo>
                  <a:pt x="208" y="499"/>
                </a:lnTo>
                <a:lnTo>
                  <a:pt x="218" y="494"/>
                </a:lnTo>
                <a:lnTo>
                  <a:pt x="218" y="494"/>
                </a:lnTo>
                <a:lnTo>
                  <a:pt x="220" y="493"/>
                </a:lnTo>
                <a:lnTo>
                  <a:pt x="220" y="491"/>
                </a:lnTo>
                <a:lnTo>
                  <a:pt x="220" y="490"/>
                </a:lnTo>
                <a:lnTo>
                  <a:pt x="219" y="488"/>
                </a:lnTo>
                <a:lnTo>
                  <a:pt x="217" y="486"/>
                </a:lnTo>
                <a:lnTo>
                  <a:pt x="215" y="486"/>
                </a:lnTo>
                <a:lnTo>
                  <a:pt x="213" y="487"/>
                </a:lnTo>
                <a:lnTo>
                  <a:pt x="213" y="487"/>
                </a:lnTo>
                <a:lnTo>
                  <a:pt x="203" y="491"/>
                </a:lnTo>
                <a:lnTo>
                  <a:pt x="193" y="494"/>
                </a:lnTo>
                <a:lnTo>
                  <a:pt x="182" y="498"/>
                </a:lnTo>
                <a:lnTo>
                  <a:pt x="172" y="501"/>
                </a:lnTo>
                <a:lnTo>
                  <a:pt x="172" y="501"/>
                </a:lnTo>
                <a:lnTo>
                  <a:pt x="172" y="502"/>
                </a:lnTo>
                <a:lnTo>
                  <a:pt x="172" y="502"/>
                </a:lnTo>
                <a:lnTo>
                  <a:pt x="167" y="490"/>
                </a:lnTo>
                <a:lnTo>
                  <a:pt x="167" y="490"/>
                </a:lnTo>
                <a:lnTo>
                  <a:pt x="169" y="490"/>
                </a:lnTo>
                <a:lnTo>
                  <a:pt x="169" y="490"/>
                </a:lnTo>
                <a:lnTo>
                  <a:pt x="199" y="479"/>
                </a:lnTo>
                <a:lnTo>
                  <a:pt x="213" y="473"/>
                </a:lnTo>
                <a:lnTo>
                  <a:pt x="227" y="466"/>
                </a:lnTo>
                <a:lnTo>
                  <a:pt x="227" y="466"/>
                </a:lnTo>
                <a:lnTo>
                  <a:pt x="228" y="465"/>
                </a:lnTo>
                <a:lnTo>
                  <a:pt x="229" y="463"/>
                </a:lnTo>
                <a:lnTo>
                  <a:pt x="228" y="460"/>
                </a:lnTo>
                <a:lnTo>
                  <a:pt x="225" y="458"/>
                </a:lnTo>
                <a:lnTo>
                  <a:pt x="223" y="458"/>
                </a:lnTo>
                <a:lnTo>
                  <a:pt x="222" y="459"/>
                </a:lnTo>
                <a:lnTo>
                  <a:pt x="222" y="459"/>
                </a:lnTo>
                <a:lnTo>
                  <a:pt x="208" y="466"/>
                </a:lnTo>
                <a:lnTo>
                  <a:pt x="195" y="472"/>
                </a:lnTo>
                <a:lnTo>
                  <a:pt x="166" y="482"/>
                </a:lnTo>
                <a:lnTo>
                  <a:pt x="166" y="482"/>
                </a:lnTo>
                <a:lnTo>
                  <a:pt x="165" y="483"/>
                </a:lnTo>
                <a:lnTo>
                  <a:pt x="165" y="483"/>
                </a:lnTo>
                <a:lnTo>
                  <a:pt x="155" y="459"/>
                </a:lnTo>
                <a:lnTo>
                  <a:pt x="155" y="459"/>
                </a:lnTo>
                <a:lnTo>
                  <a:pt x="169" y="456"/>
                </a:lnTo>
                <a:lnTo>
                  <a:pt x="182" y="452"/>
                </a:lnTo>
                <a:lnTo>
                  <a:pt x="195" y="448"/>
                </a:lnTo>
                <a:lnTo>
                  <a:pt x="201" y="444"/>
                </a:lnTo>
                <a:lnTo>
                  <a:pt x="207" y="441"/>
                </a:lnTo>
                <a:lnTo>
                  <a:pt x="207" y="441"/>
                </a:lnTo>
                <a:lnTo>
                  <a:pt x="209" y="440"/>
                </a:lnTo>
                <a:lnTo>
                  <a:pt x="209" y="438"/>
                </a:lnTo>
                <a:lnTo>
                  <a:pt x="208" y="435"/>
                </a:lnTo>
                <a:lnTo>
                  <a:pt x="206" y="433"/>
                </a:lnTo>
                <a:lnTo>
                  <a:pt x="204" y="433"/>
                </a:lnTo>
                <a:lnTo>
                  <a:pt x="202" y="434"/>
                </a:lnTo>
                <a:lnTo>
                  <a:pt x="202" y="434"/>
                </a:lnTo>
                <a:lnTo>
                  <a:pt x="196" y="437"/>
                </a:lnTo>
                <a:lnTo>
                  <a:pt x="191" y="440"/>
                </a:lnTo>
                <a:lnTo>
                  <a:pt x="178" y="444"/>
                </a:lnTo>
                <a:lnTo>
                  <a:pt x="166" y="448"/>
                </a:lnTo>
                <a:lnTo>
                  <a:pt x="152" y="451"/>
                </a:lnTo>
                <a:lnTo>
                  <a:pt x="152" y="451"/>
                </a:lnTo>
                <a:lnTo>
                  <a:pt x="149" y="441"/>
                </a:lnTo>
                <a:lnTo>
                  <a:pt x="149" y="441"/>
                </a:lnTo>
                <a:lnTo>
                  <a:pt x="150" y="441"/>
                </a:lnTo>
                <a:lnTo>
                  <a:pt x="152" y="441"/>
                </a:lnTo>
                <a:lnTo>
                  <a:pt x="152" y="441"/>
                </a:lnTo>
                <a:lnTo>
                  <a:pt x="158" y="437"/>
                </a:lnTo>
                <a:lnTo>
                  <a:pt x="166" y="434"/>
                </a:lnTo>
                <a:lnTo>
                  <a:pt x="179" y="430"/>
                </a:lnTo>
                <a:lnTo>
                  <a:pt x="179" y="430"/>
                </a:lnTo>
                <a:lnTo>
                  <a:pt x="210" y="417"/>
                </a:lnTo>
                <a:lnTo>
                  <a:pt x="210" y="417"/>
                </a:lnTo>
                <a:lnTo>
                  <a:pt x="211" y="416"/>
                </a:lnTo>
                <a:lnTo>
                  <a:pt x="212" y="415"/>
                </a:lnTo>
                <a:lnTo>
                  <a:pt x="212" y="412"/>
                </a:lnTo>
                <a:lnTo>
                  <a:pt x="210" y="409"/>
                </a:lnTo>
                <a:lnTo>
                  <a:pt x="209" y="409"/>
                </a:lnTo>
                <a:lnTo>
                  <a:pt x="207" y="409"/>
                </a:lnTo>
                <a:lnTo>
                  <a:pt x="207" y="409"/>
                </a:lnTo>
                <a:lnTo>
                  <a:pt x="176" y="422"/>
                </a:lnTo>
                <a:lnTo>
                  <a:pt x="176" y="422"/>
                </a:lnTo>
                <a:lnTo>
                  <a:pt x="162" y="427"/>
                </a:lnTo>
                <a:lnTo>
                  <a:pt x="154" y="430"/>
                </a:lnTo>
                <a:lnTo>
                  <a:pt x="147" y="434"/>
                </a:lnTo>
                <a:lnTo>
                  <a:pt x="147" y="434"/>
                </a:lnTo>
                <a:lnTo>
                  <a:pt x="146" y="434"/>
                </a:lnTo>
                <a:lnTo>
                  <a:pt x="146" y="434"/>
                </a:lnTo>
                <a:lnTo>
                  <a:pt x="140" y="416"/>
                </a:lnTo>
                <a:lnTo>
                  <a:pt x="140" y="416"/>
                </a:lnTo>
                <a:lnTo>
                  <a:pt x="187" y="401"/>
                </a:lnTo>
                <a:lnTo>
                  <a:pt x="187" y="401"/>
                </a:lnTo>
                <a:lnTo>
                  <a:pt x="188" y="400"/>
                </a:lnTo>
                <a:lnTo>
                  <a:pt x="189" y="398"/>
                </a:lnTo>
                <a:lnTo>
                  <a:pt x="189" y="395"/>
                </a:lnTo>
                <a:lnTo>
                  <a:pt x="187" y="393"/>
                </a:lnTo>
                <a:lnTo>
                  <a:pt x="186" y="392"/>
                </a:lnTo>
                <a:lnTo>
                  <a:pt x="184" y="393"/>
                </a:lnTo>
                <a:lnTo>
                  <a:pt x="184" y="393"/>
                </a:lnTo>
                <a:lnTo>
                  <a:pt x="137" y="408"/>
                </a:lnTo>
                <a:lnTo>
                  <a:pt x="137" y="408"/>
                </a:lnTo>
                <a:lnTo>
                  <a:pt x="131" y="393"/>
                </a:lnTo>
                <a:lnTo>
                  <a:pt x="131" y="393"/>
                </a:lnTo>
                <a:lnTo>
                  <a:pt x="138" y="390"/>
                </a:lnTo>
                <a:lnTo>
                  <a:pt x="144" y="389"/>
                </a:lnTo>
                <a:lnTo>
                  <a:pt x="158" y="386"/>
                </a:lnTo>
                <a:lnTo>
                  <a:pt x="158" y="386"/>
                </a:lnTo>
                <a:lnTo>
                  <a:pt x="166" y="384"/>
                </a:lnTo>
                <a:lnTo>
                  <a:pt x="174" y="381"/>
                </a:lnTo>
                <a:lnTo>
                  <a:pt x="188" y="374"/>
                </a:lnTo>
                <a:lnTo>
                  <a:pt x="188" y="374"/>
                </a:lnTo>
                <a:lnTo>
                  <a:pt x="190" y="373"/>
                </a:lnTo>
                <a:lnTo>
                  <a:pt x="190" y="372"/>
                </a:lnTo>
                <a:lnTo>
                  <a:pt x="190" y="369"/>
                </a:lnTo>
                <a:lnTo>
                  <a:pt x="188" y="366"/>
                </a:lnTo>
                <a:lnTo>
                  <a:pt x="187" y="366"/>
                </a:lnTo>
                <a:lnTo>
                  <a:pt x="185" y="366"/>
                </a:lnTo>
                <a:lnTo>
                  <a:pt x="185" y="366"/>
                </a:lnTo>
                <a:lnTo>
                  <a:pt x="159" y="377"/>
                </a:lnTo>
                <a:lnTo>
                  <a:pt x="159" y="377"/>
                </a:lnTo>
                <a:lnTo>
                  <a:pt x="151" y="379"/>
                </a:lnTo>
                <a:lnTo>
                  <a:pt x="144" y="380"/>
                </a:lnTo>
                <a:lnTo>
                  <a:pt x="136" y="382"/>
                </a:lnTo>
                <a:lnTo>
                  <a:pt x="128" y="384"/>
                </a:lnTo>
                <a:lnTo>
                  <a:pt x="128" y="384"/>
                </a:lnTo>
                <a:lnTo>
                  <a:pt x="118" y="355"/>
                </a:lnTo>
                <a:lnTo>
                  <a:pt x="118" y="355"/>
                </a:lnTo>
                <a:lnTo>
                  <a:pt x="120" y="355"/>
                </a:lnTo>
                <a:lnTo>
                  <a:pt x="122" y="355"/>
                </a:lnTo>
                <a:lnTo>
                  <a:pt x="122" y="355"/>
                </a:lnTo>
                <a:lnTo>
                  <a:pt x="133" y="351"/>
                </a:lnTo>
                <a:lnTo>
                  <a:pt x="145" y="349"/>
                </a:lnTo>
                <a:lnTo>
                  <a:pt x="170" y="344"/>
                </a:lnTo>
                <a:lnTo>
                  <a:pt x="170" y="344"/>
                </a:lnTo>
                <a:lnTo>
                  <a:pt x="172" y="343"/>
                </a:lnTo>
                <a:lnTo>
                  <a:pt x="173" y="342"/>
                </a:lnTo>
                <a:lnTo>
                  <a:pt x="174" y="339"/>
                </a:lnTo>
                <a:lnTo>
                  <a:pt x="173" y="337"/>
                </a:lnTo>
                <a:lnTo>
                  <a:pt x="173" y="336"/>
                </a:lnTo>
                <a:lnTo>
                  <a:pt x="171" y="335"/>
                </a:lnTo>
                <a:lnTo>
                  <a:pt x="169" y="335"/>
                </a:lnTo>
                <a:lnTo>
                  <a:pt x="169" y="335"/>
                </a:lnTo>
                <a:lnTo>
                  <a:pt x="143" y="340"/>
                </a:lnTo>
                <a:lnTo>
                  <a:pt x="131" y="343"/>
                </a:lnTo>
                <a:lnTo>
                  <a:pt x="119" y="347"/>
                </a:lnTo>
                <a:lnTo>
                  <a:pt x="119" y="347"/>
                </a:lnTo>
                <a:lnTo>
                  <a:pt x="117" y="348"/>
                </a:lnTo>
                <a:lnTo>
                  <a:pt x="116" y="349"/>
                </a:lnTo>
                <a:lnTo>
                  <a:pt x="116" y="349"/>
                </a:lnTo>
                <a:lnTo>
                  <a:pt x="110" y="333"/>
                </a:lnTo>
                <a:lnTo>
                  <a:pt x="110" y="333"/>
                </a:lnTo>
                <a:lnTo>
                  <a:pt x="112" y="332"/>
                </a:lnTo>
                <a:lnTo>
                  <a:pt x="112" y="332"/>
                </a:lnTo>
                <a:lnTo>
                  <a:pt x="142" y="322"/>
                </a:lnTo>
                <a:lnTo>
                  <a:pt x="157" y="318"/>
                </a:lnTo>
                <a:lnTo>
                  <a:pt x="173" y="314"/>
                </a:lnTo>
                <a:lnTo>
                  <a:pt x="173" y="314"/>
                </a:lnTo>
                <a:lnTo>
                  <a:pt x="174" y="313"/>
                </a:lnTo>
                <a:lnTo>
                  <a:pt x="175" y="312"/>
                </a:lnTo>
                <a:lnTo>
                  <a:pt x="176" y="310"/>
                </a:lnTo>
                <a:lnTo>
                  <a:pt x="175" y="309"/>
                </a:lnTo>
                <a:lnTo>
                  <a:pt x="173" y="306"/>
                </a:lnTo>
                <a:lnTo>
                  <a:pt x="172" y="306"/>
                </a:lnTo>
                <a:lnTo>
                  <a:pt x="170" y="306"/>
                </a:lnTo>
                <a:lnTo>
                  <a:pt x="170" y="306"/>
                </a:lnTo>
                <a:lnTo>
                  <a:pt x="154" y="309"/>
                </a:lnTo>
                <a:lnTo>
                  <a:pt x="139" y="314"/>
                </a:lnTo>
                <a:lnTo>
                  <a:pt x="109" y="324"/>
                </a:lnTo>
                <a:lnTo>
                  <a:pt x="109" y="324"/>
                </a:lnTo>
                <a:lnTo>
                  <a:pt x="107" y="325"/>
                </a:lnTo>
                <a:lnTo>
                  <a:pt x="107" y="325"/>
                </a:lnTo>
                <a:lnTo>
                  <a:pt x="102" y="311"/>
                </a:lnTo>
                <a:lnTo>
                  <a:pt x="102" y="311"/>
                </a:lnTo>
                <a:lnTo>
                  <a:pt x="103" y="311"/>
                </a:lnTo>
                <a:lnTo>
                  <a:pt x="103" y="311"/>
                </a:lnTo>
                <a:lnTo>
                  <a:pt x="128" y="303"/>
                </a:lnTo>
                <a:lnTo>
                  <a:pt x="140" y="298"/>
                </a:lnTo>
                <a:lnTo>
                  <a:pt x="151" y="292"/>
                </a:lnTo>
                <a:lnTo>
                  <a:pt x="151" y="292"/>
                </a:lnTo>
                <a:lnTo>
                  <a:pt x="152" y="290"/>
                </a:lnTo>
                <a:lnTo>
                  <a:pt x="153" y="289"/>
                </a:lnTo>
                <a:lnTo>
                  <a:pt x="152" y="286"/>
                </a:lnTo>
                <a:lnTo>
                  <a:pt x="149" y="284"/>
                </a:lnTo>
                <a:lnTo>
                  <a:pt x="148" y="284"/>
                </a:lnTo>
                <a:lnTo>
                  <a:pt x="146" y="285"/>
                </a:lnTo>
                <a:lnTo>
                  <a:pt x="146" y="285"/>
                </a:lnTo>
                <a:lnTo>
                  <a:pt x="135" y="291"/>
                </a:lnTo>
                <a:lnTo>
                  <a:pt x="124" y="295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92" y="280"/>
                </a:lnTo>
                <a:lnTo>
                  <a:pt x="92" y="280"/>
                </a:lnTo>
                <a:lnTo>
                  <a:pt x="93" y="279"/>
                </a:lnTo>
                <a:lnTo>
                  <a:pt x="93" y="279"/>
                </a:lnTo>
                <a:lnTo>
                  <a:pt x="120" y="271"/>
                </a:lnTo>
                <a:lnTo>
                  <a:pt x="133" y="267"/>
                </a:lnTo>
                <a:lnTo>
                  <a:pt x="147" y="265"/>
                </a:lnTo>
                <a:lnTo>
                  <a:pt x="147" y="265"/>
                </a:lnTo>
                <a:lnTo>
                  <a:pt x="149" y="264"/>
                </a:lnTo>
                <a:lnTo>
                  <a:pt x="150" y="263"/>
                </a:lnTo>
                <a:lnTo>
                  <a:pt x="151" y="259"/>
                </a:lnTo>
                <a:lnTo>
                  <a:pt x="150" y="258"/>
                </a:lnTo>
                <a:lnTo>
                  <a:pt x="149" y="257"/>
                </a:lnTo>
                <a:lnTo>
                  <a:pt x="148" y="256"/>
                </a:lnTo>
                <a:lnTo>
                  <a:pt x="146" y="256"/>
                </a:lnTo>
                <a:lnTo>
                  <a:pt x="146" y="256"/>
                </a:lnTo>
                <a:lnTo>
                  <a:pt x="132" y="259"/>
                </a:lnTo>
                <a:lnTo>
                  <a:pt x="118" y="262"/>
                </a:lnTo>
                <a:lnTo>
                  <a:pt x="90" y="271"/>
                </a:lnTo>
                <a:lnTo>
                  <a:pt x="90" y="271"/>
                </a:lnTo>
                <a:lnTo>
                  <a:pt x="89" y="272"/>
                </a:lnTo>
                <a:lnTo>
                  <a:pt x="89" y="272"/>
                </a:lnTo>
                <a:lnTo>
                  <a:pt x="84" y="259"/>
                </a:lnTo>
                <a:lnTo>
                  <a:pt x="84" y="259"/>
                </a:lnTo>
                <a:lnTo>
                  <a:pt x="86" y="259"/>
                </a:lnTo>
                <a:lnTo>
                  <a:pt x="86" y="259"/>
                </a:lnTo>
                <a:lnTo>
                  <a:pt x="134" y="243"/>
                </a:lnTo>
                <a:lnTo>
                  <a:pt x="134" y="243"/>
                </a:lnTo>
                <a:lnTo>
                  <a:pt x="136" y="242"/>
                </a:lnTo>
                <a:lnTo>
                  <a:pt x="137" y="241"/>
                </a:lnTo>
                <a:lnTo>
                  <a:pt x="137" y="238"/>
                </a:lnTo>
                <a:lnTo>
                  <a:pt x="135" y="235"/>
                </a:lnTo>
                <a:lnTo>
                  <a:pt x="133" y="235"/>
                </a:lnTo>
                <a:lnTo>
                  <a:pt x="131" y="235"/>
                </a:lnTo>
                <a:lnTo>
                  <a:pt x="131" y="235"/>
                </a:lnTo>
                <a:lnTo>
                  <a:pt x="83" y="251"/>
                </a:lnTo>
                <a:lnTo>
                  <a:pt x="83" y="251"/>
                </a:lnTo>
                <a:lnTo>
                  <a:pt x="82" y="252"/>
                </a:lnTo>
                <a:lnTo>
                  <a:pt x="82" y="252"/>
                </a:lnTo>
                <a:lnTo>
                  <a:pt x="73" y="230"/>
                </a:lnTo>
                <a:lnTo>
                  <a:pt x="73" y="230"/>
                </a:lnTo>
                <a:lnTo>
                  <a:pt x="75" y="230"/>
                </a:lnTo>
                <a:lnTo>
                  <a:pt x="75" y="230"/>
                </a:lnTo>
                <a:lnTo>
                  <a:pt x="88" y="227"/>
                </a:lnTo>
                <a:lnTo>
                  <a:pt x="100" y="223"/>
                </a:lnTo>
                <a:lnTo>
                  <a:pt x="124" y="214"/>
                </a:lnTo>
                <a:lnTo>
                  <a:pt x="124" y="214"/>
                </a:lnTo>
                <a:lnTo>
                  <a:pt x="125" y="213"/>
                </a:lnTo>
                <a:lnTo>
                  <a:pt x="126" y="212"/>
                </a:lnTo>
                <a:lnTo>
                  <a:pt x="126" y="209"/>
                </a:lnTo>
                <a:lnTo>
                  <a:pt x="124" y="206"/>
                </a:lnTo>
                <a:lnTo>
                  <a:pt x="123" y="206"/>
                </a:lnTo>
                <a:lnTo>
                  <a:pt x="121" y="206"/>
                </a:lnTo>
                <a:lnTo>
                  <a:pt x="121" y="206"/>
                </a:lnTo>
                <a:lnTo>
                  <a:pt x="98" y="215"/>
                </a:lnTo>
                <a:lnTo>
                  <a:pt x="87" y="218"/>
                </a:lnTo>
                <a:lnTo>
                  <a:pt x="74" y="221"/>
                </a:lnTo>
                <a:lnTo>
                  <a:pt x="74" y="221"/>
                </a:lnTo>
                <a:lnTo>
                  <a:pt x="72" y="222"/>
                </a:lnTo>
                <a:lnTo>
                  <a:pt x="71" y="224"/>
                </a:lnTo>
                <a:lnTo>
                  <a:pt x="71" y="224"/>
                </a:lnTo>
                <a:lnTo>
                  <a:pt x="66" y="210"/>
                </a:lnTo>
                <a:lnTo>
                  <a:pt x="66" y="210"/>
                </a:lnTo>
                <a:lnTo>
                  <a:pt x="63" y="203"/>
                </a:lnTo>
                <a:lnTo>
                  <a:pt x="63" y="203"/>
                </a:lnTo>
                <a:lnTo>
                  <a:pt x="80" y="198"/>
                </a:lnTo>
                <a:lnTo>
                  <a:pt x="95" y="193"/>
                </a:lnTo>
                <a:lnTo>
                  <a:pt x="110" y="189"/>
                </a:lnTo>
                <a:lnTo>
                  <a:pt x="125" y="184"/>
                </a:lnTo>
                <a:lnTo>
                  <a:pt x="125" y="184"/>
                </a:lnTo>
                <a:lnTo>
                  <a:pt x="127" y="182"/>
                </a:lnTo>
                <a:lnTo>
                  <a:pt x="128" y="181"/>
                </a:lnTo>
                <a:lnTo>
                  <a:pt x="128" y="178"/>
                </a:lnTo>
                <a:lnTo>
                  <a:pt x="126" y="175"/>
                </a:lnTo>
                <a:lnTo>
                  <a:pt x="124" y="175"/>
                </a:lnTo>
                <a:lnTo>
                  <a:pt x="122" y="175"/>
                </a:lnTo>
                <a:lnTo>
                  <a:pt x="122" y="175"/>
                </a:lnTo>
                <a:lnTo>
                  <a:pt x="107" y="181"/>
                </a:lnTo>
                <a:lnTo>
                  <a:pt x="92" y="185"/>
                </a:lnTo>
                <a:lnTo>
                  <a:pt x="76" y="190"/>
                </a:lnTo>
                <a:lnTo>
                  <a:pt x="61" y="194"/>
                </a:lnTo>
                <a:lnTo>
                  <a:pt x="61" y="194"/>
                </a:lnTo>
                <a:lnTo>
                  <a:pt x="53" y="174"/>
                </a:lnTo>
                <a:lnTo>
                  <a:pt x="53" y="174"/>
                </a:lnTo>
                <a:lnTo>
                  <a:pt x="66" y="170"/>
                </a:lnTo>
                <a:lnTo>
                  <a:pt x="80" y="167"/>
                </a:lnTo>
                <a:lnTo>
                  <a:pt x="93" y="162"/>
                </a:lnTo>
                <a:lnTo>
                  <a:pt x="99" y="159"/>
                </a:lnTo>
                <a:lnTo>
                  <a:pt x="104" y="156"/>
                </a:lnTo>
                <a:lnTo>
                  <a:pt x="104" y="156"/>
                </a:lnTo>
                <a:lnTo>
                  <a:pt x="105" y="154"/>
                </a:lnTo>
                <a:lnTo>
                  <a:pt x="106" y="152"/>
                </a:lnTo>
                <a:lnTo>
                  <a:pt x="105" y="149"/>
                </a:lnTo>
                <a:lnTo>
                  <a:pt x="102" y="148"/>
                </a:lnTo>
                <a:lnTo>
                  <a:pt x="101" y="148"/>
                </a:lnTo>
                <a:lnTo>
                  <a:pt x="99" y="148"/>
                </a:lnTo>
                <a:lnTo>
                  <a:pt x="99" y="148"/>
                </a:lnTo>
                <a:lnTo>
                  <a:pt x="94" y="152"/>
                </a:lnTo>
                <a:lnTo>
                  <a:pt x="88" y="155"/>
                </a:lnTo>
                <a:lnTo>
                  <a:pt x="75" y="159"/>
                </a:lnTo>
                <a:lnTo>
                  <a:pt x="63" y="162"/>
                </a:lnTo>
                <a:lnTo>
                  <a:pt x="50" y="166"/>
                </a:lnTo>
                <a:lnTo>
                  <a:pt x="50" y="166"/>
                </a:lnTo>
                <a:lnTo>
                  <a:pt x="42" y="142"/>
                </a:lnTo>
                <a:lnTo>
                  <a:pt x="42" y="142"/>
                </a:lnTo>
                <a:lnTo>
                  <a:pt x="43" y="142"/>
                </a:lnTo>
                <a:lnTo>
                  <a:pt x="43" y="142"/>
                </a:lnTo>
                <a:lnTo>
                  <a:pt x="54" y="136"/>
                </a:lnTo>
                <a:lnTo>
                  <a:pt x="66" y="132"/>
                </a:lnTo>
                <a:lnTo>
                  <a:pt x="80" y="128"/>
                </a:lnTo>
                <a:lnTo>
                  <a:pt x="92" y="126"/>
                </a:lnTo>
                <a:lnTo>
                  <a:pt x="92" y="126"/>
                </a:lnTo>
                <a:lnTo>
                  <a:pt x="94" y="125"/>
                </a:lnTo>
                <a:lnTo>
                  <a:pt x="95" y="124"/>
                </a:lnTo>
                <a:lnTo>
                  <a:pt x="96" y="120"/>
                </a:lnTo>
                <a:lnTo>
                  <a:pt x="96" y="118"/>
                </a:lnTo>
                <a:lnTo>
                  <a:pt x="95" y="117"/>
                </a:lnTo>
                <a:lnTo>
                  <a:pt x="94" y="116"/>
                </a:lnTo>
                <a:lnTo>
                  <a:pt x="92" y="116"/>
                </a:lnTo>
                <a:lnTo>
                  <a:pt x="92" y="116"/>
                </a:lnTo>
                <a:lnTo>
                  <a:pt x="77" y="119"/>
                </a:lnTo>
                <a:lnTo>
                  <a:pt x="64" y="124"/>
                </a:lnTo>
                <a:lnTo>
                  <a:pt x="51" y="128"/>
                </a:lnTo>
                <a:lnTo>
                  <a:pt x="39" y="134"/>
                </a:lnTo>
                <a:lnTo>
                  <a:pt x="39" y="134"/>
                </a:lnTo>
                <a:lnTo>
                  <a:pt x="32" y="114"/>
                </a:lnTo>
                <a:lnTo>
                  <a:pt x="32" y="114"/>
                </a:lnTo>
                <a:lnTo>
                  <a:pt x="78" y="96"/>
                </a:lnTo>
                <a:lnTo>
                  <a:pt x="78" y="96"/>
                </a:lnTo>
                <a:lnTo>
                  <a:pt x="80" y="95"/>
                </a:lnTo>
                <a:lnTo>
                  <a:pt x="81" y="94"/>
                </a:lnTo>
                <a:lnTo>
                  <a:pt x="81" y="90"/>
                </a:lnTo>
                <a:lnTo>
                  <a:pt x="78" y="88"/>
                </a:lnTo>
                <a:lnTo>
                  <a:pt x="77" y="88"/>
                </a:lnTo>
                <a:lnTo>
                  <a:pt x="75" y="88"/>
                </a:lnTo>
                <a:lnTo>
                  <a:pt x="75" y="88"/>
                </a:lnTo>
                <a:lnTo>
                  <a:pt x="29" y="106"/>
                </a:lnTo>
                <a:lnTo>
                  <a:pt x="29" y="106"/>
                </a:lnTo>
                <a:lnTo>
                  <a:pt x="22" y="85"/>
                </a:lnTo>
                <a:lnTo>
                  <a:pt x="22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2" name="Freeform 2527"/>
          <p:cNvSpPr>
            <a:spLocks noEditPoints="1"/>
          </p:cNvSpPr>
          <p:nvPr/>
        </p:nvSpPr>
        <p:spPr bwMode="auto">
          <a:xfrm>
            <a:off x="599278" y="2007452"/>
            <a:ext cx="499533" cy="1195917"/>
          </a:xfrm>
          <a:custGeom>
            <a:avLst/>
            <a:gdLst/>
            <a:ahLst/>
            <a:cxnLst>
              <a:cxn ang="0">
                <a:pos x="155" y="198"/>
              </a:cxn>
              <a:cxn ang="0">
                <a:pos x="79" y="0"/>
              </a:cxn>
              <a:cxn ang="0">
                <a:pos x="0" y="36"/>
              </a:cxn>
              <a:cxn ang="0">
                <a:pos x="148" y="471"/>
              </a:cxn>
              <a:cxn ang="0">
                <a:pos x="231" y="562"/>
              </a:cxn>
              <a:cxn ang="0">
                <a:pos x="95" y="42"/>
              </a:cxn>
              <a:cxn ang="0">
                <a:pos x="218" y="420"/>
              </a:cxn>
              <a:cxn ang="0">
                <a:pos x="67" y="12"/>
              </a:cxn>
              <a:cxn ang="0">
                <a:pos x="200" y="428"/>
              </a:cxn>
              <a:cxn ang="0">
                <a:pos x="149" y="346"/>
              </a:cxn>
              <a:cxn ang="0">
                <a:pos x="159" y="372"/>
              </a:cxn>
              <a:cxn ang="0">
                <a:pos x="166" y="394"/>
              </a:cxn>
              <a:cxn ang="0">
                <a:pos x="171" y="413"/>
              </a:cxn>
              <a:cxn ang="0">
                <a:pos x="176" y="425"/>
              </a:cxn>
              <a:cxn ang="0">
                <a:pos x="191" y="416"/>
              </a:cxn>
              <a:cxn ang="0">
                <a:pos x="182" y="405"/>
              </a:cxn>
              <a:cxn ang="0">
                <a:pos x="178" y="383"/>
              </a:cxn>
              <a:cxn ang="0">
                <a:pos x="171" y="360"/>
              </a:cxn>
              <a:cxn ang="0">
                <a:pos x="162" y="338"/>
              </a:cxn>
              <a:cxn ang="0">
                <a:pos x="154" y="306"/>
              </a:cxn>
              <a:cxn ang="0">
                <a:pos x="147" y="282"/>
              </a:cxn>
              <a:cxn ang="0">
                <a:pos x="133" y="275"/>
              </a:cxn>
              <a:cxn ang="0">
                <a:pos x="128" y="246"/>
              </a:cxn>
              <a:cxn ang="0">
                <a:pos x="124" y="214"/>
              </a:cxn>
              <a:cxn ang="0">
                <a:pos x="116" y="195"/>
              </a:cxn>
              <a:cxn ang="0">
                <a:pos x="103" y="185"/>
              </a:cxn>
              <a:cxn ang="0">
                <a:pos x="94" y="166"/>
              </a:cxn>
              <a:cxn ang="0">
                <a:pos x="90" y="137"/>
              </a:cxn>
              <a:cxn ang="0">
                <a:pos x="88" y="109"/>
              </a:cxn>
              <a:cxn ang="0">
                <a:pos x="71" y="104"/>
              </a:cxn>
              <a:cxn ang="0">
                <a:pos x="64" y="89"/>
              </a:cxn>
              <a:cxn ang="0">
                <a:pos x="62" y="64"/>
              </a:cxn>
              <a:cxn ang="0">
                <a:pos x="56" y="44"/>
              </a:cxn>
              <a:cxn ang="0">
                <a:pos x="54" y="21"/>
              </a:cxn>
              <a:cxn ang="0">
                <a:pos x="37" y="28"/>
              </a:cxn>
              <a:cxn ang="0">
                <a:pos x="52" y="25"/>
              </a:cxn>
              <a:cxn ang="0">
                <a:pos x="51" y="49"/>
              </a:cxn>
              <a:cxn ang="0">
                <a:pos x="61" y="57"/>
              </a:cxn>
              <a:cxn ang="0">
                <a:pos x="60" y="94"/>
              </a:cxn>
              <a:cxn ang="0">
                <a:pos x="67" y="103"/>
              </a:cxn>
              <a:cxn ang="0">
                <a:pos x="75" y="124"/>
              </a:cxn>
              <a:cxn ang="0">
                <a:pos x="90" y="130"/>
              </a:cxn>
              <a:cxn ang="0">
                <a:pos x="96" y="147"/>
              </a:cxn>
              <a:cxn ang="0">
                <a:pos x="102" y="168"/>
              </a:cxn>
              <a:cxn ang="0">
                <a:pos x="107" y="198"/>
              </a:cxn>
              <a:cxn ang="0">
                <a:pos x="114" y="226"/>
              </a:cxn>
              <a:cxn ang="0">
                <a:pos x="126" y="236"/>
              </a:cxn>
              <a:cxn ang="0">
                <a:pos x="130" y="264"/>
              </a:cxn>
              <a:cxn ang="0">
                <a:pos x="135" y="299"/>
              </a:cxn>
              <a:cxn ang="0">
                <a:pos x="110" y="235"/>
              </a:cxn>
              <a:cxn ang="0">
                <a:pos x="148" y="343"/>
              </a:cxn>
              <a:cxn ang="0">
                <a:pos x="148" y="343"/>
              </a:cxn>
              <a:cxn ang="0">
                <a:pos x="29" y="36"/>
              </a:cxn>
              <a:cxn ang="0">
                <a:pos x="165" y="436"/>
              </a:cxn>
              <a:cxn ang="0">
                <a:pos x="152" y="461"/>
              </a:cxn>
              <a:cxn ang="0">
                <a:pos x="170" y="453"/>
              </a:cxn>
              <a:cxn ang="0">
                <a:pos x="181" y="472"/>
              </a:cxn>
              <a:cxn ang="0">
                <a:pos x="196" y="435"/>
              </a:cxn>
              <a:cxn ang="0">
                <a:pos x="215" y="444"/>
              </a:cxn>
              <a:cxn ang="0">
                <a:pos x="203" y="522"/>
              </a:cxn>
            </a:cxnLst>
            <a:rect l="0" t="0" r="r" b="b"/>
            <a:pathLst>
              <a:path w="236" h="565">
                <a:moveTo>
                  <a:pt x="234" y="432"/>
                </a:moveTo>
                <a:lnTo>
                  <a:pt x="234" y="432"/>
                </a:lnTo>
                <a:lnTo>
                  <a:pt x="234" y="430"/>
                </a:lnTo>
                <a:lnTo>
                  <a:pt x="234" y="430"/>
                </a:lnTo>
                <a:lnTo>
                  <a:pt x="233" y="427"/>
                </a:lnTo>
                <a:lnTo>
                  <a:pt x="233" y="427"/>
                </a:lnTo>
                <a:lnTo>
                  <a:pt x="233" y="426"/>
                </a:lnTo>
                <a:lnTo>
                  <a:pt x="233" y="426"/>
                </a:lnTo>
                <a:lnTo>
                  <a:pt x="216" y="370"/>
                </a:lnTo>
                <a:lnTo>
                  <a:pt x="208" y="342"/>
                </a:lnTo>
                <a:lnTo>
                  <a:pt x="199" y="313"/>
                </a:lnTo>
                <a:lnTo>
                  <a:pt x="199" y="313"/>
                </a:lnTo>
                <a:lnTo>
                  <a:pt x="176" y="256"/>
                </a:lnTo>
                <a:lnTo>
                  <a:pt x="155" y="198"/>
                </a:lnTo>
                <a:lnTo>
                  <a:pt x="155" y="198"/>
                </a:lnTo>
                <a:lnTo>
                  <a:pt x="117" y="87"/>
                </a:lnTo>
                <a:lnTo>
                  <a:pt x="117" y="87"/>
                </a:lnTo>
                <a:lnTo>
                  <a:pt x="111" y="65"/>
                </a:lnTo>
                <a:lnTo>
                  <a:pt x="105" y="44"/>
                </a:lnTo>
                <a:lnTo>
                  <a:pt x="100" y="34"/>
                </a:lnTo>
                <a:lnTo>
                  <a:pt x="96" y="24"/>
                </a:lnTo>
                <a:lnTo>
                  <a:pt x="91" y="14"/>
                </a:lnTo>
                <a:lnTo>
                  <a:pt x="85" y="5"/>
                </a:lnTo>
                <a:lnTo>
                  <a:pt x="85" y="5"/>
                </a:lnTo>
                <a:lnTo>
                  <a:pt x="85" y="3"/>
                </a:lnTo>
                <a:lnTo>
                  <a:pt x="84" y="1"/>
                </a:lnTo>
                <a:lnTo>
                  <a:pt x="82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7" y="1"/>
                </a:lnTo>
                <a:lnTo>
                  <a:pt x="77" y="1"/>
                </a:lnTo>
                <a:lnTo>
                  <a:pt x="58" y="6"/>
                </a:lnTo>
                <a:lnTo>
                  <a:pt x="39" y="10"/>
                </a:lnTo>
                <a:lnTo>
                  <a:pt x="29" y="13"/>
                </a:lnTo>
                <a:lnTo>
                  <a:pt x="19" y="17"/>
                </a:lnTo>
                <a:lnTo>
                  <a:pt x="10" y="21"/>
                </a:lnTo>
                <a:lnTo>
                  <a:pt x="2" y="27"/>
                </a:lnTo>
                <a:lnTo>
                  <a:pt x="2" y="27"/>
                </a:lnTo>
                <a:lnTo>
                  <a:pt x="1" y="30"/>
                </a:lnTo>
                <a:lnTo>
                  <a:pt x="1" y="32"/>
                </a:lnTo>
                <a:lnTo>
                  <a:pt x="1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69" y="251"/>
                </a:lnTo>
                <a:lnTo>
                  <a:pt x="69" y="251"/>
                </a:lnTo>
                <a:lnTo>
                  <a:pt x="105" y="360"/>
                </a:lnTo>
                <a:lnTo>
                  <a:pt x="105" y="360"/>
                </a:lnTo>
                <a:lnTo>
                  <a:pt x="115" y="385"/>
                </a:lnTo>
                <a:lnTo>
                  <a:pt x="124" y="411"/>
                </a:lnTo>
                <a:lnTo>
                  <a:pt x="134" y="436"/>
                </a:lnTo>
                <a:lnTo>
                  <a:pt x="143" y="462"/>
                </a:lnTo>
                <a:lnTo>
                  <a:pt x="143" y="462"/>
                </a:lnTo>
                <a:lnTo>
                  <a:pt x="143" y="463"/>
                </a:lnTo>
                <a:lnTo>
                  <a:pt x="143" y="463"/>
                </a:lnTo>
                <a:lnTo>
                  <a:pt x="144" y="464"/>
                </a:lnTo>
                <a:lnTo>
                  <a:pt x="144" y="464"/>
                </a:lnTo>
                <a:lnTo>
                  <a:pt x="148" y="471"/>
                </a:lnTo>
                <a:lnTo>
                  <a:pt x="153" y="477"/>
                </a:lnTo>
                <a:lnTo>
                  <a:pt x="163" y="488"/>
                </a:lnTo>
                <a:lnTo>
                  <a:pt x="173" y="499"/>
                </a:lnTo>
                <a:lnTo>
                  <a:pt x="183" y="510"/>
                </a:lnTo>
                <a:lnTo>
                  <a:pt x="183" y="510"/>
                </a:lnTo>
                <a:lnTo>
                  <a:pt x="194" y="523"/>
                </a:lnTo>
                <a:lnTo>
                  <a:pt x="203" y="537"/>
                </a:lnTo>
                <a:lnTo>
                  <a:pt x="213" y="550"/>
                </a:lnTo>
                <a:lnTo>
                  <a:pt x="224" y="564"/>
                </a:lnTo>
                <a:lnTo>
                  <a:pt x="224" y="564"/>
                </a:lnTo>
                <a:lnTo>
                  <a:pt x="226" y="565"/>
                </a:lnTo>
                <a:lnTo>
                  <a:pt x="228" y="565"/>
                </a:lnTo>
                <a:lnTo>
                  <a:pt x="230" y="564"/>
                </a:lnTo>
                <a:lnTo>
                  <a:pt x="231" y="562"/>
                </a:lnTo>
                <a:lnTo>
                  <a:pt x="231" y="562"/>
                </a:lnTo>
                <a:lnTo>
                  <a:pt x="232" y="559"/>
                </a:lnTo>
                <a:lnTo>
                  <a:pt x="232" y="559"/>
                </a:lnTo>
                <a:lnTo>
                  <a:pt x="235" y="543"/>
                </a:lnTo>
                <a:lnTo>
                  <a:pt x="236" y="527"/>
                </a:lnTo>
                <a:lnTo>
                  <a:pt x="236" y="511"/>
                </a:lnTo>
                <a:lnTo>
                  <a:pt x="235" y="496"/>
                </a:lnTo>
                <a:lnTo>
                  <a:pt x="233" y="464"/>
                </a:lnTo>
                <a:lnTo>
                  <a:pt x="233" y="448"/>
                </a:lnTo>
                <a:lnTo>
                  <a:pt x="234" y="432"/>
                </a:lnTo>
                <a:lnTo>
                  <a:pt x="234" y="432"/>
                </a:lnTo>
                <a:close/>
                <a:moveTo>
                  <a:pt x="77" y="10"/>
                </a:moveTo>
                <a:lnTo>
                  <a:pt x="77" y="10"/>
                </a:lnTo>
                <a:lnTo>
                  <a:pt x="84" y="20"/>
                </a:lnTo>
                <a:lnTo>
                  <a:pt x="90" y="31"/>
                </a:lnTo>
                <a:lnTo>
                  <a:pt x="95" y="42"/>
                </a:lnTo>
                <a:lnTo>
                  <a:pt x="99" y="55"/>
                </a:lnTo>
                <a:lnTo>
                  <a:pt x="107" y="81"/>
                </a:lnTo>
                <a:lnTo>
                  <a:pt x="113" y="104"/>
                </a:lnTo>
                <a:lnTo>
                  <a:pt x="113" y="104"/>
                </a:lnTo>
                <a:lnTo>
                  <a:pt x="132" y="158"/>
                </a:lnTo>
                <a:lnTo>
                  <a:pt x="151" y="211"/>
                </a:lnTo>
                <a:lnTo>
                  <a:pt x="151" y="211"/>
                </a:lnTo>
                <a:lnTo>
                  <a:pt x="171" y="267"/>
                </a:lnTo>
                <a:lnTo>
                  <a:pt x="192" y="322"/>
                </a:lnTo>
                <a:lnTo>
                  <a:pt x="192" y="322"/>
                </a:lnTo>
                <a:lnTo>
                  <a:pt x="200" y="346"/>
                </a:lnTo>
                <a:lnTo>
                  <a:pt x="207" y="370"/>
                </a:lnTo>
                <a:lnTo>
                  <a:pt x="222" y="419"/>
                </a:lnTo>
                <a:lnTo>
                  <a:pt x="222" y="419"/>
                </a:lnTo>
                <a:lnTo>
                  <a:pt x="218" y="420"/>
                </a:lnTo>
                <a:lnTo>
                  <a:pt x="214" y="423"/>
                </a:lnTo>
                <a:lnTo>
                  <a:pt x="214" y="423"/>
                </a:lnTo>
                <a:lnTo>
                  <a:pt x="210" y="429"/>
                </a:lnTo>
                <a:lnTo>
                  <a:pt x="210" y="429"/>
                </a:lnTo>
                <a:lnTo>
                  <a:pt x="201" y="407"/>
                </a:lnTo>
                <a:lnTo>
                  <a:pt x="192" y="384"/>
                </a:lnTo>
                <a:lnTo>
                  <a:pt x="182" y="362"/>
                </a:lnTo>
                <a:lnTo>
                  <a:pt x="178" y="350"/>
                </a:lnTo>
                <a:lnTo>
                  <a:pt x="174" y="339"/>
                </a:lnTo>
                <a:lnTo>
                  <a:pt x="174" y="339"/>
                </a:lnTo>
                <a:lnTo>
                  <a:pt x="158" y="283"/>
                </a:lnTo>
                <a:lnTo>
                  <a:pt x="141" y="228"/>
                </a:lnTo>
                <a:lnTo>
                  <a:pt x="141" y="228"/>
                </a:lnTo>
                <a:lnTo>
                  <a:pt x="103" y="120"/>
                </a:lnTo>
                <a:lnTo>
                  <a:pt x="67" y="12"/>
                </a:lnTo>
                <a:lnTo>
                  <a:pt x="67" y="12"/>
                </a:lnTo>
                <a:lnTo>
                  <a:pt x="77" y="10"/>
                </a:lnTo>
                <a:lnTo>
                  <a:pt x="77" y="10"/>
                </a:lnTo>
                <a:close/>
                <a:moveTo>
                  <a:pt x="59" y="14"/>
                </a:moveTo>
                <a:lnTo>
                  <a:pt x="59" y="14"/>
                </a:lnTo>
                <a:lnTo>
                  <a:pt x="95" y="122"/>
                </a:lnTo>
                <a:lnTo>
                  <a:pt x="132" y="230"/>
                </a:lnTo>
                <a:lnTo>
                  <a:pt x="132" y="230"/>
                </a:lnTo>
                <a:lnTo>
                  <a:pt x="150" y="286"/>
                </a:lnTo>
                <a:lnTo>
                  <a:pt x="166" y="341"/>
                </a:lnTo>
                <a:lnTo>
                  <a:pt x="166" y="341"/>
                </a:lnTo>
                <a:lnTo>
                  <a:pt x="173" y="363"/>
                </a:lnTo>
                <a:lnTo>
                  <a:pt x="182" y="384"/>
                </a:lnTo>
                <a:lnTo>
                  <a:pt x="192" y="406"/>
                </a:lnTo>
                <a:lnTo>
                  <a:pt x="200" y="428"/>
                </a:lnTo>
                <a:lnTo>
                  <a:pt x="200" y="428"/>
                </a:lnTo>
                <a:lnTo>
                  <a:pt x="197" y="426"/>
                </a:lnTo>
                <a:lnTo>
                  <a:pt x="193" y="425"/>
                </a:lnTo>
                <a:lnTo>
                  <a:pt x="189" y="424"/>
                </a:lnTo>
                <a:lnTo>
                  <a:pt x="184" y="425"/>
                </a:lnTo>
                <a:lnTo>
                  <a:pt x="184" y="425"/>
                </a:lnTo>
                <a:lnTo>
                  <a:pt x="180" y="427"/>
                </a:lnTo>
                <a:lnTo>
                  <a:pt x="178" y="429"/>
                </a:lnTo>
                <a:lnTo>
                  <a:pt x="176" y="432"/>
                </a:lnTo>
                <a:lnTo>
                  <a:pt x="174" y="435"/>
                </a:lnTo>
                <a:lnTo>
                  <a:pt x="174" y="435"/>
                </a:lnTo>
                <a:lnTo>
                  <a:pt x="162" y="390"/>
                </a:lnTo>
                <a:lnTo>
                  <a:pt x="156" y="368"/>
                </a:lnTo>
                <a:lnTo>
                  <a:pt x="149" y="346"/>
                </a:lnTo>
                <a:lnTo>
                  <a:pt x="149" y="346"/>
                </a:lnTo>
                <a:lnTo>
                  <a:pt x="150" y="345"/>
                </a:lnTo>
                <a:lnTo>
                  <a:pt x="150" y="345"/>
                </a:lnTo>
                <a:lnTo>
                  <a:pt x="157" y="334"/>
                </a:lnTo>
                <a:lnTo>
                  <a:pt x="157" y="334"/>
                </a:lnTo>
                <a:lnTo>
                  <a:pt x="159" y="336"/>
                </a:lnTo>
                <a:lnTo>
                  <a:pt x="160" y="338"/>
                </a:lnTo>
                <a:lnTo>
                  <a:pt x="160" y="340"/>
                </a:lnTo>
                <a:lnTo>
                  <a:pt x="160" y="343"/>
                </a:lnTo>
                <a:lnTo>
                  <a:pt x="160" y="343"/>
                </a:lnTo>
                <a:lnTo>
                  <a:pt x="159" y="354"/>
                </a:lnTo>
                <a:lnTo>
                  <a:pt x="159" y="354"/>
                </a:lnTo>
                <a:lnTo>
                  <a:pt x="158" y="363"/>
                </a:lnTo>
                <a:lnTo>
                  <a:pt x="158" y="368"/>
                </a:lnTo>
                <a:lnTo>
                  <a:pt x="159" y="372"/>
                </a:lnTo>
                <a:lnTo>
                  <a:pt x="159" y="372"/>
                </a:lnTo>
                <a:lnTo>
                  <a:pt x="160" y="373"/>
                </a:lnTo>
                <a:lnTo>
                  <a:pt x="161" y="373"/>
                </a:lnTo>
                <a:lnTo>
                  <a:pt x="161" y="373"/>
                </a:lnTo>
                <a:lnTo>
                  <a:pt x="165" y="366"/>
                </a:lnTo>
                <a:lnTo>
                  <a:pt x="165" y="366"/>
                </a:lnTo>
                <a:lnTo>
                  <a:pt x="168" y="363"/>
                </a:lnTo>
                <a:lnTo>
                  <a:pt x="168" y="364"/>
                </a:lnTo>
                <a:lnTo>
                  <a:pt x="168" y="365"/>
                </a:lnTo>
                <a:lnTo>
                  <a:pt x="167" y="371"/>
                </a:lnTo>
                <a:lnTo>
                  <a:pt x="167" y="371"/>
                </a:lnTo>
                <a:lnTo>
                  <a:pt x="165" y="382"/>
                </a:lnTo>
                <a:lnTo>
                  <a:pt x="164" y="393"/>
                </a:lnTo>
                <a:lnTo>
                  <a:pt x="164" y="393"/>
                </a:lnTo>
                <a:lnTo>
                  <a:pt x="165" y="394"/>
                </a:lnTo>
                <a:lnTo>
                  <a:pt x="166" y="394"/>
                </a:lnTo>
                <a:lnTo>
                  <a:pt x="166" y="394"/>
                </a:lnTo>
                <a:lnTo>
                  <a:pt x="169" y="391"/>
                </a:lnTo>
                <a:lnTo>
                  <a:pt x="171" y="388"/>
                </a:lnTo>
                <a:lnTo>
                  <a:pt x="171" y="388"/>
                </a:lnTo>
                <a:lnTo>
                  <a:pt x="174" y="381"/>
                </a:lnTo>
                <a:lnTo>
                  <a:pt x="175" y="379"/>
                </a:lnTo>
                <a:lnTo>
                  <a:pt x="176" y="379"/>
                </a:lnTo>
                <a:lnTo>
                  <a:pt x="176" y="381"/>
                </a:lnTo>
                <a:lnTo>
                  <a:pt x="176" y="381"/>
                </a:lnTo>
                <a:lnTo>
                  <a:pt x="176" y="389"/>
                </a:lnTo>
                <a:lnTo>
                  <a:pt x="174" y="397"/>
                </a:lnTo>
                <a:lnTo>
                  <a:pt x="171" y="405"/>
                </a:lnTo>
                <a:lnTo>
                  <a:pt x="170" y="412"/>
                </a:lnTo>
                <a:lnTo>
                  <a:pt x="170" y="412"/>
                </a:lnTo>
                <a:lnTo>
                  <a:pt x="171" y="413"/>
                </a:lnTo>
                <a:lnTo>
                  <a:pt x="172" y="413"/>
                </a:lnTo>
                <a:lnTo>
                  <a:pt x="172" y="413"/>
                </a:lnTo>
                <a:lnTo>
                  <a:pt x="178" y="405"/>
                </a:lnTo>
                <a:lnTo>
                  <a:pt x="178" y="405"/>
                </a:lnTo>
                <a:lnTo>
                  <a:pt x="180" y="401"/>
                </a:lnTo>
                <a:lnTo>
                  <a:pt x="181" y="401"/>
                </a:lnTo>
                <a:lnTo>
                  <a:pt x="181" y="401"/>
                </a:lnTo>
                <a:lnTo>
                  <a:pt x="180" y="404"/>
                </a:lnTo>
                <a:lnTo>
                  <a:pt x="180" y="404"/>
                </a:lnTo>
                <a:lnTo>
                  <a:pt x="177" y="414"/>
                </a:lnTo>
                <a:lnTo>
                  <a:pt x="174" y="424"/>
                </a:lnTo>
                <a:lnTo>
                  <a:pt x="174" y="424"/>
                </a:lnTo>
                <a:lnTo>
                  <a:pt x="174" y="425"/>
                </a:lnTo>
                <a:lnTo>
                  <a:pt x="176" y="425"/>
                </a:lnTo>
                <a:lnTo>
                  <a:pt x="176" y="425"/>
                </a:lnTo>
                <a:lnTo>
                  <a:pt x="179" y="423"/>
                </a:lnTo>
                <a:lnTo>
                  <a:pt x="181" y="420"/>
                </a:lnTo>
                <a:lnTo>
                  <a:pt x="181" y="420"/>
                </a:lnTo>
                <a:lnTo>
                  <a:pt x="186" y="414"/>
                </a:lnTo>
                <a:lnTo>
                  <a:pt x="182" y="420"/>
                </a:lnTo>
                <a:lnTo>
                  <a:pt x="182" y="420"/>
                </a:lnTo>
                <a:lnTo>
                  <a:pt x="182" y="421"/>
                </a:lnTo>
                <a:lnTo>
                  <a:pt x="183" y="421"/>
                </a:lnTo>
                <a:lnTo>
                  <a:pt x="183" y="421"/>
                </a:lnTo>
                <a:lnTo>
                  <a:pt x="188" y="420"/>
                </a:lnTo>
                <a:lnTo>
                  <a:pt x="191" y="418"/>
                </a:lnTo>
                <a:lnTo>
                  <a:pt x="191" y="418"/>
                </a:lnTo>
                <a:lnTo>
                  <a:pt x="191" y="417"/>
                </a:lnTo>
                <a:lnTo>
                  <a:pt x="191" y="416"/>
                </a:lnTo>
                <a:lnTo>
                  <a:pt x="191" y="416"/>
                </a:lnTo>
                <a:lnTo>
                  <a:pt x="190" y="416"/>
                </a:lnTo>
                <a:lnTo>
                  <a:pt x="190" y="416"/>
                </a:lnTo>
                <a:lnTo>
                  <a:pt x="187" y="417"/>
                </a:lnTo>
                <a:lnTo>
                  <a:pt x="187" y="415"/>
                </a:lnTo>
                <a:lnTo>
                  <a:pt x="190" y="408"/>
                </a:lnTo>
                <a:lnTo>
                  <a:pt x="190" y="408"/>
                </a:lnTo>
                <a:lnTo>
                  <a:pt x="190" y="407"/>
                </a:lnTo>
                <a:lnTo>
                  <a:pt x="188" y="407"/>
                </a:lnTo>
                <a:lnTo>
                  <a:pt x="188" y="407"/>
                </a:lnTo>
                <a:lnTo>
                  <a:pt x="180" y="418"/>
                </a:lnTo>
                <a:lnTo>
                  <a:pt x="178" y="420"/>
                </a:lnTo>
                <a:lnTo>
                  <a:pt x="178" y="420"/>
                </a:lnTo>
                <a:lnTo>
                  <a:pt x="180" y="413"/>
                </a:lnTo>
                <a:lnTo>
                  <a:pt x="180" y="413"/>
                </a:lnTo>
                <a:lnTo>
                  <a:pt x="182" y="405"/>
                </a:lnTo>
                <a:lnTo>
                  <a:pt x="184" y="396"/>
                </a:lnTo>
                <a:lnTo>
                  <a:pt x="184" y="396"/>
                </a:lnTo>
                <a:lnTo>
                  <a:pt x="183" y="394"/>
                </a:lnTo>
                <a:lnTo>
                  <a:pt x="183" y="394"/>
                </a:lnTo>
                <a:lnTo>
                  <a:pt x="182" y="396"/>
                </a:lnTo>
                <a:lnTo>
                  <a:pt x="182" y="396"/>
                </a:lnTo>
                <a:lnTo>
                  <a:pt x="176" y="404"/>
                </a:lnTo>
                <a:lnTo>
                  <a:pt x="173" y="408"/>
                </a:lnTo>
                <a:lnTo>
                  <a:pt x="173" y="407"/>
                </a:lnTo>
                <a:lnTo>
                  <a:pt x="173" y="405"/>
                </a:lnTo>
                <a:lnTo>
                  <a:pt x="173" y="405"/>
                </a:lnTo>
                <a:lnTo>
                  <a:pt x="176" y="393"/>
                </a:lnTo>
                <a:lnTo>
                  <a:pt x="176" y="393"/>
                </a:lnTo>
                <a:lnTo>
                  <a:pt x="177" y="388"/>
                </a:lnTo>
                <a:lnTo>
                  <a:pt x="178" y="383"/>
                </a:lnTo>
                <a:lnTo>
                  <a:pt x="178" y="379"/>
                </a:lnTo>
                <a:lnTo>
                  <a:pt x="177" y="374"/>
                </a:lnTo>
                <a:lnTo>
                  <a:pt x="177" y="374"/>
                </a:lnTo>
                <a:lnTo>
                  <a:pt x="176" y="373"/>
                </a:lnTo>
                <a:lnTo>
                  <a:pt x="175" y="374"/>
                </a:lnTo>
                <a:lnTo>
                  <a:pt x="175" y="374"/>
                </a:lnTo>
                <a:lnTo>
                  <a:pt x="170" y="384"/>
                </a:lnTo>
                <a:lnTo>
                  <a:pt x="170" y="384"/>
                </a:lnTo>
                <a:lnTo>
                  <a:pt x="167" y="390"/>
                </a:lnTo>
                <a:lnTo>
                  <a:pt x="166" y="390"/>
                </a:lnTo>
                <a:lnTo>
                  <a:pt x="166" y="389"/>
                </a:lnTo>
                <a:lnTo>
                  <a:pt x="167" y="380"/>
                </a:lnTo>
                <a:lnTo>
                  <a:pt x="167" y="380"/>
                </a:lnTo>
                <a:lnTo>
                  <a:pt x="169" y="370"/>
                </a:lnTo>
                <a:lnTo>
                  <a:pt x="171" y="360"/>
                </a:lnTo>
                <a:lnTo>
                  <a:pt x="171" y="360"/>
                </a:lnTo>
                <a:lnTo>
                  <a:pt x="170" y="359"/>
                </a:lnTo>
                <a:lnTo>
                  <a:pt x="169" y="359"/>
                </a:lnTo>
                <a:lnTo>
                  <a:pt x="169" y="359"/>
                </a:lnTo>
                <a:lnTo>
                  <a:pt x="164" y="365"/>
                </a:lnTo>
                <a:lnTo>
                  <a:pt x="161" y="367"/>
                </a:lnTo>
                <a:lnTo>
                  <a:pt x="160" y="367"/>
                </a:lnTo>
                <a:lnTo>
                  <a:pt x="160" y="365"/>
                </a:lnTo>
                <a:lnTo>
                  <a:pt x="160" y="365"/>
                </a:lnTo>
                <a:lnTo>
                  <a:pt x="160" y="361"/>
                </a:lnTo>
                <a:lnTo>
                  <a:pt x="161" y="356"/>
                </a:lnTo>
                <a:lnTo>
                  <a:pt x="162" y="347"/>
                </a:lnTo>
                <a:lnTo>
                  <a:pt x="162" y="347"/>
                </a:lnTo>
                <a:lnTo>
                  <a:pt x="163" y="342"/>
                </a:lnTo>
                <a:lnTo>
                  <a:pt x="162" y="338"/>
                </a:lnTo>
                <a:lnTo>
                  <a:pt x="161" y="333"/>
                </a:lnTo>
                <a:lnTo>
                  <a:pt x="159" y="329"/>
                </a:lnTo>
                <a:lnTo>
                  <a:pt x="159" y="329"/>
                </a:lnTo>
                <a:lnTo>
                  <a:pt x="158" y="329"/>
                </a:lnTo>
                <a:lnTo>
                  <a:pt x="157" y="329"/>
                </a:lnTo>
                <a:lnTo>
                  <a:pt x="157" y="329"/>
                </a:lnTo>
                <a:lnTo>
                  <a:pt x="151" y="339"/>
                </a:lnTo>
                <a:lnTo>
                  <a:pt x="150" y="339"/>
                </a:lnTo>
                <a:lnTo>
                  <a:pt x="150" y="338"/>
                </a:lnTo>
                <a:lnTo>
                  <a:pt x="151" y="329"/>
                </a:lnTo>
                <a:lnTo>
                  <a:pt x="151" y="329"/>
                </a:lnTo>
                <a:lnTo>
                  <a:pt x="153" y="318"/>
                </a:lnTo>
                <a:lnTo>
                  <a:pt x="154" y="312"/>
                </a:lnTo>
                <a:lnTo>
                  <a:pt x="154" y="306"/>
                </a:lnTo>
                <a:lnTo>
                  <a:pt x="154" y="306"/>
                </a:lnTo>
                <a:lnTo>
                  <a:pt x="153" y="305"/>
                </a:lnTo>
                <a:lnTo>
                  <a:pt x="152" y="305"/>
                </a:lnTo>
                <a:lnTo>
                  <a:pt x="152" y="305"/>
                </a:lnTo>
                <a:lnTo>
                  <a:pt x="147" y="312"/>
                </a:lnTo>
                <a:lnTo>
                  <a:pt x="147" y="312"/>
                </a:lnTo>
                <a:lnTo>
                  <a:pt x="145" y="316"/>
                </a:lnTo>
                <a:lnTo>
                  <a:pt x="144" y="316"/>
                </a:lnTo>
                <a:lnTo>
                  <a:pt x="143" y="315"/>
                </a:lnTo>
                <a:lnTo>
                  <a:pt x="143" y="313"/>
                </a:lnTo>
                <a:lnTo>
                  <a:pt x="145" y="305"/>
                </a:lnTo>
                <a:lnTo>
                  <a:pt x="145" y="305"/>
                </a:lnTo>
                <a:lnTo>
                  <a:pt x="147" y="294"/>
                </a:lnTo>
                <a:lnTo>
                  <a:pt x="147" y="288"/>
                </a:lnTo>
                <a:lnTo>
                  <a:pt x="147" y="282"/>
                </a:lnTo>
                <a:lnTo>
                  <a:pt x="147" y="282"/>
                </a:lnTo>
                <a:lnTo>
                  <a:pt x="146" y="281"/>
                </a:lnTo>
                <a:lnTo>
                  <a:pt x="145" y="282"/>
                </a:lnTo>
                <a:lnTo>
                  <a:pt x="145" y="282"/>
                </a:lnTo>
                <a:lnTo>
                  <a:pt x="140" y="290"/>
                </a:lnTo>
                <a:lnTo>
                  <a:pt x="139" y="291"/>
                </a:lnTo>
                <a:lnTo>
                  <a:pt x="139" y="291"/>
                </a:lnTo>
                <a:lnTo>
                  <a:pt x="139" y="285"/>
                </a:lnTo>
                <a:lnTo>
                  <a:pt x="139" y="285"/>
                </a:lnTo>
                <a:lnTo>
                  <a:pt x="141" y="275"/>
                </a:lnTo>
                <a:lnTo>
                  <a:pt x="142" y="266"/>
                </a:lnTo>
                <a:lnTo>
                  <a:pt x="142" y="266"/>
                </a:lnTo>
                <a:lnTo>
                  <a:pt x="141" y="265"/>
                </a:lnTo>
                <a:lnTo>
                  <a:pt x="140" y="265"/>
                </a:lnTo>
                <a:lnTo>
                  <a:pt x="140" y="265"/>
                </a:lnTo>
                <a:lnTo>
                  <a:pt x="133" y="275"/>
                </a:lnTo>
                <a:lnTo>
                  <a:pt x="133" y="275"/>
                </a:lnTo>
                <a:lnTo>
                  <a:pt x="134" y="263"/>
                </a:lnTo>
                <a:lnTo>
                  <a:pt x="134" y="263"/>
                </a:lnTo>
                <a:lnTo>
                  <a:pt x="135" y="255"/>
                </a:lnTo>
                <a:lnTo>
                  <a:pt x="134" y="246"/>
                </a:lnTo>
                <a:lnTo>
                  <a:pt x="134" y="246"/>
                </a:lnTo>
                <a:lnTo>
                  <a:pt x="134" y="246"/>
                </a:lnTo>
                <a:lnTo>
                  <a:pt x="133" y="246"/>
                </a:lnTo>
                <a:lnTo>
                  <a:pt x="132" y="247"/>
                </a:lnTo>
                <a:lnTo>
                  <a:pt x="132" y="247"/>
                </a:lnTo>
                <a:lnTo>
                  <a:pt x="130" y="252"/>
                </a:lnTo>
                <a:lnTo>
                  <a:pt x="129" y="253"/>
                </a:lnTo>
                <a:lnTo>
                  <a:pt x="128" y="253"/>
                </a:lnTo>
                <a:lnTo>
                  <a:pt x="128" y="250"/>
                </a:lnTo>
                <a:lnTo>
                  <a:pt x="128" y="246"/>
                </a:lnTo>
                <a:lnTo>
                  <a:pt x="128" y="246"/>
                </a:lnTo>
                <a:lnTo>
                  <a:pt x="131" y="230"/>
                </a:lnTo>
                <a:lnTo>
                  <a:pt x="131" y="230"/>
                </a:lnTo>
                <a:lnTo>
                  <a:pt x="130" y="229"/>
                </a:lnTo>
                <a:lnTo>
                  <a:pt x="129" y="229"/>
                </a:lnTo>
                <a:lnTo>
                  <a:pt x="129" y="229"/>
                </a:lnTo>
                <a:lnTo>
                  <a:pt x="124" y="236"/>
                </a:lnTo>
                <a:lnTo>
                  <a:pt x="124" y="236"/>
                </a:lnTo>
                <a:lnTo>
                  <a:pt x="121" y="239"/>
                </a:lnTo>
                <a:lnTo>
                  <a:pt x="121" y="239"/>
                </a:lnTo>
                <a:lnTo>
                  <a:pt x="120" y="238"/>
                </a:lnTo>
                <a:lnTo>
                  <a:pt x="122" y="230"/>
                </a:lnTo>
                <a:lnTo>
                  <a:pt x="122" y="230"/>
                </a:lnTo>
                <a:lnTo>
                  <a:pt x="123" y="222"/>
                </a:lnTo>
                <a:lnTo>
                  <a:pt x="124" y="214"/>
                </a:lnTo>
                <a:lnTo>
                  <a:pt x="124" y="214"/>
                </a:lnTo>
                <a:lnTo>
                  <a:pt x="123" y="213"/>
                </a:lnTo>
                <a:lnTo>
                  <a:pt x="122" y="213"/>
                </a:lnTo>
                <a:lnTo>
                  <a:pt x="122" y="213"/>
                </a:lnTo>
                <a:lnTo>
                  <a:pt x="116" y="221"/>
                </a:lnTo>
                <a:lnTo>
                  <a:pt x="116" y="221"/>
                </a:lnTo>
                <a:lnTo>
                  <a:pt x="116" y="216"/>
                </a:lnTo>
                <a:lnTo>
                  <a:pt x="117" y="210"/>
                </a:lnTo>
                <a:lnTo>
                  <a:pt x="117" y="210"/>
                </a:lnTo>
                <a:lnTo>
                  <a:pt x="118" y="203"/>
                </a:lnTo>
                <a:lnTo>
                  <a:pt x="118" y="196"/>
                </a:lnTo>
                <a:lnTo>
                  <a:pt x="118" y="196"/>
                </a:lnTo>
                <a:lnTo>
                  <a:pt x="117" y="195"/>
                </a:lnTo>
                <a:lnTo>
                  <a:pt x="116" y="195"/>
                </a:lnTo>
                <a:lnTo>
                  <a:pt x="116" y="195"/>
                </a:lnTo>
                <a:lnTo>
                  <a:pt x="111" y="202"/>
                </a:lnTo>
                <a:lnTo>
                  <a:pt x="109" y="203"/>
                </a:lnTo>
                <a:lnTo>
                  <a:pt x="108" y="203"/>
                </a:lnTo>
                <a:lnTo>
                  <a:pt x="108" y="202"/>
                </a:lnTo>
                <a:lnTo>
                  <a:pt x="109" y="199"/>
                </a:lnTo>
                <a:lnTo>
                  <a:pt x="109" y="199"/>
                </a:lnTo>
                <a:lnTo>
                  <a:pt x="111" y="188"/>
                </a:lnTo>
                <a:lnTo>
                  <a:pt x="112" y="183"/>
                </a:lnTo>
                <a:lnTo>
                  <a:pt x="112" y="178"/>
                </a:lnTo>
                <a:lnTo>
                  <a:pt x="112" y="178"/>
                </a:lnTo>
                <a:lnTo>
                  <a:pt x="111" y="177"/>
                </a:lnTo>
                <a:lnTo>
                  <a:pt x="110" y="177"/>
                </a:lnTo>
                <a:lnTo>
                  <a:pt x="110" y="177"/>
                </a:lnTo>
                <a:lnTo>
                  <a:pt x="103" y="185"/>
                </a:lnTo>
                <a:lnTo>
                  <a:pt x="103" y="185"/>
                </a:lnTo>
                <a:lnTo>
                  <a:pt x="102" y="186"/>
                </a:lnTo>
                <a:lnTo>
                  <a:pt x="101" y="186"/>
                </a:lnTo>
                <a:lnTo>
                  <a:pt x="101" y="184"/>
                </a:lnTo>
                <a:lnTo>
                  <a:pt x="102" y="178"/>
                </a:lnTo>
                <a:lnTo>
                  <a:pt x="102" y="178"/>
                </a:lnTo>
                <a:lnTo>
                  <a:pt x="106" y="167"/>
                </a:lnTo>
                <a:lnTo>
                  <a:pt x="106" y="162"/>
                </a:lnTo>
                <a:lnTo>
                  <a:pt x="105" y="157"/>
                </a:lnTo>
                <a:lnTo>
                  <a:pt x="105" y="157"/>
                </a:lnTo>
                <a:lnTo>
                  <a:pt x="103" y="156"/>
                </a:lnTo>
                <a:lnTo>
                  <a:pt x="102" y="157"/>
                </a:lnTo>
                <a:lnTo>
                  <a:pt x="102" y="157"/>
                </a:lnTo>
                <a:lnTo>
                  <a:pt x="94" y="169"/>
                </a:lnTo>
                <a:lnTo>
                  <a:pt x="94" y="169"/>
                </a:lnTo>
                <a:lnTo>
                  <a:pt x="94" y="166"/>
                </a:lnTo>
                <a:lnTo>
                  <a:pt x="95" y="162"/>
                </a:lnTo>
                <a:lnTo>
                  <a:pt x="97" y="156"/>
                </a:lnTo>
                <a:lnTo>
                  <a:pt x="97" y="156"/>
                </a:lnTo>
                <a:lnTo>
                  <a:pt x="99" y="146"/>
                </a:lnTo>
                <a:lnTo>
                  <a:pt x="99" y="141"/>
                </a:lnTo>
                <a:lnTo>
                  <a:pt x="98" y="137"/>
                </a:lnTo>
                <a:lnTo>
                  <a:pt x="98" y="137"/>
                </a:lnTo>
                <a:lnTo>
                  <a:pt x="97" y="136"/>
                </a:lnTo>
                <a:lnTo>
                  <a:pt x="96" y="136"/>
                </a:lnTo>
                <a:lnTo>
                  <a:pt x="96" y="136"/>
                </a:lnTo>
                <a:lnTo>
                  <a:pt x="91" y="142"/>
                </a:lnTo>
                <a:lnTo>
                  <a:pt x="87" y="148"/>
                </a:lnTo>
                <a:lnTo>
                  <a:pt x="87" y="148"/>
                </a:lnTo>
                <a:lnTo>
                  <a:pt x="88" y="143"/>
                </a:lnTo>
                <a:lnTo>
                  <a:pt x="90" y="137"/>
                </a:lnTo>
                <a:lnTo>
                  <a:pt x="92" y="132"/>
                </a:lnTo>
                <a:lnTo>
                  <a:pt x="93" y="127"/>
                </a:lnTo>
                <a:lnTo>
                  <a:pt x="93" y="127"/>
                </a:lnTo>
                <a:lnTo>
                  <a:pt x="93" y="126"/>
                </a:lnTo>
                <a:lnTo>
                  <a:pt x="91" y="126"/>
                </a:lnTo>
                <a:lnTo>
                  <a:pt x="91" y="126"/>
                </a:lnTo>
                <a:lnTo>
                  <a:pt x="86" y="133"/>
                </a:lnTo>
                <a:lnTo>
                  <a:pt x="85" y="134"/>
                </a:lnTo>
                <a:lnTo>
                  <a:pt x="84" y="134"/>
                </a:lnTo>
                <a:lnTo>
                  <a:pt x="85" y="129"/>
                </a:lnTo>
                <a:lnTo>
                  <a:pt x="85" y="129"/>
                </a:lnTo>
                <a:lnTo>
                  <a:pt x="88" y="119"/>
                </a:lnTo>
                <a:lnTo>
                  <a:pt x="89" y="109"/>
                </a:lnTo>
                <a:lnTo>
                  <a:pt x="89" y="109"/>
                </a:lnTo>
                <a:lnTo>
                  <a:pt x="88" y="109"/>
                </a:lnTo>
                <a:lnTo>
                  <a:pt x="87" y="109"/>
                </a:lnTo>
                <a:lnTo>
                  <a:pt x="87" y="109"/>
                </a:lnTo>
                <a:lnTo>
                  <a:pt x="82" y="115"/>
                </a:lnTo>
                <a:lnTo>
                  <a:pt x="78" y="118"/>
                </a:lnTo>
                <a:lnTo>
                  <a:pt x="77" y="117"/>
                </a:lnTo>
                <a:lnTo>
                  <a:pt x="77" y="115"/>
                </a:lnTo>
                <a:lnTo>
                  <a:pt x="77" y="115"/>
                </a:lnTo>
                <a:lnTo>
                  <a:pt x="79" y="105"/>
                </a:lnTo>
                <a:lnTo>
                  <a:pt x="81" y="101"/>
                </a:lnTo>
                <a:lnTo>
                  <a:pt x="81" y="95"/>
                </a:lnTo>
                <a:lnTo>
                  <a:pt x="81" y="95"/>
                </a:lnTo>
                <a:lnTo>
                  <a:pt x="81" y="94"/>
                </a:lnTo>
                <a:lnTo>
                  <a:pt x="80" y="94"/>
                </a:lnTo>
                <a:lnTo>
                  <a:pt x="80" y="94"/>
                </a:lnTo>
                <a:lnTo>
                  <a:pt x="71" y="104"/>
                </a:lnTo>
                <a:lnTo>
                  <a:pt x="70" y="105"/>
                </a:lnTo>
                <a:lnTo>
                  <a:pt x="69" y="105"/>
                </a:lnTo>
                <a:lnTo>
                  <a:pt x="69" y="104"/>
                </a:lnTo>
                <a:lnTo>
                  <a:pt x="70" y="100"/>
                </a:lnTo>
                <a:lnTo>
                  <a:pt x="70" y="100"/>
                </a:lnTo>
                <a:lnTo>
                  <a:pt x="74" y="90"/>
                </a:lnTo>
                <a:lnTo>
                  <a:pt x="75" y="86"/>
                </a:lnTo>
                <a:lnTo>
                  <a:pt x="75" y="80"/>
                </a:lnTo>
                <a:lnTo>
                  <a:pt x="75" y="80"/>
                </a:lnTo>
                <a:lnTo>
                  <a:pt x="74" y="80"/>
                </a:lnTo>
                <a:lnTo>
                  <a:pt x="73" y="80"/>
                </a:lnTo>
                <a:lnTo>
                  <a:pt x="73" y="80"/>
                </a:lnTo>
                <a:lnTo>
                  <a:pt x="67" y="87"/>
                </a:lnTo>
                <a:lnTo>
                  <a:pt x="65" y="89"/>
                </a:lnTo>
                <a:lnTo>
                  <a:pt x="64" y="89"/>
                </a:lnTo>
                <a:lnTo>
                  <a:pt x="64" y="88"/>
                </a:lnTo>
                <a:lnTo>
                  <a:pt x="64" y="85"/>
                </a:lnTo>
                <a:lnTo>
                  <a:pt x="64" y="85"/>
                </a:lnTo>
                <a:lnTo>
                  <a:pt x="67" y="74"/>
                </a:lnTo>
                <a:lnTo>
                  <a:pt x="69" y="67"/>
                </a:lnTo>
                <a:lnTo>
                  <a:pt x="69" y="62"/>
                </a:lnTo>
                <a:lnTo>
                  <a:pt x="69" y="62"/>
                </a:lnTo>
                <a:lnTo>
                  <a:pt x="69" y="61"/>
                </a:lnTo>
                <a:lnTo>
                  <a:pt x="68" y="61"/>
                </a:lnTo>
                <a:lnTo>
                  <a:pt x="67" y="61"/>
                </a:lnTo>
                <a:lnTo>
                  <a:pt x="67" y="61"/>
                </a:lnTo>
                <a:lnTo>
                  <a:pt x="64" y="66"/>
                </a:lnTo>
                <a:lnTo>
                  <a:pt x="62" y="67"/>
                </a:lnTo>
                <a:lnTo>
                  <a:pt x="62" y="66"/>
                </a:lnTo>
                <a:lnTo>
                  <a:pt x="62" y="64"/>
                </a:lnTo>
                <a:lnTo>
                  <a:pt x="65" y="53"/>
                </a:lnTo>
                <a:lnTo>
                  <a:pt x="65" y="53"/>
                </a:lnTo>
                <a:lnTo>
                  <a:pt x="64" y="51"/>
                </a:lnTo>
                <a:lnTo>
                  <a:pt x="63" y="52"/>
                </a:lnTo>
                <a:lnTo>
                  <a:pt x="63" y="52"/>
                </a:lnTo>
                <a:lnTo>
                  <a:pt x="60" y="55"/>
                </a:lnTo>
                <a:lnTo>
                  <a:pt x="58" y="56"/>
                </a:lnTo>
                <a:lnTo>
                  <a:pt x="57" y="55"/>
                </a:lnTo>
                <a:lnTo>
                  <a:pt x="58" y="53"/>
                </a:lnTo>
                <a:lnTo>
                  <a:pt x="61" y="42"/>
                </a:lnTo>
                <a:lnTo>
                  <a:pt x="61" y="42"/>
                </a:lnTo>
                <a:lnTo>
                  <a:pt x="61" y="40"/>
                </a:lnTo>
                <a:lnTo>
                  <a:pt x="59" y="41"/>
                </a:lnTo>
                <a:lnTo>
                  <a:pt x="59" y="41"/>
                </a:lnTo>
                <a:lnTo>
                  <a:pt x="56" y="44"/>
                </a:lnTo>
                <a:lnTo>
                  <a:pt x="55" y="45"/>
                </a:lnTo>
                <a:lnTo>
                  <a:pt x="55" y="44"/>
                </a:lnTo>
                <a:lnTo>
                  <a:pt x="55" y="42"/>
                </a:lnTo>
                <a:lnTo>
                  <a:pt x="60" y="28"/>
                </a:lnTo>
                <a:lnTo>
                  <a:pt x="60" y="28"/>
                </a:lnTo>
                <a:lnTo>
                  <a:pt x="59" y="27"/>
                </a:lnTo>
                <a:lnTo>
                  <a:pt x="58" y="27"/>
                </a:lnTo>
                <a:lnTo>
                  <a:pt x="58" y="27"/>
                </a:lnTo>
                <a:lnTo>
                  <a:pt x="55" y="28"/>
                </a:lnTo>
                <a:lnTo>
                  <a:pt x="53" y="30"/>
                </a:lnTo>
                <a:lnTo>
                  <a:pt x="48" y="36"/>
                </a:lnTo>
                <a:lnTo>
                  <a:pt x="48" y="36"/>
                </a:lnTo>
                <a:lnTo>
                  <a:pt x="52" y="29"/>
                </a:lnTo>
                <a:lnTo>
                  <a:pt x="54" y="25"/>
                </a:lnTo>
                <a:lnTo>
                  <a:pt x="54" y="21"/>
                </a:lnTo>
                <a:lnTo>
                  <a:pt x="54" y="21"/>
                </a:lnTo>
                <a:lnTo>
                  <a:pt x="54" y="20"/>
                </a:lnTo>
                <a:lnTo>
                  <a:pt x="53" y="20"/>
                </a:lnTo>
                <a:lnTo>
                  <a:pt x="53" y="20"/>
                </a:lnTo>
                <a:lnTo>
                  <a:pt x="47" y="27"/>
                </a:lnTo>
                <a:lnTo>
                  <a:pt x="44" y="29"/>
                </a:lnTo>
                <a:lnTo>
                  <a:pt x="43" y="29"/>
                </a:lnTo>
                <a:lnTo>
                  <a:pt x="43" y="27"/>
                </a:lnTo>
                <a:lnTo>
                  <a:pt x="43" y="27"/>
                </a:lnTo>
                <a:lnTo>
                  <a:pt x="43" y="27"/>
                </a:lnTo>
                <a:lnTo>
                  <a:pt x="42" y="26"/>
                </a:lnTo>
                <a:lnTo>
                  <a:pt x="42" y="26"/>
                </a:lnTo>
                <a:lnTo>
                  <a:pt x="39" y="27"/>
                </a:lnTo>
                <a:lnTo>
                  <a:pt x="37" y="28"/>
                </a:lnTo>
                <a:lnTo>
                  <a:pt x="37" y="28"/>
                </a:lnTo>
                <a:lnTo>
                  <a:pt x="37" y="29"/>
                </a:lnTo>
                <a:lnTo>
                  <a:pt x="37" y="29"/>
                </a:lnTo>
                <a:lnTo>
                  <a:pt x="37" y="30"/>
                </a:lnTo>
                <a:lnTo>
                  <a:pt x="38" y="30"/>
                </a:lnTo>
                <a:lnTo>
                  <a:pt x="38" y="30"/>
                </a:lnTo>
                <a:lnTo>
                  <a:pt x="40" y="30"/>
                </a:lnTo>
                <a:lnTo>
                  <a:pt x="40" y="30"/>
                </a:lnTo>
                <a:lnTo>
                  <a:pt x="41" y="31"/>
                </a:lnTo>
                <a:lnTo>
                  <a:pt x="42" y="32"/>
                </a:lnTo>
                <a:lnTo>
                  <a:pt x="42" y="32"/>
                </a:lnTo>
                <a:lnTo>
                  <a:pt x="45" y="30"/>
                </a:lnTo>
                <a:lnTo>
                  <a:pt x="48" y="27"/>
                </a:lnTo>
                <a:lnTo>
                  <a:pt x="48" y="27"/>
                </a:lnTo>
                <a:lnTo>
                  <a:pt x="51" y="25"/>
                </a:lnTo>
                <a:lnTo>
                  <a:pt x="52" y="25"/>
                </a:lnTo>
                <a:lnTo>
                  <a:pt x="52" y="27"/>
                </a:lnTo>
                <a:lnTo>
                  <a:pt x="51" y="29"/>
                </a:lnTo>
                <a:lnTo>
                  <a:pt x="46" y="39"/>
                </a:lnTo>
                <a:lnTo>
                  <a:pt x="46" y="39"/>
                </a:lnTo>
                <a:lnTo>
                  <a:pt x="47" y="40"/>
                </a:lnTo>
                <a:lnTo>
                  <a:pt x="47" y="41"/>
                </a:lnTo>
                <a:lnTo>
                  <a:pt x="48" y="40"/>
                </a:lnTo>
                <a:lnTo>
                  <a:pt x="48" y="40"/>
                </a:lnTo>
                <a:lnTo>
                  <a:pt x="53" y="35"/>
                </a:lnTo>
                <a:lnTo>
                  <a:pt x="57" y="32"/>
                </a:lnTo>
                <a:lnTo>
                  <a:pt x="57" y="32"/>
                </a:lnTo>
                <a:lnTo>
                  <a:pt x="54" y="40"/>
                </a:lnTo>
                <a:lnTo>
                  <a:pt x="51" y="48"/>
                </a:lnTo>
                <a:lnTo>
                  <a:pt x="51" y="48"/>
                </a:lnTo>
                <a:lnTo>
                  <a:pt x="51" y="49"/>
                </a:lnTo>
                <a:lnTo>
                  <a:pt x="52" y="50"/>
                </a:lnTo>
                <a:lnTo>
                  <a:pt x="52" y="50"/>
                </a:lnTo>
                <a:lnTo>
                  <a:pt x="56" y="48"/>
                </a:lnTo>
                <a:lnTo>
                  <a:pt x="59" y="45"/>
                </a:lnTo>
                <a:lnTo>
                  <a:pt x="59" y="45"/>
                </a:lnTo>
                <a:lnTo>
                  <a:pt x="57" y="48"/>
                </a:lnTo>
                <a:lnTo>
                  <a:pt x="56" y="52"/>
                </a:lnTo>
                <a:lnTo>
                  <a:pt x="53" y="60"/>
                </a:lnTo>
                <a:lnTo>
                  <a:pt x="53" y="60"/>
                </a:lnTo>
                <a:lnTo>
                  <a:pt x="53" y="61"/>
                </a:lnTo>
                <a:lnTo>
                  <a:pt x="54" y="61"/>
                </a:lnTo>
                <a:lnTo>
                  <a:pt x="54" y="61"/>
                </a:lnTo>
                <a:lnTo>
                  <a:pt x="58" y="59"/>
                </a:lnTo>
                <a:lnTo>
                  <a:pt x="61" y="57"/>
                </a:lnTo>
                <a:lnTo>
                  <a:pt x="61" y="57"/>
                </a:lnTo>
                <a:lnTo>
                  <a:pt x="60" y="59"/>
                </a:lnTo>
                <a:lnTo>
                  <a:pt x="59" y="63"/>
                </a:lnTo>
                <a:lnTo>
                  <a:pt x="58" y="70"/>
                </a:lnTo>
                <a:lnTo>
                  <a:pt x="58" y="70"/>
                </a:lnTo>
                <a:lnTo>
                  <a:pt x="58" y="73"/>
                </a:lnTo>
                <a:lnTo>
                  <a:pt x="60" y="73"/>
                </a:lnTo>
                <a:lnTo>
                  <a:pt x="60" y="73"/>
                </a:lnTo>
                <a:lnTo>
                  <a:pt x="63" y="69"/>
                </a:lnTo>
                <a:lnTo>
                  <a:pt x="65" y="67"/>
                </a:lnTo>
                <a:lnTo>
                  <a:pt x="66" y="66"/>
                </a:lnTo>
                <a:lnTo>
                  <a:pt x="66" y="66"/>
                </a:lnTo>
                <a:lnTo>
                  <a:pt x="66" y="70"/>
                </a:lnTo>
                <a:lnTo>
                  <a:pt x="66" y="70"/>
                </a:lnTo>
                <a:lnTo>
                  <a:pt x="63" y="82"/>
                </a:lnTo>
                <a:lnTo>
                  <a:pt x="60" y="94"/>
                </a:lnTo>
                <a:lnTo>
                  <a:pt x="60" y="94"/>
                </a:lnTo>
                <a:lnTo>
                  <a:pt x="61" y="95"/>
                </a:lnTo>
                <a:lnTo>
                  <a:pt x="62" y="95"/>
                </a:lnTo>
                <a:lnTo>
                  <a:pt x="62" y="95"/>
                </a:lnTo>
                <a:lnTo>
                  <a:pt x="65" y="93"/>
                </a:lnTo>
                <a:lnTo>
                  <a:pt x="68" y="90"/>
                </a:lnTo>
                <a:lnTo>
                  <a:pt x="68" y="90"/>
                </a:lnTo>
                <a:lnTo>
                  <a:pt x="70" y="86"/>
                </a:lnTo>
                <a:lnTo>
                  <a:pt x="72" y="84"/>
                </a:lnTo>
                <a:lnTo>
                  <a:pt x="73" y="84"/>
                </a:lnTo>
                <a:lnTo>
                  <a:pt x="73" y="86"/>
                </a:lnTo>
                <a:lnTo>
                  <a:pt x="73" y="86"/>
                </a:lnTo>
                <a:lnTo>
                  <a:pt x="72" y="92"/>
                </a:lnTo>
                <a:lnTo>
                  <a:pt x="69" y="97"/>
                </a:lnTo>
                <a:lnTo>
                  <a:pt x="67" y="103"/>
                </a:lnTo>
                <a:lnTo>
                  <a:pt x="65" y="109"/>
                </a:lnTo>
                <a:lnTo>
                  <a:pt x="65" y="109"/>
                </a:lnTo>
                <a:lnTo>
                  <a:pt x="66" y="110"/>
                </a:lnTo>
                <a:lnTo>
                  <a:pt x="67" y="110"/>
                </a:lnTo>
                <a:lnTo>
                  <a:pt x="67" y="110"/>
                </a:lnTo>
                <a:lnTo>
                  <a:pt x="74" y="105"/>
                </a:lnTo>
                <a:lnTo>
                  <a:pt x="77" y="102"/>
                </a:lnTo>
                <a:lnTo>
                  <a:pt x="79" y="99"/>
                </a:lnTo>
                <a:lnTo>
                  <a:pt x="79" y="99"/>
                </a:lnTo>
                <a:lnTo>
                  <a:pt x="78" y="105"/>
                </a:lnTo>
                <a:lnTo>
                  <a:pt x="76" y="111"/>
                </a:lnTo>
                <a:lnTo>
                  <a:pt x="75" y="117"/>
                </a:lnTo>
                <a:lnTo>
                  <a:pt x="74" y="123"/>
                </a:lnTo>
                <a:lnTo>
                  <a:pt x="74" y="123"/>
                </a:lnTo>
                <a:lnTo>
                  <a:pt x="75" y="124"/>
                </a:lnTo>
                <a:lnTo>
                  <a:pt x="76" y="124"/>
                </a:lnTo>
                <a:lnTo>
                  <a:pt x="76" y="124"/>
                </a:lnTo>
                <a:lnTo>
                  <a:pt x="79" y="122"/>
                </a:lnTo>
                <a:lnTo>
                  <a:pt x="82" y="119"/>
                </a:lnTo>
                <a:lnTo>
                  <a:pt x="86" y="113"/>
                </a:lnTo>
                <a:lnTo>
                  <a:pt x="86" y="113"/>
                </a:lnTo>
                <a:lnTo>
                  <a:pt x="86" y="118"/>
                </a:lnTo>
                <a:lnTo>
                  <a:pt x="85" y="124"/>
                </a:lnTo>
                <a:lnTo>
                  <a:pt x="85" y="124"/>
                </a:lnTo>
                <a:lnTo>
                  <a:pt x="81" y="137"/>
                </a:lnTo>
                <a:lnTo>
                  <a:pt x="81" y="137"/>
                </a:lnTo>
                <a:lnTo>
                  <a:pt x="81" y="138"/>
                </a:lnTo>
                <a:lnTo>
                  <a:pt x="83" y="138"/>
                </a:lnTo>
                <a:lnTo>
                  <a:pt x="83" y="138"/>
                </a:lnTo>
                <a:lnTo>
                  <a:pt x="90" y="130"/>
                </a:lnTo>
                <a:lnTo>
                  <a:pt x="90" y="130"/>
                </a:lnTo>
                <a:lnTo>
                  <a:pt x="89" y="136"/>
                </a:lnTo>
                <a:lnTo>
                  <a:pt x="87" y="141"/>
                </a:lnTo>
                <a:lnTo>
                  <a:pt x="85" y="146"/>
                </a:lnTo>
                <a:lnTo>
                  <a:pt x="84" y="153"/>
                </a:lnTo>
                <a:lnTo>
                  <a:pt x="84" y="153"/>
                </a:lnTo>
                <a:lnTo>
                  <a:pt x="84" y="154"/>
                </a:lnTo>
                <a:lnTo>
                  <a:pt x="86" y="154"/>
                </a:lnTo>
                <a:lnTo>
                  <a:pt x="86" y="154"/>
                </a:lnTo>
                <a:lnTo>
                  <a:pt x="89" y="151"/>
                </a:lnTo>
                <a:lnTo>
                  <a:pt x="91" y="148"/>
                </a:lnTo>
                <a:lnTo>
                  <a:pt x="91" y="148"/>
                </a:lnTo>
                <a:lnTo>
                  <a:pt x="94" y="146"/>
                </a:lnTo>
                <a:lnTo>
                  <a:pt x="95" y="145"/>
                </a:lnTo>
                <a:lnTo>
                  <a:pt x="96" y="147"/>
                </a:lnTo>
                <a:lnTo>
                  <a:pt x="96" y="151"/>
                </a:lnTo>
                <a:lnTo>
                  <a:pt x="96" y="151"/>
                </a:lnTo>
                <a:lnTo>
                  <a:pt x="93" y="162"/>
                </a:lnTo>
                <a:lnTo>
                  <a:pt x="92" y="167"/>
                </a:lnTo>
                <a:lnTo>
                  <a:pt x="92" y="173"/>
                </a:lnTo>
                <a:lnTo>
                  <a:pt x="92" y="173"/>
                </a:lnTo>
                <a:lnTo>
                  <a:pt x="93" y="174"/>
                </a:lnTo>
                <a:lnTo>
                  <a:pt x="94" y="174"/>
                </a:lnTo>
                <a:lnTo>
                  <a:pt x="94" y="174"/>
                </a:lnTo>
                <a:lnTo>
                  <a:pt x="100" y="165"/>
                </a:lnTo>
                <a:lnTo>
                  <a:pt x="101" y="163"/>
                </a:lnTo>
                <a:lnTo>
                  <a:pt x="102" y="163"/>
                </a:lnTo>
                <a:lnTo>
                  <a:pt x="103" y="165"/>
                </a:lnTo>
                <a:lnTo>
                  <a:pt x="102" y="168"/>
                </a:lnTo>
                <a:lnTo>
                  <a:pt x="102" y="168"/>
                </a:lnTo>
                <a:lnTo>
                  <a:pt x="100" y="179"/>
                </a:lnTo>
                <a:lnTo>
                  <a:pt x="97" y="189"/>
                </a:lnTo>
                <a:lnTo>
                  <a:pt x="97" y="189"/>
                </a:lnTo>
                <a:lnTo>
                  <a:pt x="98" y="190"/>
                </a:lnTo>
                <a:lnTo>
                  <a:pt x="99" y="190"/>
                </a:lnTo>
                <a:lnTo>
                  <a:pt x="99" y="190"/>
                </a:lnTo>
                <a:lnTo>
                  <a:pt x="103" y="187"/>
                </a:lnTo>
                <a:lnTo>
                  <a:pt x="107" y="184"/>
                </a:lnTo>
                <a:lnTo>
                  <a:pt x="108" y="182"/>
                </a:lnTo>
                <a:lnTo>
                  <a:pt x="109" y="182"/>
                </a:lnTo>
                <a:lnTo>
                  <a:pt x="110" y="183"/>
                </a:lnTo>
                <a:lnTo>
                  <a:pt x="110" y="186"/>
                </a:lnTo>
                <a:lnTo>
                  <a:pt x="110" y="186"/>
                </a:lnTo>
                <a:lnTo>
                  <a:pt x="109" y="192"/>
                </a:lnTo>
                <a:lnTo>
                  <a:pt x="107" y="198"/>
                </a:lnTo>
                <a:lnTo>
                  <a:pt x="106" y="204"/>
                </a:lnTo>
                <a:lnTo>
                  <a:pt x="105" y="210"/>
                </a:lnTo>
                <a:lnTo>
                  <a:pt x="105" y="210"/>
                </a:lnTo>
                <a:lnTo>
                  <a:pt x="106" y="211"/>
                </a:lnTo>
                <a:lnTo>
                  <a:pt x="107" y="211"/>
                </a:lnTo>
                <a:lnTo>
                  <a:pt x="107" y="211"/>
                </a:lnTo>
                <a:lnTo>
                  <a:pt x="112" y="206"/>
                </a:lnTo>
                <a:lnTo>
                  <a:pt x="115" y="204"/>
                </a:lnTo>
                <a:lnTo>
                  <a:pt x="115" y="204"/>
                </a:lnTo>
                <a:lnTo>
                  <a:pt x="116" y="205"/>
                </a:lnTo>
                <a:lnTo>
                  <a:pt x="116" y="205"/>
                </a:lnTo>
                <a:lnTo>
                  <a:pt x="114" y="215"/>
                </a:lnTo>
                <a:lnTo>
                  <a:pt x="113" y="225"/>
                </a:lnTo>
                <a:lnTo>
                  <a:pt x="113" y="225"/>
                </a:lnTo>
                <a:lnTo>
                  <a:pt x="114" y="226"/>
                </a:lnTo>
                <a:lnTo>
                  <a:pt x="115" y="225"/>
                </a:lnTo>
                <a:lnTo>
                  <a:pt x="115" y="225"/>
                </a:lnTo>
                <a:lnTo>
                  <a:pt x="118" y="222"/>
                </a:lnTo>
                <a:lnTo>
                  <a:pt x="120" y="220"/>
                </a:lnTo>
                <a:lnTo>
                  <a:pt x="121" y="220"/>
                </a:lnTo>
                <a:lnTo>
                  <a:pt x="121" y="221"/>
                </a:lnTo>
                <a:lnTo>
                  <a:pt x="121" y="226"/>
                </a:lnTo>
                <a:lnTo>
                  <a:pt x="121" y="226"/>
                </a:lnTo>
                <a:lnTo>
                  <a:pt x="119" y="235"/>
                </a:lnTo>
                <a:lnTo>
                  <a:pt x="119" y="244"/>
                </a:lnTo>
                <a:lnTo>
                  <a:pt x="119" y="244"/>
                </a:lnTo>
                <a:lnTo>
                  <a:pt x="119" y="245"/>
                </a:lnTo>
                <a:lnTo>
                  <a:pt x="121" y="244"/>
                </a:lnTo>
                <a:lnTo>
                  <a:pt x="121" y="244"/>
                </a:lnTo>
                <a:lnTo>
                  <a:pt x="126" y="236"/>
                </a:lnTo>
                <a:lnTo>
                  <a:pt x="127" y="235"/>
                </a:lnTo>
                <a:lnTo>
                  <a:pt x="127" y="235"/>
                </a:lnTo>
                <a:lnTo>
                  <a:pt x="127" y="241"/>
                </a:lnTo>
                <a:lnTo>
                  <a:pt x="127" y="241"/>
                </a:lnTo>
                <a:lnTo>
                  <a:pt x="125" y="250"/>
                </a:lnTo>
                <a:lnTo>
                  <a:pt x="124" y="260"/>
                </a:lnTo>
                <a:lnTo>
                  <a:pt x="124" y="260"/>
                </a:lnTo>
                <a:lnTo>
                  <a:pt x="125" y="261"/>
                </a:lnTo>
                <a:lnTo>
                  <a:pt x="126" y="261"/>
                </a:lnTo>
                <a:lnTo>
                  <a:pt x="126" y="261"/>
                </a:lnTo>
                <a:lnTo>
                  <a:pt x="130" y="257"/>
                </a:lnTo>
                <a:lnTo>
                  <a:pt x="132" y="254"/>
                </a:lnTo>
                <a:lnTo>
                  <a:pt x="133" y="251"/>
                </a:lnTo>
                <a:lnTo>
                  <a:pt x="133" y="251"/>
                </a:lnTo>
                <a:lnTo>
                  <a:pt x="130" y="264"/>
                </a:lnTo>
                <a:lnTo>
                  <a:pt x="130" y="271"/>
                </a:lnTo>
                <a:lnTo>
                  <a:pt x="130" y="278"/>
                </a:lnTo>
                <a:lnTo>
                  <a:pt x="130" y="278"/>
                </a:lnTo>
                <a:lnTo>
                  <a:pt x="131" y="279"/>
                </a:lnTo>
                <a:lnTo>
                  <a:pt x="132" y="279"/>
                </a:lnTo>
                <a:lnTo>
                  <a:pt x="132" y="279"/>
                </a:lnTo>
                <a:lnTo>
                  <a:pt x="137" y="273"/>
                </a:lnTo>
                <a:lnTo>
                  <a:pt x="137" y="273"/>
                </a:lnTo>
                <a:lnTo>
                  <a:pt x="140" y="270"/>
                </a:lnTo>
                <a:lnTo>
                  <a:pt x="140" y="271"/>
                </a:lnTo>
                <a:lnTo>
                  <a:pt x="140" y="272"/>
                </a:lnTo>
                <a:lnTo>
                  <a:pt x="138" y="280"/>
                </a:lnTo>
                <a:lnTo>
                  <a:pt x="138" y="280"/>
                </a:lnTo>
                <a:lnTo>
                  <a:pt x="136" y="289"/>
                </a:lnTo>
                <a:lnTo>
                  <a:pt x="135" y="299"/>
                </a:lnTo>
                <a:lnTo>
                  <a:pt x="135" y="299"/>
                </a:lnTo>
                <a:lnTo>
                  <a:pt x="136" y="300"/>
                </a:lnTo>
                <a:lnTo>
                  <a:pt x="137" y="300"/>
                </a:lnTo>
                <a:lnTo>
                  <a:pt x="137" y="300"/>
                </a:lnTo>
                <a:lnTo>
                  <a:pt x="142" y="293"/>
                </a:lnTo>
                <a:lnTo>
                  <a:pt x="145" y="289"/>
                </a:lnTo>
                <a:lnTo>
                  <a:pt x="146" y="287"/>
                </a:lnTo>
                <a:lnTo>
                  <a:pt x="146" y="287"/>
                </a:lnTo>
                <a:lnTo>
                  <a:pt x="145" y="295"/>
                </a:lnTo>
                <a:lnTo>
                  <a:pt x="144" y="303"/>
                </a:lnTo>
                <a:lnTo>
                  <a:pt x="142" y="311"/>
                </a:lnTo>
                <a:lnTo>
                  <a:pt x="140" y="320"/>
                </a:lnTo>
                <a:lnTo>
                  <a:pt x="140" y="320"/>
                </a:lnTo>
                <a:lnTo>
                  <a:pt x="110" y="235"/>
                </a:lnTo>
                <a:lnTo>
                  <a:pt x="110" y="235"/>
                </a:lnTo>
                <a:lnTo>
                  <a:pt x="91" y="182"/>
                </a:lnTo>
                <a:lnTo>
                  <a:pt x="81" y="156"/>
                </a:lnTo>
                <a:lnTo>
                  <a:pt x="70" y="129"/>
                </a:lnTo>
                <a:lnTo>
                  <a:pt x="70" y="129"/>
                </a:lnTo>
                <a:lnTo>
                  <a:pt x="59" y="103"/>
                </a:lnTo>
                <a:lnTo>
                  <a:pt x="49" y="76"/>
                </a:lnTo>
                <a:lnTo>
                  <a:pt x="44" y="62"/>
                </a:lnTo>
                <a:lnTo>
                  <a:pt x="41" y="48"/>
                </a:lnTo>
                <a:lnTo>
                  <a:pt x="37" y="34"/>
                </a:lnTo>
                <a:lnTo>
                  <a:pt x="35" y="20"/>
                </a:lnTo>
                <a:lnTo>
                  <a:pt x="35" y="20"/>
                </a:lnTo>
                <a:lnTo>
                  <a:pt x="47" y="17"/>
                </a:lnTo>
                <a:lnTo>
                  <a:pt x="59" y="14"/>
                </a:lnTo>
                <a:lnTo>
                  <a:pt x="59" y="14"/>
                </a:lnTo>
                <a:close/>
                <a:moveTo>
                  <a:pt x="148" y="343"/>
                </a:moveTo>
                <a:lnTo>
                  <a:pt x="148" y="343"/>
                </a:lnTo>
                <a:lnTo>
                  <a:pt x="141" y="321"/>
                </a:lnTo>
                <a:lnTo>
                  <a:pt x="141" y="321"/>
                </a:lnTo>
                <a:lnTo>
                  <a:pt x="142" y="321"/>
                </a:lnTo>
                <a:lnTo>
                  <a:pt x="142" y="321"/>
                </a:lnTo>
                <a:lnTo>
                  <a:pt x="147" y="316"/>
                </a:lnTo>
                <a:lnTo>
                  <a:pt x="150" y="311"/>
                </a:lnTo>
                <a:lnTo>
                  <a:pt x="151" y="311"/>
                </a:lnTo>
                <a:lnTo>
                  <a:pt x="152" y="312"/>
                </a:lnTo>
                <a:lnTo>
                  <a:pt x="151" y="321"/>
                </a:lnTo>
                <a:lnTo>
                  <a:pt x="151" y="321"/>
                </a:lnTo>
                <a:lnTo>
                  <a:pt x="149" y="332"/>
                </a:lnTo>
                <a:lnTo>
                  <a:pt x="148" y="337"/>
                </a:lnTo>
                <a:lnTo>
                  <a:pt x="148" y="343"/>
                </a:lnTo>
                <a:lnTo>
                  <a:pt x="148" y="343"/>
                </a:lnTo>
                <a:close/>
                <a:moveTo>
                  <a:pt x="145" y="443"/>
                </a:moveTo>
                <a:lnTo>
                  <a:pt x="145" y="443"/>
                </a:lnTo>
                <a:lnTo>
                  <a:pt x="130" y="403"/>
                </a:lnTo>
                <a:lnTo>
                  <a:pt x="116" y="362"/>
                </a:lnTo>
                <a:lnTo>
                  <a:pt x="116" y="362"/>
                </a:lnTo>
                <a:lnTo>
                  <a:pt x="79" y="254"/>
                </a:lnTo>
                <a:lnTo>
                  <a:pt x="79" y="25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7" y="28"/>
                </a:lnTo>
                <a:lnTo>
                  <a:pt x="27" y="23"/>
                </a:lnTo>
                <a:lnTo>
                  <a:pt x="27" y="23"/>
                </a:lnTo>
                <a:lnTo>
                  <a:pt x="29" y="36"/>
                </a:lnTo>
                <a:lnTo>
                  <a:pt x="32" y="49"/>
                </a:lnTo>
                <a:lnTo>
                  <a:pt x="39" y="74"/>
                </a:lnTo>
                <a:lnTo>
                  <a:pt x="48" y="98"/>
                </a:lnTo>
                <a:lnTo>
                  <a:pt x="58" y="122"/>
                </a:lnTo>
                <a:lnTo>
                  <a:pt x="58" y="122"/>
                </a:lnTo>
                <a:lnTo>
                  <a:pt x="68" y="148"/>
                </a:lnTo>
                <a:lnTo>
                  <a:pt x="78" y="174"/>
                </a:lnTo>
                <a:lnTo>
                  <a:pt x="97" y="226"/>
                </a:lnTo>
                <a:lnTo>
                  <a:pt x="97" y="226"/>
                </a:lnTo>
                <a:lnTo>
                  <a:pt x="118" y="282"/>
                </a:lnTo>
                <a:lnTo>
                  <a:pt x="137" y="337"/>
                </a:lnTo>
                <a:lnTo>
                  <a:pt x="137" y="337"/>
                </a:lnTo>
                <a:lnTo>
                  <a:pt x="145" y="362"/>
                </a:lnTo>
                <a:lnTo>
                  <a:pt x="152" y="386"/>
                </a:lnTo>
                <a:lnTo>
                  <a:pt x="165" y="436"/>
                </a:lnTo>
                <a:lnTo>
                  <a:pt x="165" y="436"/>
                </a:lnTo>
                <a:lnTo>
                  <a:pt x="159" y="434"/>
                </a:lnTo>
                <a:lnTo>
                  <a:pt x="159" y="434"/>
                </a:lnTo>
                <a:lnTo>
                  <a:pt x="154" y="434"/>
                </a:lnTo>
                <a:lnTo>
                  <a:pt x="150" y="436"/>
                </a:lnTo>
                <a:lnTo>
                  <a:pt x="147" y="439"/>
                </a:lnTo>
                <a:lnTo>
                  <a:pt x="145" y="443"/>
                </a:lnTo>
                <a:lnTo>
                  <a:pt x="145" y="443"/>
                </a:lnTo>
                <a:close/>
                <a:moveTo>
                  <a:pt x="191" y="505"/>
                </a:moveTo>
                <a:lnTo>
                  <a:pt x="191" y="505"/>
                </a:lnTo>
                <a:lnTo>
                  <a:pt x="181" y="494"/>
                </a:lnTo>
                <a:lnTo>
                  <a:pt x="170" y="484"/>
                </a:lnTo>
                <a:lnTo>
                  <a:pt x="160" y="472"/>
                </a:lnTo>
                <a:lnTo>
                  <a:pt x="156" y="466"/>
                </a:lnTo>
                <a:lnTo>
                  <a:pt x="152" y="461"/>
                </a:lnTo>
                <a:lnTo>
                  <a:pt x="152" y="461"/>
                </a:lnTo>
                <a:lnTo>
                  <a:pt x="152" y="459"/>
                </a:lnTo>
                <a:lnTo>
                  <a:pt x="153" y="458"/>
                </a:lnTo>
                <a:lnTo>
                  <a:pt x="153" y="458"/>
                </a:lnTo>
                <a:lnTo>
                  <a:pt x="152" y="453"/>
                </a:lnTo>
                <a:lnTo>
                  <a:pt x="152" y="448"/>
                </a:lnTo>
                <a:lnTo>
                  <a:pt x="152" y="448"/>
                </a:lnTo>
                <a:lnTo>
                  <a:pt x="154" y="443"/>
                </a:lnTo>
                <a:lnTo>
                  <a:pt x="156" y="441"/>
                </a:lnTo>
                <a:lnTo>
                  <a:pt x="158" y="442"/>
                </a:lnTo>
                <a:lnTo>
                  <a:pt x="161" y="443"/>
                </a:lnTo>
                <a:lnTo>
                  <a:pt x="167" y="448"/>
                </a:lnTo>
                <a:lnTo>
                  <a:pt x="170" y="452"/>
                </a:lnTo>
                <a:lnTo>
                  <a:pt x="170" y="452"/>
                </a:lnTo>
                <a:lnTo>
                  <a:pt x="170" y="453"/>
                </a:lnTo>
                <a:lnTo>
                  <a:pt x="170" y="453"/>
                </a:lnTo>
                <a:lnTo>
                  <a:pt x="171" y="454"/>
                </a:lnTo>
                <a:lnTo>
                  <a:pt x="171" y="454"/>
                </a:lnTo>
                <a:lnTo>
                  <a:pt x="173" y="457"/>
                </a:lnTo>
                <a:lnTo>
                  <a:pt x="173" y="457"/>
                </a:lnTo>
                <a:lnTo>
                  <a:pt x="178" y="468"/>
                </a:lnTo>
                <a:lnTo>
                  <a:pt x="178" y="468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70"/>
                </a:lnTo>
                <a:lnTo>
                  <a:pt x="178" y="470"/>
                </a:lnTo>
                <a:lnTo>
                  <a:pt x="179" y="471"/>
                </a:lnTo>
                <a:lnTo>
                  <a:pt x="181" y="472"/>
                </a:lnTo>
                <a:lnTo>
                  <a:pt x="183" y="471"/>
                </a:lnTo>
                <a:lnTo>
                  <a:pt x="187" y="469"/>
                </a:lnTo>
                <a:lnTo>
                  <a:pt x="187" y="467"/>
                </a:lnTo>
                <a:lnTo>
                  <a:pt x="187" y="466"/>
                </a:lnTo>
                <a:lnTo>
                  <a:pt x="187" y="466"/>
                </a:lnTo>
                <a:lnTo>
                  <a:pt x="184" y="459"/>
                </a:lnTo>
                <a:lnTo>
                  <a:pt x="182" y="451"/>
                </a:lnTo>
                <a:lnTo>
                  <a:pt x="182" y="443"/>
                </a:lnTo>
                <a:lnTo>
                  <a:pt x="183" y="440"/>
                </a:lnTo>
                <a:lnTo>
                  <a:pt x="184" y="436"/>
                </a:lnTo>
                <a:lnTo>
                  <a:pt x="184" y="436"/>
                </a:lnTo>
                <a:lnTo>
                  <a:pt x="187" y="433"/>
                </a:lnTo>
                <a:lnTo>
                  <a:pt x="190" y="432"/>
                </a:lnTo>
                <a:lnTo>
                  <a:pt x="193" y="433"/>
                </a:lnTo>
                <a:lnTo>
                  <a:pt x="196" y="435"/>
                </a:lnTo>
                <a:lnTo>
                  <a:pt x="201" y="442"/>
                </a:lnTo>
                <a:lnTo>
                  <a:pt x="204" y="446"/>
                </a:lnTo>
                <a:lnTo>
                  <a:pt x="204" y="446"/>
                </a:lnTo>
                <a:lnTo>
                  <a:pt x="211" y="461"/>
                </a:lnTo>
                <a:lnTo>
                  <a:pt x="211" y="461"/>
                </a:lnTo>
                <a:lnTo>
                  <a:pt x="212" y="463"/>
                </a:lnTo>
                <a:lnTo>
                  <a:pt x="213" y="463"/>
                </a:lnTo>
                <a:lnTo>
                  <a:pt x="216" y="463"/>
                </a:lnTo>
                <a:lnTo>
                  <a:pt x="219" y="461"/>
                </a:lnTo>
                <a:lnTo>
                  <a:pt x="219" y="459"/>
                </a:lnTo>
                <a:lnTo>
                  <a:pt x="219" y="457"/>
                </a:lnTo>
                <a:lnTo>
                  <a:pt x="219" y="457"/>
                </a:lnTo>
                <a:lnTo>
                  <a:pt x="217" y="451"/>
                </a:lnTo>
                <a:lnTo>
                  <a:pt x="215" y="444"/>
                </a:lnTo>
                <a:lnTo>
                  <a:pt x="215" y="444"/>
                </a:lnTo>
                <a:lnTo>
                  <a:pt x="216" y="438"/>
                </a:lnTo>
                <a:lnTo>
                  <a:pt x="218" y="432"/>
                </a:lnTo>
                <a:lnTo>
                  <a:pt x="219" y="430"/>
                </a:lnTo>
                <a:lnTo>
                  <a:pt x="221" y="429"/>
                </a:lnTo>
                <a:lnTo>
                  <a:pt x="223" y="429"/>
                </a:lnTo>
                <a:lnTo>
                  <a:pt x="226" y="432"/>
                </a:lnTo>
                <a:lnTo>
                  <a:pt x="226" y="432"/>
                </a:lnTo>
                <a:lnTo>
                  <a:pt x="225" y="452"/>
                </a:lnTo>
                <a:lnTo>
                  <a:pt x="225" y="472"/>
                </a:lnTo>
                <a:lnTo>
                  <a:pt x="227" y="512"/>
                </a:lnTo>
                <a:lnTo>
                  <a:pt x="227" y="512"/>
                </a:lnTo>
                <a:lnTo>
                  <a:pt x="226" y="513"/>
                </a:lnTo>
                <a:lnTo>
                  <a:pt x="226" y="513"/>
                </a:lnTo>
                <a:lnTo>
                  <a:pt x="214" y="517"/>
                </a:lnTo>
                <a:lnTo>
                  <a:pt x="203" y="522"/>
                </a:lnTo>
                <a:lnTo>
                  <a:pt x="203" y="522"/>
                </a:lnTo>
                <a:lnTo>
                  <a:pt x="191" y="505"/>
                </a:lnTo>
                <a:lnTo>
                  <a:pt x="191" y="505"/>
                </a:lnTo>
                <a:close/>
                <a:moveTo>
                  <a:pt x="225" y="551"/>
                </a:moveTo>
                <a:lnTo>
                  <a:pt x="225" y="551"/>
                </a:lnTo>
                <a:lnTo>
                  <a:pt x="216" y="540"/>
                </a:lnTo>
                <a:lnTo>
                  <a:pt x="208" y="529"/>
                </a:lnTo>
                <a:lnTo>
                  <a:pt x="208" y="529"/>
                </a:lnTo>
                <a:lnTo>
                  <a:pt x="218" y="525"/>
                </a:lnTo>
                <a:lnTo>
                  <a:pt x="227" y="521"/>
                </a:lnTo>
                <a:lnTo>
                  <a:pt x="227" y="521"/>
                </a:lnTo>
                <a:lnTo>
                  <a:pt x="227" y="536"/>
                </a:lnTo>
                <a:lnTo>
                  <a:pt x="225" y="551"/>
                </a:lnTo>
                <a:lnTo>
                  <a:pt x="225" y="5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3" name="Freeform 2547"/>
          <p:cNvSpPr>
            <a:spLocks noEditPoints="1"/>
          </p:cNvSpPr>
          <p:nvPr/>
        </p:nvSpPr>
        <p:spPr bwMode="auto">
          <a:xfrm>
            <a:off x="6263375" y="5376573"/>
            <a:ext cx="872930" cy="1074957"/>
          </a:xfrm>
          <a:custGeom>
            <a:avLst/>
            <a:gdLst/>
            <a:ahLst/>
            <a:cxnLst>
              <a:cxn ang="0">
                <a:pos x="4" y="711"/>
              </a:cxn>
              <a:cxn ang="0">
                <a:pos x="800" y="716"/>
              </a:cxn>
              <a:cxn ang="0">
                <a:pos x="526" y="709"/>
              </a:cxn>
              <a:cxn ang="0">
                <a:pos x="634" y="873"/>
              </a:cxn>
              <a:cxn ang="0">
                <a:pos x="497" y="908"/>
              </a:cxn>
              <a:cxn ang="0">
                <a:pos x="468" y="544"/>
              </a:cxn>
              <a:cxn ang="0">
                <a:pos x="294" y="598"/>
              </a:cxn>
              <a:cxn ang="0">
                <a:pos x="310" y="608"/>
              </a:cxn>
              <a:cxn ang="0">
                <a:pos x="298" y="653"/>
              </a:cxn>
              <a:cxn ang="0">
                <a:pos x="506" y="477"/>
              </a:cxn>
              <a:cxn ang="0">
                <a:pos x="315" y="681"/>
              </a:cxn>
              <a:cxn ang="0">
                <a:pos x="278" y="745"/>
              </a:cxn>
              <a:cxn ang="0">
                <a:pos x="511" y="665"/>
              </a:cxn>
              <a:cxn ang="0">
                <a:pos x="303" y="780"/>
              </a:cxn>
              <a:cxn ang="0">
                <a:pos x="330" y="764"/>
              </a:cxn>
              <a:cxn ang="0">
                <a:pos x="521" y="671"/>
              </a:cxn>
              <a:cxn ang="0">
                <a:pos x="334" y="842"/>
              </a:cxn>
              <a:cxn ang="0">
                <a:pos x="475" y="768"/>
              </a:cxn>
              <a:cxn ang="0">
                <a:pos x="357" y="889"/>
              </a:cxn>
              <a:cxn ang="0">
                <a:pos x="451" y="853"/>
              </a:cxn>
              <a:cxn ang="0">
                <a:pos x="489" y="865"/>
              </a:cxn>
              <a:cxn ang="0">
                <a:pos x="507" y="866"/>
              </a:cxn>
              <a:cxn ang="0">
                <a:pos x="780" y="559"/>
              </a:cxn>
              <a:cxn ang="0">
                <a:pos x="773" y="622"/>
              </a:cxn>
              <a:cxn ang="0">
                <a:pos x="760" y="673"/>
              </a:cxn>
              <a:cxn ang="0">
                <a:pos x="602" y="800"/>
              </a:cxn>
              <a:cxn ang="0">
                <a:pos x="619" y="738"/>
              </a:cxn>
              <a:cxn ang="0">
                <a:pos x="646" y="681"/>
              </a:cxn>
              <a:cxn ang="0">
                <a:pos x="762" y="565"/>
              </a:cxn>
              <a:cxn ang="0">
                <a:pos x="766" y="502"/>
              </a:cxn>
              <a:cxn ang="0">
                <a:pos x="645" y="551"/>
              </a:cxn>
              <a:cxn ang="0">
                <a:pos x="655" y="500"/>
              </a:cxn>
              <a:cxn ang="0">
                <a:pos x="625" y="488"/>
              </a:cxn>
              <a:cxn ang="0">
                <a:pos x="538" y="336"/>
              </a:cxn>
              <a:cxn ang="0">
                <a:pos x="500" y="319"/>
              </a:cxn>
              <a:cxn ang="0">
                <a:pos x="640" y="276"/>
              </a:cxn>
              <a:cxn ang="0">
                <a:pos x="268" y="250"/>
              </a:cxn>
              <a:cxn ang="0">
                <a:pos x="434" y="119"/>
              </a:cxn>
              <a:cxn ang="0">
                <a:pos x="434" y="107"/>
              </a:cxn>
              <a:cxn ang="0">
                <a:pos x="341" y="114"/>
              </a:cxn>
              <a:cxn ang="0">
                <a:pos x="347" y="11"/>
              </a:cxn>
              <a:cxn ang="0">
                <a:pos x="310" y="123"/>
              </a:cxn>
              <a:cxn ang="0">
                <a:pos x="237" y="145"/>
              </a:cxn>
              <a:cxn ang="0">
                <a:pos x="105" y="248"/>
              </a:cxn>
              <a:cxn ang="0">
                <a:pos x="151" y="264"/>
              </a:cxn>
              <a:cxn ang="0">
                <a:pos x="133" y="311"/>
              </a:cxn>
              <a:cxn ang="0">
                <a:pos x="89" y="561"/>
              </a:cxn>
              <a:cxn ang="0">
                <a:pos x="88" y="615"/>
              </a:cxn>
              <a:cxn ang="0">
                <a:pos x="82" y="753"/>
              </a:cxn>
              <a:cxn ang="0">
                <a:pos x="119" y="469"/>
              </a:cxn>
              <a:cxn ang="0">
                <a:pos x="92" y="370"/>
              </a:cxn>
              <a:cxn ang="0">
                <a:pos x="124" y="439"/>
              </a:cxn>
              <a:cxn ang="0">
                <a:pos x="92" y="410"/>
              </a:cxn>
              <a:cxn ang="0">
                <a:pos x="44" y="492"/>
              </a:cxn>
              <a:cxn ang="0">
                <a:pos x="41" y="551"/>
              </a:cxn>
              <a:cxn ang="0">
                <a:pos x="88" y="603"/>
              </a:cxn>
              <a:cxn ang="0">
                <a:pos x="53" y="690"/>
              </a:cxn>
              <a:cxn ang="0">
                <a:pos x="57" y="724"/>
              </a:cxn>
              <a:cxn ang="0">
                <a:pos x="54" y="805"/>
              </a:cxn>
              <a:cxn ang="0">
                <a:pos x="256" y="959"/>
              </a:cxn>
              <a:cxn ang="0">
                <a:pos x="602" y="908"/>
              </a:cxn>
              <a:cxn ang="0">
                <a:pos x="766" y="796"/>
              </a:cxn>
              <a:cxn ang="0">
                <a:pos x="729" y="780"/>
              </a:cxn>
            </a:cxnLst>
            <a:rect l="0" t="0" r="r" b="b"/>
            <a:pathLst>
              <a:path w="808" h="995">
                <a:moveTo>
                  <a:pt x="799" y="608"/>
                </a:moveTo>
                <a:lnTo>
                  <a:pt x="799" y="608"/>
                </a:lnTo>
                <a:lnTo>
                  <a:pt x="797" y="582"/>
                </a:lnTo>
                <a:lnTo>
                  <a:pt x="796" y="556"/>
                </a:lnTo>
                <a:lnTo>
                  <a:pt x="793" y="529"/>
                </a:lnTo>
                <a:lnTo>
                  <a:pt x="791" y="503"/>
                </a:lnTo>
                <a:lnTo>
                  <a:pt x="791" y="503"/>
                </a:lnTo>
                <a:lnTo>
                  <a:pt x="791" y="502"/>
                </a:lnTo>
                <a:lnTo>
                  <a:pt x="791" y="502"/>
                </a:lnTo>
                <a:lnTo>
                  <a:pt x="789" y="485"/>
                </a:lnTo>
                <a:lnTo>
                  <a:pt x="789" y="485"/>
                </a:lnTo>
                <a:lnTo>
                  <a:pt x="784" y="456"/>
                </a:lnTo>
                <a:lnTo>
                  <a:pt x="778" y="428"/>
                </a:lnTo>
                <a:lnTo>
                  <a:pt x="771" y="400"/>
                </a:lnTo>
                <a:lnTo>
                  <a:pt x="761" y="372"/>
                </a:lnTo>
                <a:lnTo>
                  <a:pt x="761" y="372"/>
                </a:lnTo>
                <a:lnTo>
                  <a:pt x="750" y="348"/>
                </a:lnTo>
                <a:lnTo>
                  <a:pt x="750" y="348"/>
                </a:lnTo>
                <a:lnTo>
                  <a:pt x="749" y="345"/>
                </a:lnTo>
                <a:lnTo>
                  <a:pt x="749" y="345"/>
                </a:lnTo>
                <a:lnTo>
                  <a:pt x="738" y="324"/>
                </a:lnTo>
                <a:lnTo>
                  <a:pt x="725" y="302"/>
                </a:lnTo>
                <a:lnTo>
                  <a:pt x="710" y="282"/>
                </a:lnTo>
                <a:lnTo>
                  <a:pt x="694" y="263"/>
                </a:lnTo>
                <a:lnTo>
                  <a:pt x="678" y="245"/>
                </a:lnTo>
                <a:lnTo>
                  <a:pt x="661" y="227"/>
                </a:lnTo>
                <a:lnTo>
                  <a:pt x="643" y="210"/>
                </a:lnTo>
                <a:lnTo>
                  <a:pt x="623" y="195"/>
                </a:lnTo>
                <a:lnTo>
                  <a:pt x="623" y="195"/>
                </a:lnTo>
                <a:lnTo>
                  <a:pt x="605" y="181"/>
                </a:lnTo>
                <a:lnTo>
                  <a:pt x="586" y="169"/>
                </a:lnTo>
                <a:lnTo>
                  <a:pt x="567" y="157"/>
                </a:lnTo>
                <a:lnTo>
                  <a:pt x="546" y="146"/>
                </a:lnTo>
                <a:lnTo>
                  <a:pt x="526" y="136"/>
                </a:lnTo>
                <a:lnTo>
                  <a:pt x="505" y="128"/>
                </a:lnTo>
                <a:lnTo>
                  <a:pt x="484" y="121"/>
                </a:lnTo>
                <a:lnTo>
                  <a:pt x="462" y="115"/>
                </a:lnTo>
                <a:lnTo>
                  <a:pt x="462" y="115"/>
                </a:lnTo>
                <a:lnTo>
                  <a:pt x="460" y="105"/>
                </a:lnTo>
                <a:lnTo>
                  <a:pt x="458" y="95"/>
                </a:lnTo>
                <a:lnTo>
                  <a:pt x="455" y="85"/>
                </a:lnTo>
                <a:lnTo>
                  <a:pt x="452" y="81"/>
                </a:lnTo>
                <a:lnTo>
                  <a:pt x="449" y="77"/>
                </a:lnTo>
                <a:lnTo>
                  <a:pt x="449" y="77"/>
                </a:lnTo>
                <a:lnTo>
                  <a:pt x="444" y="72"/>
                </a:lnTo>
                <a:lnTo>
                  <a:pt x="438" y="69"/>
                </a:lnTo>
                <a:lnTo>
                  <a:pt x="432" y="67"/>
                </a:lnTo>
                <a:lnTo>
                  <a:pt x="426" y="64"/>
                </a:lnTo>
                <a:lnTo>
                  <a:pt x="413" y="63"/>
                </a:lnTo>
                <a:lnTo>
                  <a:pt x="400" y="61"/>
                </a:lnTo>
                <a:lnTo>
                  <a:pt x="400" y="61"/>
                </a:lnTo>
                <a:lnTo>
                  <a:pt x="395" y="60"/>
                </a:lnTo>
                <a:lnTo>
                  <a:pt x="392" y="58"/>
                </a:lnTo>
                <a:lnTo>
                  <a:pt x="387" y="55"/>
                </a:lnTo>
                <a:lnTo>
                  <a:pt x="384" y="52"/>
                </a:lnTo>
                <a:lnTo>
                  <a:pt x="379" y="45"/>
                </a:lnTo>
                <a:lnTo>
                  <a:pt x="375" y="36"/>
                </a:lnTo>
                <a:lnTo>
                  <a:pt x="367" y="19"/>
                </a:lnTo>
                <a:lnTo>
                  <a:pt x="362" y="12"/>
                </a:lnTo>
                <a:lnTo>
                  <a:pt x="359" y="8"/>
                </a:lnTo>
                <a:lnTo>
                  <a:pt x="356" y="6"/>
                </a:lnTo>
                <a:lnTo>
                  <a:pt x="356" y="6"/>
                </a:lnTo>
                <a:lnTo>
                  <a:pt x="352" y="3"/>
                </a:lnTo>
                <a:lnTo>
                  <a:pt x="348" y="1"/>
                </a:lnTo>
                <a:lnTo>
                  <a:pt x="344" y="0"/>
                </a:lnTo>
                <a:lnTo>
                  <a:pt x="340" y="0"/>
                </a:lnTo>
                <a:lnTo>
                  <a:pt x="336" y="0"/>
                </a:lnTo>
                <a:lnTo>
                  <a:pt x="332" y="1"/>
                </a:lnTo>
                <a:lnTo>
                  <a:pt x="325" y="5"/>
                </a:lnTo>
                <a:lnTo>
                  <a:pt x="318" y="10"/>
                </a:lnTo>
                <a:lnTo>
                  <a:pt x="312" y="16"/>
                </a:lnTo>
                <a:lnTo>
                  <a:pt x="306" y="23"/>
                </a:lnTo>
                <a:lnTo>
                  <a:pt x="302" y="30"/>
                </a:lnTo>
                <a:lnTo>
                  <a:pt x="302" y="30"/>
                </a:lnTo>
                <a:lnTo>
                  <a:pt x="295" y="42"/>
                </a:lnTo>
                <a:lnTo>
                  <a:pt x="287" y="53"/>
                </a:lnTo>
                <a:lnTo>
                  <a:pt x="280" y="65"/>
                </a:lnTo>
                <a:lnTo>
                  <a:pt x="274" y="78"/>
                </a:lnTo>
                <a:lnTo>
                  <a:pt x="274" y="78"/>
                </a:lnTo>
                <a:lnTo>
                  <a:pt x="271" y="84"/>
                </a:lnTo>
                <a:lnTo>
                  <a:pt x="270" y="91"/>
                </a:lnTo>
                <a:lnTo>
                  <a:pt x="269" y="97"/>
                </a:lnTo>
                <a:lnTo>
                  <a:pt x="269" y="104"/>
                </a:lnTo>
                <a:lnTo>
                  <a:pt x="270" y="117"/>
                </a:lnTo>
                <a:lnTo>
                  <a:pt x="272" y="130"/>
                </a:lnTo>
                <a:lnTo>
                  <a:pt x="272" y="130"/>
                </a:lnTo>
                <a:lnTo>
                  <a:pt x="271" y="130"/>
                </a:lnTo>
                <a:lnTo>
                  <a:pt x="271" y="130"/>
                </a:lnTo>
                <a:lnTo>
                  <a:pt x="241" y="135"/>
                </a:lnTo>
                <a:lnTo>
                  <a:pt x="226" y="138"/>
                </a:lnTo>
                <a:lnTo>
                  <a:pt x="212" y="142"/>
                </a:lnTo>
                <a:lnTo>
                  <a:pt x="198" y="148"/>
                </a:lnTo>
                <a:lnTo>
                  <a:pt x="184" y="154"/>
                </a:lnTo>
                <a:lnTo>
                  <a:pt x="171" y="160"/>
                </a:lnTo>
                <a:lnTo>
                  <a:pt x="158" y="168"/>
                </a:lnTo>
                <a:lnTo>
                  <a:pt x="158" y="168"/>
                </a:lnTo>
                <a:lnTo>
                  <a:pt x="148" y="175"/>
                </a:lnTo>
                <a:lnTo>
                  <a:pt x="137" y="184"/>
                </a:lnTo>
                <a:lnTo>
                  <a:pt x="128" y="193"/>
                </a:lnTo>
                <a:lnTo>
                  <a:pt x="120" y="203"/>
                </a:lnTo>
                <a:lnTo>
                  <a:pt x="113" y="214"/>
                </a:lnTo>
                <a:lnTo>
                  <a:pt x="106" y="225"/>
                </a:lnTo>
                <a:lnTo>
                  <a:pt x="100" y="237"/>
                </a:lnTo>
                <a:lnTo>
                  <a:pt x="95" y="249"/>
                </a:lnTo>
                <a:lnTo>
                  <a:pt x="95" y="249"/>
                </a:lnTo>
                <a:lnTo>
                  <a:pt x="84" y="279"/>
                </a:lnTo>
                <a:lnTo>
                  <a:pt x="74" y="311"/>
                </a:lnTo>
                <a:lnTo>
                  <a:pt x="55" y="373"/>
                </a:lnTo>
                <a:lnTo>
                  <a:pt x="55" y="373"/>
                </a:lnTo>
                <a:lnTo>
                  <a:pt x="45" y="407"/>
                </a:lnTo>
                <a:lnTo>
                  <a:pt x="36" y="441"/>
                </a:lnTo>
                <a:lnTo>
                  <a:pt x="29" y="475"/>
                </a:lnTo>
                <a:lnTo>
                  <a:pt x="22" y="509"/>
                </a:lnTo>
                <a:lnTo>
                  <a:pt x="22" y="509"/>
                </a:lnTo>
                <a:lnTo>
                  <a:pt x="19" y="526"/>
                </a:lnTo>
                <a:lnTo>
                  <a:pt x="17" y="542"/>
                </a:lnTo>
                <a:lnTo>
                  <a:pt x="15" y="576"/>
                </a:lnTo>
                <a:lnTo>
                  <a:pt x="14" y="609"/>
                </a:lnTo>
                <a:lnTo>
                  <a:pt x="13" y="644"/>
                </a:lnTo>
                <a:lnTo>
                  <a:pt x="13" y="644"/>
                </a:lnTo>
                <a:lnTo>
                  <a:pt x="13" y="661"/>
                </a:lnTo>
                <a:lnTo>
                  <a:pt x="11" y="677"/>
                </a:lnTo>
                <a:lnTo>
                  <a:pt x="8" y="694"/>
                </a:lnTo>
                <a:lnTo>
                  <a:pt x="4" y="711"/>
                </a:lnTo>
                <a:lnTo>
                  <a:pt x="4" y="711"/>
                </a:lnTo>
                <a:lnTo>
                  <a:pt x="2" y="725"/>
                </a:lnTo>
                <a:lnTo>
                  <a:pt x="0" y="739"/>
                </a:lnTo>
                <a:lnTo>
                  <a:pt x="1" y="753"/>
                </a:lnTo>
                <a:lnTo>
                  <a:pt x="2" y="759"/>
                </a:lnTo>
                <a:lnTo>
                  <a:pt x="3" y="766"/>
                </a:lnTo>
                <a:lnTo>
                  <a:pt x="3" y="766"/>
                </a:lnTo>
                <a:lnTo>
                  <a:pt x="6" y="772"/>
                </a:lnTo>
                <a:lnTo>
                  <a:pt x="9" y="778"/>
                </a:lnTo>
                <a:lnTo>
                  <a:pt x="12" y="783"/>
                </a:lnTo>
                <a:lnTo>
                  <a:pt x="17" y="788"/>
                </a:lnTo>
                <a:lnTo>
                  <a:pt x="21" y="792"/>
                </a:lnTo>
                <a:lnTo>
                  <a:pt x="26" y="797"/>
                </a:lnTo>
                <a:lnTo>
                  <a:pt x="32" y="800"/>
                </a:lnTo>
                <a:lnTo>
                  <a:pt x="38" y="802"/>
                </a:lnTo>
                <a:lnTo>
                  <a:pt x="38" y="802"/>
                </a:lnTo>
                <a:lnTo>
                  <a:pt x="38" y="804"/>
                </a:lnTo>
                <a:lnTo>
                  <a:pt x="38" y="804"/>
                </a:lnTo>
                <a:lnTo>
                  <a:pt x="44" y="820"/>
                </a:lnTo>
                <a:lnTo>
                  <a:pt x="47" y="828"/>
                </a:lnTo>
                <a:lnTo>
                  <a:pt x="51" y="836"/>
                </a:lnTo>
                <a:lnTo>
                  <a:pt x="55" y="843"/>
                </a:lnTo>
                <a:lnTo>
                  <a:pt x="61" y="849"/>
                </a:lnTo>
                <a:lnTo>
                  <a:pt x="68" y="854"/>
                </a:lnTo>
                <a:lnTo>
                  <a:pt x="75" y="859"/>
                </a:lnTo>
                <a:lnTo>
                  <a:pt x="75" y="859"/>
                </a:lnTo>
                <a:lnTo>
                  <a:pt x="79" y="860"/>
                </a:lnTo>
                <a:lnTo>
                  <a:pt x="83" y="861"/>
                </a:lnTo>
                <a:lnTo>
                  <a:pt x="92" y="862"/>
                </a:lnTo>
                <a:lnTo>
                  <a:pt x="110" y="860"/>
                </a:lnTo>
                <a:lnTo>
                  <a:pt x="119" y="860"/>
                </a:lnTo>
                <a:lnTo>
                  <a:pt x="128" y="860"/>
                </a:lnTo>
                <a:lnTo>
                  <a:pt x="132" y="861"/>
                </a:lnTo>
                <a:lnTo>
                  <a:pt x="136" y="863"/>
                </a:lnTo>
                <a:lnTo>
                  <a:pt x="139" y="865"/>
                </a:lnTo>
                <a:lnTo>
                  <a:pt x="143" y="868"/>
                </a:lnTo>
                <a:lnTo>
                  <a:pt x="143" y="868"/>
                </a:lnTo>
                <a:lnTo>
                  <a:pt x="144" y="869"/>
                </a:lnTo>
                <a:lnTo>
                  <a:pt x="145" y="870"/>
                </a:lnTo>
                <a:lnTo>
                  <a:pt x="145" y="870"/>
                </a:lnTo>
                <a:lnTo>
                  <a:pt x="149" y="873"/>
                </a:lnTo>
                <a:lnTo>
                  <a:pt x="149" y="873"/>
                </a:lnTo>
                <a:lnTo>
                  <a:pt x="162" y="894"/>
                </a:lnTo>
                <a:lnTo>
                  <a:pt x="176" y="912"/>
                </a:lnTo>
                <a:lnTo>
                  <a:pt x="183" y="921"/>
                </a:lnTo>
                <a:lnTo>
                  <a:pt x="192" y="929"/>
                </a:lnTo>
                <a:lnTo>
                  <a:pt x="200" y="937"/>
                </a:lnTo>
                <a:lnTo>
                  <a:pt x="210" y="944"/>
                </a:lnTo>
                <a:lnTo>
                  <a:pt x="210" y="944"/>
                </a:lnTo>
                <a:lnTo>
                  <a:pt x="220" y="951"/>
                </a:lnTo>
                <a:lnTo>
                  <a:pt x="231" y="956"/>
                </a:lnTo>
                <a:lnTo>
                  <a:pt x="241" y="962"/>
                </a:lnTo>
                <a:lnTo>
                  <a:pt x="252" y="967"/>
                </a:lnTo>
                <a:lnTo>
                  <a:pt x="274" y="974"/>
                </a:lnTo>
                <a:lnTo>
                  <a:pt x="297" y="980"/>
                </a:lnTo>
                <a:lnTo>
                  <a:pt x="321" y="983"/>
                </a:lnTo>
                <a:lnTo>
                  <a:pt x="345" y="986"/>
                </a:lnTo>
                <a:lnTo>
                  <a:pt x="368" y="987"/>
                </a:lnTo>
                <a:lnTo>
                  <a:pt x="392" y="988"/>
                </a:lnTo>
                <a:lnTo>
                  <a:pt x="392" y="988"/>
                </a:lnTo>
                <a:lnTo>
                  <a:pt x="458" y="988"/>
                </a:lnTo>
                <a:lnTo>
                  <a:pt x="492" y="989"/>
                </a:lnTo>
                <a:lnTo>
                  <a:pt x="525" y="991"/>
                </a:lnTo>
                <a:lnTo>
                  <a:pt x="525" y="991"/>
                </a:lnTo>
                <a:lnTo>
                  <a:pt x="557" y="993"/>
                </a:lnTo>
                <a:lnTo>
                  <a:pt x="573" y="994"/>
                </a:lnTo>
                <a:lnTo>
                  <a:pt x="588" y="995"/>
                </a:lnTo>
                <a:lnTo>
                  <a:pt x="604" y="995"/>
                </a:lnTo>
                <a:lnTo>
                  <a:pt x="619" y="993"/>
                </a:lnTo>
                <a:lnTo>
                  <a:pt x="636" y="990"/>
                </a:lnTo>
                <a:lnTo>
                  <a:pt x="651" y="985"/>
                </a:lnTo>
                <a:lnTo>
                  <a:pt x="651" y="985"/>
                </a:lnTo>
                <a:lnTo>
                  <a:pt x="662" y="981"/>
                </a:lnTo>
                <a:lnTo>
                  <a:pt x="673" y="975"/>
                </a:lnTo>
                <a:lnTo>
                  <a:pt x="684" y="969"/>
                </a:lnTo>
                <a:lnTo>
                  <a:pt x="694" y="962"/>
                </a:lnTo>
                <a:lnTo>
                  <a:pt x="703" y="954"/>
                </a:lnTo>
                <a:lnTo>
                  <a:pt x="712" y="946"/>
                </a:lnTo>
                <a:lnTo>
                  <a:pt x="722" y="937"/>
                </a:lnTo>
                <a:lnTo>
                  <a:pt x="730" y="928"/>
                </a:lnTo>
                <a:lnTo>
                  <a:pt x="746" y="909"/>
                </a:lnTo>
                <a:lnTo>
                  <a:pt x="759" y="889"/>
                </a:lnTo>
                <a:lnTo>
                  <a:pt x="771" y="867"/>
                </a:lnTo>
                <a:lnTo>
                  <a:pt x="781" y="845"/>
                </a:lnTo>
                <a:lnTo>
                  <a:pt x="781" y="845"/>
                </a:lnTo>
                <a:lnTo>
                  <a:pt x="790" y="821"/>
                </a:lnTo>
                <a:lnTo>
                  <a:pt x="799" y="797"/>
                </a:lnTo>
                <a:lnTo>
                  <a:pt x="804" y="771"/>
                </a:lnTo>
                <a:lnTo>
                  <a:pt x="807" y="746"/>
                </a:lnTo>
                <a:lnTo>
                  <a:pt x="807" y="746"/>
                </a:lnTo>
                <a:lnTo>
                  <a:pt x="808" y="729"/>
                </a:lnTo>
                <a:lnTo>
                  <a:pt x="808" y="711"/>
                </a:lnTo>
                <a:lnTo>
                  <a:pt x="808" y="694"/>
                </a:lnTo>
                <a:lnTo>
                  <a:pt x="807" y="677"/>
                </a:lnTo>
                <a:lnTo>
                  <a:pt x="803" y="643"/>
                </a:lnTo>
                <a:lnTo>
                  <a:pt x="799" y="608"/>
                </a:lnTo>
                <a:lnTo>
                  <a:pt x="799" y="608"/>
                </a:lnTo>
                <a:close/>
                <a:moveTo>
                  <a:pt x="800" y="716"/>
                </a:moveTo>
                <a:lnTo>
                  <a:pt x="800" y="716"/>
                </a:lnTo>
                <a:lnTo>
                  <a:pt x="785" y="721"/>
                </a:lnTo>
                <a:lnTo>
                  <a:pt x="785" y="721"/>
                </a:lnTo>
                <a:lnTo>
                  <a:pt x="752" y="731"/>
                </a:lnTo>
                <a:lnTo>
                  <a:pt x="720" y="741"/>
                </a:lnTo>
                <a:lnTo>
                  <a:pt x="720" y="741"/>
                </a:lnTo>
                <a:lnTo>
                  <a:pt x="690" y="750"/>
                </a:lnTo>
                <a:lnTo>
                  <a:pt x="661" y="760"/>
                </a:lnTo>
                <a:lnTo>
                  <a:pt x="661" y="760"/>
                </a:lnTo>
                <a:lnTo>
                  <a:pt x="643" y="768"/>
                </a:lnTo>
                <a:lnTo>
                  <a:pt x="625" y="776"/>
                </a:lnTo>
                <a:lnTo>
                  <a:pt x="625" y="776"/>
                </a:lnTo>
                <a:lnTo>
                  <a:pt x="644" y="767"/>
                </a:lnTo>
                <a:lnTo>
                  <a:pt x="662" y="758"/>
                </a:lnTo>
                <a:lnTo>
                  <a:pt x="662" y="758"/>
                </a:lnTo>
                <a:lnTo>
                  <a:pt x="679" y="750"/>
                </a:lnTo>
                <a:lnTo>
                  <a:pt x="697" y="744"/>
                </a:lnTo>
                <a:lnTo>
                  <a:pt x="733" y="731"/>
                </a:lnTo>
                <a:lnTo>
                  <a:pt x="733" y="731"/>
                </a:lnTo>
                <a:lnTo>
                  <a:pt x="745" y="726"/>
                </a:lnTo>
                <a:lnTo>
                  <a:pt x="756" y="721"/>
                </a:lnTo>
                <a:lnTo>
                  <a:pt x="779" y="708"/>
                </a:lnTo>
                <a:lnTo>
                  <a:pt x="779" y="708"/>
                </a:lnTo>
                <a:lnTo>
                  <a:pt x="799" y="701"/>
                </a:lnTo>
                <a:lnTo>
                  <a:pt x="799" y="701"/>
                </a:lnTo>
                <a:lnTo>
                  <a:pt x="800" y="716"/>
                </a:lnTo>
                <a:lnTo>
                  <a:pt x="800" y="716"/>
                </a:lnTo>
                <a:close/>
                <a:moveTo>
                  <a:pt x="585" y="929"/>
                </a:moveTo>
                <a:lnTo>
                  <a:pt x="585" y="929"/>
                </a:lnTo>
                <a:lnTo>
                  <a:pt x="586" y="921"/>
                </a:lnTo>
                <a:lnTo>
                  <a:pt x="586" y="921"/>
                </a:lnTo>
                <a:lnTo>
                  <a:pt x="587" y="921"/>
                </a:lnTo>
                <a:lnTo>
                  <a:pt x="587" y="921"/>
                </a:lnTo>
                <a:lnTo>
                  <a:pt x="595" y="921"/>
                </a:lnTo>
                <a:lnTo>
                  <a:pt x="604" y="919"/>
                </a:lnTo>
                <a:lnTo>
                  <a:pt x="620" y="914"/>
                </a:lnTo>
                <a:lnTo>
                  <a:pt x="620" y="914"/>
                </a:lnTo>
                <a:lnTo>
                  <a:pt x="647" y="905"/>
                </a:lnTo>
                <a:lnTo>
                  <a:pt x="672" y="897"/>
                </a:lnTo>
                <a:lnTo>
                  <a:pt x="672" y="897"/>
                </a:lnTo>
                <a:lnTo>
                  <a:pt x="697" y="890"/>
                </a:lnTo>
                <a:lnTo>
                  <a:pt x="709" y="886"/>
                </a:lnTo>
                <a:lnTo>
                  <a:pt x="722" y="881"/>
                </a:lnTo>
                <a:lnTo>
                  <a:pt x="722" y="881"/>
                </a:lnTo>
                <a:lnTo>
                  <a:pt x="733" y="875"/>
                </a:lnTo>
                <a:lnTo>
                  <a:pt x="744" y="869"/>
                </a:lnTo>
                <a:lnTo>
                  <a:pt x="744" y="869"/>
                </a:lnTo>
                <a:lnTo>
                  <a:pt x="759" y="861"/>
                </a:lnTo>
                <a:lnTo>
                  <a:pt x="759" y="861"/>
                </a:lnTo>
                <a:lnTo>
                  <a:pt x="764" y="859"/>
                </a:lnTo>
                <a:lnTo>
                  <a:pt x="764" y="859"/>
                </a:lnTo>
                <a:lnTo>
                  <a:pt x="760" y="866"/>
                </a:lnTo>
                <a:lnTo>
                  <a:pt x="760" y="866"/>
                </a:lnTo>
                <a:lnTo>
                  <a:pt x="757" y="869"/>
                </a:lnTo>
                <a:lnTo>
                  <a:pt x="754" y="872"/>
                </a:lnTo>
                <a:lnTo>
                  <a:pt x="750" y="874"/>
                </a:lnTo>
                <a:lnTo>
                  <a:pt x="745" y="875"/>
                </a:lnTo>
                <a:lnTo>
                  <a:pt x="726" y="881"/>
                </a:lnTo>
                <a:lnTo>
                  <a:pt x="726" y="881"/>
                </a:lnTo>
                <a:lnTo>
                  <a:pt x="696" y="890"/>
                </a:lnTo>
                <a:lnTo>
                  <a:pt x="668" y="900"/>
                </a:lnTo>
                <a:lnTo>
                  <a:pt x="668" y="900"/>
                </a:lnTo>
                <a:lnTo>
                  <a:pt x="640" y="910"/>
                </a:lnTo>
                <a:lnTo>
                  <a:pt x="610" y="918"/>
                </a:lnTo>
                <a:lnTo>
                  <a:pt x="610" y="918"/>
                </a:lnTo>
                <a:lnTo>
                  <a:pt x="597" y="923"/>
                </a:lnTo>
                <a:lnTo>
                  <a:pt x="591" y="925"/>
                </a:lnTo>
                <a:lnTo>
                  <a:pt x="585" y="929"/>
                </a:lnTo>
                <a:lnTo>
                  <a:pt x="585" y="929"/>
                </a:lnTo>
                <a:close/>
                <a:moveTo>
                  <a:pt x="592" y="932"/>
                </a:moveTo>
                <a:lnTo>
                  <a:pt x="592" y="932"/>
                </a:lnTo>
                <a:lnTo>
                  <a:pt x="584" y="934"/>
                </a:lnTo>
                <a:lnTo>
                  <a:pt x="584" y="934"/>
                </a:lnTo>
                <a:lnTo>
                  <a:pt x="585" y="932"/>
                </a:lnTo>
                <a:lnTo>
                  <a:pt x="585" y="932"/>
                </a:lnTo>
                <a:lnTo>
                  <a:pt x="592" y="932"/>
                </a:lnTo>
                <a:lnTo>
                  <a:pt x="592" y="932"/>
                </a:lnTo>
                <a:close/>
                <a:moveTo>
                  <a:pt x="721" y="874"/>
                </a:moveTo>
                <a:lnTo>
                  <a:pt x="721" y="874"/>
                </a:lnTo>
                <a:lnTo>
                  <a:pt x="696" y="881"/>
                </a:lnTo>
                <a:lnTo>
                  <a:pt x="673" y="888"/>
                </a:lnTo>
                <a:lnTo>
                  <a:pt x="673" y="888"/>
                </a:lnTo>
                <a:lnTo>
                  <a:pt x="641" y="897"/>
                </a:lnTo>
                <a:lnTo>
                  <a:pt x="641" y="897"/>
                </a:lnTo>
                <a:lnTo>
                  <a:pt x="664" y="890"/>
                </a:lnTo>
                <a:lnTo>
                  <a:pt x="664" y="890"/>
                </a:lnTo>
                <a:lnTo>
                  <a:pt x="705" y="878"/>
                </a:lnTo>
                <a:lnTo>
                  <a:pt x="747" y="864"/>
                </a:lnTo>
                <a:lnTo>
                  <a:pt x="747" y="864"/>
                </a:lnTo>
                <a:lnTo>
                  <a:pt x="734" y="869"/>
                </a:lnTo>
                <a:lnTo>
                  <a:pt x="721" y="874"/>
                </a:lnTo>
                <a:lnTo>
                  <a:pt x="721" y="874"/>
                </a:lnTo>
                <a:close/>
                <a:moveTo>
                  <a:pt x="679" y="888"/>
                </a:moveTo>
                <a:lnTo>
                  <a:pt x="679" y="888"/>
                </a:lnTo>
                <a:lnTo>
                  <a:pt x="702" y="882"/>
                </a:lnTo>
                <a:lnTo>
                  <a:pt x="726" y="874"/>
                </a:lnTo>
                <a:lnTo>
                  <a:pt x="726" y="874"/>
                </a:lnTo>
                <a:lnTo>
                  <a:pt x="733" y="872"/>
                </a:lnTo>
                <a:lnTo>
                  <a:pt x="733" y="872"/>
                </a:lnTo>
                <a:lnTo>
                  <a:pt x="721" y="879"/>
                </a:lnTo>
                <a:lnTo>
                  <a:pt x="707" y="884"/>
                </a:lnTo>
                <a:lnTo>
                  <a:pt x="682" y="892"/>
                </a:lnTo>
                <a:lnTo>
                  <a:pt x="682" y="892"/>
                </a:lnTo>
                <a:lnTo>
                  <a:pt x="635" y="907"/>
                </a:lnTo>
                <a:lnTo>
                  <a:pt x="635" y="907"/>
                </a:lnTo>
                <a:lnTo>
                  <a:pt x="615" y="913"/>
                </a:lnTo>
                <a:lnTo>
                  <a:pt x="606" y="916"/>
                </a:lnTo>
                <a:lnTo>
                  <a:pt x="596" y="919"/>
                </a:lnTo>
                <a:lnTo>
                  <a:pt x="596" y="919"/>
                </a:lnTo>
                <a:lnTo>
                  <a:pt x="590" y="920"/>
                </a:lnTo>
                <a:lnTo>
                  <a:pt x="590" y="919"/>
                </a:lnTo>
                <a:lnTo>
                  <a:pt x="591" y="919"/>
                </a:lnTo>
                <a:lnTo>
                  <a:pt x="600" y="915"/>
                </a:lnTo>
                <a:lnTo>
                  <a:pt x="600" y="915"/>
                </a:lnTo>
                <a:lnTo>
                  <a:pt x="614" y="909"/>
                </a:lnTo>
                <a:lnTo>
                  <a:pt x="628" y="904"/>
                </a:lnTo>
                <a:lnTo>
                  <a:pt x="628" y="904"/>
                </a:lnTo>
                <a:lnTo>
                  <a:pt x="654" y="896"/>
                </a:lnTo>
                <a:lnTo>
                  <a:pt x="679" y="888"/>
                </a:lnTo>
                <a:lnTo>
                  <a:pt x="679" y="888"/>
                </a:lnTo>
                <a:close/>
                <a:moveTo>
                  <a:pt x="587" y="919"/>
                </a:moveTo>
                <a:lnTo>
                  <a:pt x="587" y="919"/>
                </a:lnTo>
                <a:lnTo>
                  <a:pt x="588" y="914"/>
                </a:lnTo>
                <a:lnTo>
                  <a:pt x="588" y="914"/>
                </a:lnTo>
                <a:lnTo>
                  <a:pt x="598" y="912"/>
                </a:lnTo>
                <a:lnTo>
                  <a:pt x="607" y="909"/>
                </a:lnTo>
                <a:lnTo>
                  <a:pt x="607" y="909"/>
                </a:lnTo>
                <a:lnTo>
                  <a:pt x="597" y="914"/>
                </a:lnTo>
                <a:lnTo>
                  <a:pt x="587" y="919"/>
                </a:lnTo>
                <a:lnTo>
                  <a:pt x="587" y="919"/>
                </a:lnTo>
                <a:close/>
                <a:moveTo>
                  <a:pt x="591" y="816"/>
                </a:moveTo>
                <a:lnTo>
                  <a:pt x="591" y="816"/>
                </a:lnTo>
                <a:lnTo>
                  <a:pt x="584" y="875"/>
                </a:lnTo>
                <a:lnTo>
                  <a:pt x="580" y="905"/>
                </a:lnTo>
                <a:lnTo>
                  <a:pt x="575" y="934"/>
                </a:lnTo>
                <a:lnTo>
                  <a:pt x="575" y="934"/>
                </a:lnTo>
                <a:lnTo>
                  <a:pt x="575" y="935"/>
                </a:lnTo>
                <a:lnTo>
                  <a:pt x="575" y="935"/>
                </a:lnTo>
                <a:lnTo>
                  <a:pt x="540" y="941"/>
                </a:lnTo>
                <a:lnTo>
                  <a:pt x="506" y="944"/>
                </a:lnTo>
                <a:lnTo>
                  <a:pt x="506" y="944"/>
                </a:lnTo>
                <a:lnTo>
                  <a:pt x="506" y="942"/>
                </a:lnTo>
                <a:lnTo>
                  <a:pt x="506" y="942"/>
                </a:lnTo>
                <a:lnTo>
                  <a:pt x="509" y="914"/>
                </a:lnTo>
                <a:lnTo>
                  <a:pt x="513" y="886"/>
                </a:lnTo>
                <a:lnTo>
                  <a:pt x="517" y="857"/>
                </a:lnTo>
                <a:lnTo>
                  <a:pt x="519" y="829"/>
                </a:lnTo>
                <a:lnTo>
                  <a:pt x="519" y="829"/>
                </a:lnTo>
                <a:lnTo>
                  <a:pt x="523" y="769"/>
                </a:lnTo>
                <a:lnTo>
                  <a:pt x="526" y="709"/>
                </a:lnTo>
                <a:lnTo>
                  <a:pt x="526" y="709"/>
                </a:lnTo>
                <a:lnTo>
                  <a:pt x="531" y="650"/>
                </a:lnTo>
                <a:lnTo>
                  <a:pt x="536" y="591"/>
                </a:lnTo>
                <a:lnTo>
                  <a:pt x="536" y="591"/>
                </a:lnTo>
                <a:lnTo>
                  <a:pt x="539" y="564"/>
                </a:lnTo>
                <a:lnTo>
                  <a:pt x="541" y="536"/>
                </a:lnTo>
                <a:lnTo>
                  <a:pt x="542" y="522"/>
                </a:lnTo>
                <a:lnTo>
                  <a:pt x="542" y="509"/>
                </a:lnTo>
                <a:lnTo>
                  <a:pt x="540" y="495"/>
                </a:lnTo>
                <a:lnTo>
                  <a:pt x="538" y="482"/>
                </a:lnTo>
                <a:lnTo>
                  <a:pt x="538" y="482"/>
                </a:lnTo>
                <a:lnTo>
                  <a:pt x="538" y="481"/>
                </a:lnTo>
                <a:lnTo>
                  <a:pt x="538" y="481"/>
                </a:lnTo>
                <a:lnTo>
                  <a:pt x="558" y="479"/>
                </a:lnTo>
                <a:lnTo>
                  <a:pt x="577" y="478"/>
                </a:lnTo>
                <a:lnTo>
                  <a:pt x="597" y="477"/>
                </a:lnTo>
                <a:lnTo>
                  <a:pt x="616" y="477"/>
                </a:lnTo>
                <a:lnTo>
                  <a:pt x="616" y="477"/>
                </a:lnTo>
                <a:lnTo>
                  <a:pt x="616" y="490"/>
                </a:lnTo>
                <a:lnTo>
                  <a:pt x="616" y="502"/>
                </a:lnTo>
                <a:lnTo>
                  <a:pt x="614" y="528"/>
                </a:lnTo>
                <a:lnTo>
                  <a:pt x="608" y="581"/>
                </a:lnTo>
                <a:lnTo>
                  <a:pt x="608" y="581"/>
                </a:lnTo>
                <a:lnTo>
                  <a:pt x="604" y="639"/>
                </a:lnTo>
                <a:lnTo>
                  <a:pt x="601" y="696"/>
                </a:lnTo>
                <a:lnTo>
                  <a:pt x="601" y="696"/>
                </a:lnTo>
                <a:lnTo>
                  <a:pt x="597" y="756"/>
                </a:lnTo>
                <a:lnTo>
                  <a:pt x="594" y="786"/>
                </a:lnTo>
                <a:lnTo>
                  <a:pt x="591" y="816"/>
                </a:lnTo>
                <a:lnTo>
                  <a:pt x="591" y="816"/>
                </a:lnTo>
                <a:close/>
                <a:moveTo>
                  <a:pt x="594" y="863"/>
                </a:moveTo>
                <a:lnTo>
                  <a:pt x="594" y="863"/>
                </a:lnTo>
                <a:lnTo>
                  <a:pt x="605" y="859"/>
                </a:lnTo>
                <a:lnTo>
                  <a:pt x="616" y="855"/>
                </a:lnTo>
                <a:lnTo>
                  <a:pt x="640" y="848"/>
                </a:lnTo>
                <a:lnTo>
                  <a:pt x="640" y="848"/>
                </a:lnTo>
                <a:lnTo>
                  <a:pt x="669" y="837"/>
                </a:lnTo>
                <a:lnTo>
                  <a:pt x="698" y="826"/>
                </a:lnTo>
                <a:lnTo>
                  <a:pt x="698" y="826"/>
                </a:lnTo>
                <a:lnTo>
                  <a:pt x="749" y="807"/>
                </a:lnTo>
                <a:lnTo>
                  <a:pt x="749" y="807"/>
                </a:lnTo>
                <a:lnTo>
                  <a:pt x="773" y="798"/>
                </a:lnTo>
                <a:lnTo>
                  <a:pt x="773" y="798"/>
                </a:lnTo>
                <a:lnTo>
                  <a:pt x="782" y="792"/>
                </a:lnTo>
                <a:lnTo>
                  <a:pt x="782" y="792"/>
                </a:lnTo>
                <a:lnTo>
                  <a:pt x="787" y="789"/>
                </a:lnTo>
                <a:lnTo>
                  <a:pt x="787" y="789"/>
                </a:lnTo>
                <a:lnTo>
                  <a:pt x="787" y="790"/>
                </a:lnTo>
                <a:lnTo>
                  <a:pt x="780" y="796"/>
                </a:lnTo>
                <a:lnTo>
                  <a:pt x="780" y="796"/>
                </a:lnTo>
                <a:lnTo>
                  <a:pt x="772" y="800"/>
                </a:lnTo>
                <a:lnTo>
                  <a:pt x="763" y="804"/>
                </a:lnTo>
                <a:lnTo>
                  <a:pt x="746" y="811"/>
                </a:lnTo>
                <a:lnTo>
                  <a:pt x="746" y="811"/>
                </a:lnTo>
                <a:lnTo>
                  <a:pt x="732" y="817"/>
                </a:lnTo>
                <a:lnTo>
                  <a:pt x="717" y="823"/>
                </a:lnTo>
                <a:lnTo>
                  <a:pt x="687" y="834"/>
                </a:lnTo>
                <a:lnTo>
                  <a:pt x="687" y="834"/>
                </a:lnTo>
                <a:lnTo>
                  <a:pt x="662" y="843"/>
                </a:lnTo>
                <a:lnTo>
                  <a:pt x="636" y="852"/>
                </a:lnTo>
                <a:lnTo>
                  <a:pt x="636" y="852"/>
                </a:lnTo>
                <a:lnTo>
                  <a:pt x="624" y="856"/>
                </a:lnTo>
                <a:lnTo>
                  <a:pt x="614" y="861"/>
                </a:lnTo>
                <a:lnTo>
                  <a:pt x="593" y="871"/>
                </a:lnTo>
                <a:lnTo>
                  <a:pt x="593" y="871"/>
                </a:lnTo>
                <a:lnTo>
                  <a:pt x="594" y="863"/>
                </a:lnTo>
                <a:lnTo>
                  <a:pt x="594" y="863"/>
                </a:lnTo>
                <a:close/>
                <a:moveTo>
                  <a:pt x="629" y="862"/>
                </a:moveTo>
                <a:lnTo>
                  <a:pt x="629" y="862"/>
                </a:lnTo>
                <a:lnTo>
                  <a:pt x="690" y="843"/>
                </a:lnTo>
                <a:lnTo>
                  <a:pt x="690" y="843"/>
                </a:lnTo>
                <a:lnTo>
                  <a:pt x="716" y="834"/>
                </a:lnTo>
                <a:lnTo>
                  <a:pt x="740" y="825"/>
                </a:lnTo>
                <a:lnTo>
                  <a:pt x="740" y="825"/>
                </a:lnTo>
                <a:lnTo>
                  <a:pt x="757" y="819"/>
                </a:lnTo>
                <a:lnTo>
                  <a:pt x="773" y="814"/>
                </a:lnTo>
                <a:lnTo>
                  <a:pt x="773" y="814"/>
                </a:lnTo>
                <a:lnTo>
                  <a:pt x="759" y="819"/>
                </a:lnTo>
                <a:lnTo>
                  <a:pt x="745" y="825"/>
                </a:lnTo>
                <a:lnTo>
                  <a:pt x="745" y="825"/>
                </a:lnTo>
                <a:lnTo>
                  <a:pt x="715" y="837"/>
                </a:lnTo>
                <a:lnTo>
                  <a:pt x="685" y="848"/>
                </a:lnTo>
                <a:lnTo>
                  <a:pt x="685" y="848"/>
                </a:lnTo>
                <a:lnTo>
                  <a:pt x="638" y="865"/>
                </a:lnTo>
                <a:lnTo>
                  <a:pt x="614" y="874"/>
                </a:lnTo>
                <a:lnTo>
                  <a:pt x="591" y="885"/>
                </a:lnTo>
                <a:lnTo>
                  <a:pt x="591" y="885"/>
                </a:lnTo>
                <a:lnTo>
                  <a:pt x="592" y="875"/>
                </a:lnTo>
                <a:lnTo>
                  <a:pt x="592" y="875"/>
                </a:lnTo>
                <a:lnTo>
                  <a:pt x="602" y="873"/>
                </a:lnTo>
                <a:lnTo>
                  <a:pt x="611" y="869"/>
                </a:lnTo>
                <a:lnTo>
                  <a:pt x="629" y="862"/>
                </a:lnTo>
                <a:lnTo>
                  <a:pt x="629" y="862"/>
                </a:lnTo>
                <a:close/>
                <a:moveTo>
                  <a:pt x="634" y="873"/>
                </a:moveTo>
                <a:lnTo>
                  <a:pt x="634" y="873"/>
                </a:lnTo>
                <a:lnTo>
                  <a:pt x="686" y="856"/>
                </a:lnTo>
                <a:lnTo>
                  <a:pt x="686" y="856"/>
                </a:lnTo>
                <a:lnTo>
                  <a:pt x="738" y="839"/>
                </a:lnTo>
                <a:lnTo>
                  <a:pt x="738" y="839"/>
                </a:lnTo>
                <a:lnTo>
                  <a:pt x="763" y="829"/>
                </a:lnTo>
                <a:lnTo>
                  <a:pt x="763" y="829"/>
                </a:lnTo>
                <a:lnTo>
                  <a:pt x="773" y="825"/>
                </a:lnTo>
                <a:lnTo>
                  <a:pt x="773" y="825"/>
                </a:lnTo>
                <a:lnTo>
                  <a:pt x="778" y="823"/>
                </a:lnTo>
                <a:lnTo>
                  <a:pt x="778" y="823"/>
                </a:lnTo>
                <a:lnTo>
                  <a:pt x="777" y="823"/>
                </a:lnTo>
                <a:lnTo>
                  <a:pt x="777" y="823"/>
                </a:lnTo>
                <a:lnTo>
                  <a:pt x="768" y="829"/>
                </a:lnTo>
                <a:lnTo>
                  <a:pt x="758" y="834"/>
                </a:lnTo>
                <a:lnTo>
                  <a:pt x="737" y="844"/>
                </a:lnTo>
                <a:lnTo>
                  <a:pt x="737" y="844"/>
                </a:lnTo>
                <a:lnTo>
                  <a:pt x="723" y="850"/>
                </a:lnTo>
                <a:lnTo>
                  <a:pt x="708" y="855"/>
                </a:lnTo>
                <a:lnTo>
                  <a:pt x="680" y="865"/>
                </a:lnTo>
                <a:lnTo>
                  <a:pt x="680" y="865"/>
                </a:lnTo>
                <a:lnTo>
                  <a:pt x="635" y="881"/>
                </a:lnTo>
                <a:lnTo>
                  <a:pt x="611" y="890"/>
                </a:lnTo>
                <a:lnTo>
                  <a:pt x="589" y="900"/>
                </a:lnTo>
                <a:lnTo>
                  <a:pt x="589" y="900"/>
                </a:lnTo>
                <a:lnTo>
                  <a:pt x="591" y="889"/>
                </a:lnTo>
                <a:lnTo>
                  <a:pt x="591" y="889"/>
                </a:lnTo>
                <a:lnTo>
                  <a:pt x="602" y="886"/>
                </a:lnTo>
                <a:lnTo>
                  <a:pt x="612" y="882"/>
                </a:lnTo>
                <a:lnTo>
                  <a:pt x="634" y="873"/>
                </a:lnTo>
                <a:lnTo>
                  <a:pt x="634" y="873"/>
                </a:lnTo>
                <a:close/>
                <a:moveTo>
                  <a:pt x="636" y="888"/>
                </a:moveTo>
                <a:lnTo>
                  <a:pt x="636" y="888"/>
                </a:lnTo>
                <a:lnTo>
                  <a:pt x="662" y="880"/>
                </a:lnTo>
                <a:lnTo>
                  <a:pt x="688" y="873"/>
                </a:lnTo>
                <a:lnTo>
                  <a:pt x="688" y="873"/>
                </a:lnTo>
                <a:lnTo>
                  <a:pt x="697" y="870"/>
                </a:lnTo>
                <a:lnTo>
                  <a:pt x="697" y="870"/>
                </a:lnTo>
                <a:lnTo>
                  <a:pt x="643" y="890"/>
                </a:lnTo>
                <a:lnTo>
                  <a:pt x="615" y="900"/>
                </a:lnTo>
                <a:lnTo>
                  <a:pt x="588" y="910"/>
                </a:lnTo>
                <a:lnTo>
                  <a:pt x="588" y="910"/>
                </a:lnTo>
                <a:lnTo>
                  <a:pt x="589" y="903"/>
                </a:lnTo>
                <a:lnTo>
                  <a:pt x="589" y="903"/>
                </a:lnTo>
                <a:lnTo>
                  <a:pt x="612" y="896"/>
                </a:lnTo>
                <a:lnTo>
                  <a:pt x="636" y="888"/>
                </a:lnTo>
                <a:lnTo>
                  <a:pt x="636" y="888"/>
                </a:lnTo>
                <a:close/>
                <a:moveTo>
                  <a:pt x="497" y="945"/>
                </a:moveTo>
                <a:lnTo>
                  <a:pt x="497" y="945"/>
                </a:lnTo>
                <a:lnTo>
                  <a:pt x="492" y="945"/>
                </a:lnTo>
                <a:lnTo>
                  <a:pt x="492" y="945"/>
                </a:lnTo>
                <a:lnTo>
                  <a:pt x="489" y="945"/>
                </a:lnTo>
                <a:lnTo>
                  <a:pt x="489" y="945"/>
                </a:lnTo>
                <a:lnTo>
                  <a:pt x="490" y="945"/>
                </a:lnTo>
                <a:lnTo>
                  <a:pt x="490" y="945"/>
                </a:lnTo>
                <a:lnTo>
                  <a:pt x="493" y="944"/>
                </a:lnTo>
                <a:lnTo>
                  <a:pt x="497" y="943"/>
                </a:lnTo>
                <a:lnTo>
                  <a:pt x="497" y="943"/>
                </a:lnTo>
                <a:lnTo>
                  <a:pt x="498" y="944"/>
                </a:lnTo>
                <a:lnTo>
                  <a:pt x="498" y="944"/>
                </a:lnTo>
                <a:lnTo>
                  <a:pt x="497" y="945"/>
                </a:lnTo>
                <a:lnTo>
                  <a:pt x="497" y="945"/>
                </a:lnTo>
                <a:close/>
                <a:moveTo>
                  <a:pt x="493" y="938"/>
                </a:moveTo>
                <a:lnTo>
                  <a:pt x="493" y="938"/>
                </a:lnTo>
                <a:lnTo>
                  <a:pt x="498" y="933"/>
                </a:lnTo>
                <a:lnTo>
                  <a:pt x="498" y="933"/>
                </a:lnTo>
                <a:lnTo>
                  <a:pt x="498" y="940"/>
                </a:lnTo>
                <a:lnTo>
                  <a:pt x="498" y="940"/>
                </a:lnTo>
                <a:lnTo>
                  <a:pt x="488" y="943"/>
                </a:lnTo>
                <a:lnTo>
                  <a:pt x="487" y="943"/>
                </a:lnTo>
                <a:lnTo>
                  <a:pt x="487" y="942"/>
                </a:lnTo>
                <a:lnTo>
                  <a:pt x="493" y="938"/>
                </a:lnTo>
                <a:lnTo>
                  <a:pt x="493" y="938"/>
                </a:lnTo>
                <a:close/>
                <a:moveTo>
                  <a:pt x="483" y="946"/>
                </a:moveTo>
                <a:lnTo>
                  <a:pt x="483" y="946"/>
                </a:lnTo>
                <a:lnTo>
                  <a:pt x="452" y="946"/>
                </a:lnTo>
                <a:lnTo>
                  <a:pt x="452" y="946"/>
                </a:lnTo>
                <a:lnTo>
                  <a:pt x="460" y="942"/>
                </a:lnTo>
                <a:lnTo>
                  <a:pt x="467" y="938"/>
                </a:lnTo>
                <a:lnTo>
                  <a:pt x="467" y="938"/>
                </a:lnTo>
                <a:lnTo>
                  <a:pt x="480" y="930"/>
                </a:lnTo>
                <a:lnTo>
                  <a:pt x="491" y="922"/>
                </a:lnTo>
                <a:lnTo>
                  <a:pt x="491" y="922"/>
                </a:lnTo>
                <a:lnTo>
                  <a:pt x="485" y="927"/>
                </a:lnTo>
                <a:lnTo>
                  <a:pt x="485" y="927"/>
                </a:lnTo>
                <a:lnTo>
                  <a:pt x="476" y="935"/>
                </a:lnTo>
                <a:lnTo>
                  <a:pt x="472" y="939"/>
                </a:lnTo>
                <a:lnTo>
                  <a:pt x="468" y="944"/>
                </a:lnTo>
                <a:lnTo>
                  <a:pt x="468" y="944"/>
                </a:lnTo>
                <a:lnTo>
                  <a:pt x="468" y="945"/>
                </a:lnTo>
                <a:lnTo>
                  <a:pt x="469" y="946"/>
                </a:lnTo>
                <a:lnTo>
                  <a:pt x="469" y="946"/>
                </a:lnTo>
                <a:lnTo>
                  <a:pt x="482" y="939"/>
                </a:lnTo>
                <a:lnTo>
                  <a:pt x="495" y="931"/>
                </a:lnTo>
                <a:lnTo>
                  <a:pt x="495" y="931"/>
                </a:lnTo>
                <a:lnTo>
                  <a:pt x="496" y="930"/>
                </a:lnTo>
                <a:lnTo>
                  <a:pt x="497" y="930"/>
                </a:lnTo>
                <a:lnTo>
                  <a:pt x="495" y="933"/>
                </a:lnTo>
                <a:lnTo>
                  <a:pt x="488" y="938"/>
                </a:lnTo>
                <a:lnTo>
                  <a:pt x="488" y="938"/>
                </a:lnTo>
                <a:lnTo>
                  <a:pt x="482" y="944"/>
                </a:lnTo>
                <a:lnTo>
                  <a:pt x="482" y="944"/>
                </a:lnTo>
                <a:lnTo>
                  <a:pt x="482" y="945"/>
                </a:lnTo>
                <a:lnTo>
                  <a:pt x="483" y="946"/>
                </a:lnTo>
                <a:lnTo>
                  <a:pt x="483" y="946"/>
                </a:lnTo>
                <a:close/>
                <a:moveTo>
                  <a:pt x="489" y="931"/>
                </a:moveTo>
                <a:lnTo>
                  <a:pt x="489" y="931"/>
                </a:lnTo>
                <a:lnTo>
                  <a:pt x="481" y="937"/>
                </a:lnTo>
                <a:lnTo>
                  <a:pt x="481" y="937"/>
                </a:lnTo>
                <a:lnTo>
                  <a:pt x="476" y="940"/>
                </a:lnTo>
                <a:lnTo>
                  <a:pt x="473" y="942"/>
                </a:lnTo>
                <a:lnTo>
                  <a:pt x="473" y="941"/>
                </a:lnTo>
                <a:lnTo>
                  <a:pt x="474" y="939"/>
                </a:lnTo>
                <a:lnTo>
                  <a:pt x="474" y="939"/>
                </a:lnTo>
                <a:lnTo>
                  <a:pt x="480" y="933"/>
                </a:lnTo>
                <a:lnTo>
                  <a:pt x="487" y="928"/>
                </a:lnTo>
                <a:lnTo>
                  <a:pt x="500" y="918"/>
                </a:lnTo>
                <a:lnTo>
                  <a:pt x="500" y="918"/>
                </a:lnTo>
                <a:lnTo>
                  <a:pt x="499" y="927"/>
                </a:lnTo>
                <a:lnTo>
                  <a:pt x="499" y="927"/>
                </a:lnTo>
                <a:lnTo>
                  <a:pt x="489" y="931"/>
                </a:lnTo>
                <a:lnTo>
                  <a:pt x="489" y="931"/>
                </a:lnTo>
                <a:close/>
                <a:moveTo>
                  <a:pt x="477" y="928"/>
                </a:moveTo>
                <a:lnTo>
                  <a:pt x="477" y="928"/>
                </a:lnTo>
                <a:lnTo>
                  <a:pt x="466" y="936"/>
                </a:lnTo>
                <a:lnTo>
                  <a:pt x="466" y="936"/>
                </a:lnTo>
                <a:lnTo>
                  <a:pt x="459" y="940"/>
                </a:lnTo>
                <a:lnTo>
                  <a:pt x="455" y="942"/>
                </a:lnTo>
                <a:lnTo>
                  <a:pt x="452" y="944"/>
                </a:lnTo>
                <a:lnTo>
                  <a:pt x="452" y="944"/>
                </a:lnTo>
                <a:lnTo>
                  <a:pt x="464" y="934"/>
                </a:lnTo>
                <a:lnTo>
                  <a:pt x="477" y="925"/>
                </a:lnTo>
                <a:lnTo>
                  <a:pt x="490" y="915"/>
                </a:lnTo>
                <a:lnTo>
                  <a:pt x="501" y="905"/>
                </a:lnTo>
                <a:lnTo>
                  <a:pt x="501" y="905"/>
                </a:lnTo>
                <a:lnTo>
                  <a:pt x="500" y="914"/>
                </a:lnTo>
                <a:lnTo>
                  <a:pt x="500" y="914"/>
                </a:lnTo>
                <a:lnTo>
                  <a:pt x="477" y="928"/>
                </a:lnTo>
                <a:lnTo>
                  <a:pt x="477" y="928"/>
                </a:lnTo>
                <a:close/>
                <a:moveTo>
                  <a:pt x="447" y="946"/>
                </a:moveTo>
                <a:lnTo>
                  <a:pt x="447" y="946"/>
                </a:lnTo>
                <a:lnTo>
                  <a:pt x="447" y="946"/>
                </a:lnTo>
                <a:lnTo>
                  <a:pt x="447" y="946"/>
                </a:lnTo>
                <a:lnTo>
                  <a:pt x="436" y="946"/>
                </a:lnTo>
                <a:lnTo>
                  <a:pt x="436" y="946"/>
                </a:lnTo>
                <a:lnTo>
                  <a:pt x="448" y="938"/>
                </a:lnTo>
                <a:lnTo>
                  <a:pt x="459" y="929"/>
                </a:lnTo>
                <a:lnTo>
                  <a:pt x="459" y="929"/>
                </a:lnTo>
                <a:lnTo>
                  <a:pt x="468" y="924"/>
                </a:lnTo>
                <a:lnTo>
                  <a:pt x="477" y="919"/>
                </a:lnTo>
                <a:lnTo>
                  <a:pt x="494" y="909"/>
                </a:lnTo>
                <a:lnTo>
                  <a:pt x="494" y="909"/>
                </a:lnTo>
                <a:lnTo>
                  <a:pt x="497" y="908"/>
                </a:lnTo>
                <a:lnTo>
                  <a:pt x="497" y="908"/>
                </a:lnTo>
                <a:lnTo>
                  <a:pt x="492" y="911"/>
                </a:lnTo>
                <a:lnTo>
                  <a:pt x="492" y="911"/>
                </a:lnTo>
                <a:lnTo>
                  <a:pt x="483" y="918"/>
                </a:lnTo>
                <a:lnTo>
                  <a:pt x="473" y="925"/>
                </a:lnTo>
                <a:lnTo>
                  <a:pt x="473" y="925"/>
                </a:lnTo>
                <a:lnTo>
                  <a:pt x="459" y="935"/>
                </a:lnTo>
                <a:lnTo>
                  <a:pt x="447" y="946"/>
                </a:lnTo>
                <a:lnTo>
                  <a:pt x="447" y="946"/>
                </a:lnTo>
                <a:close/>
                <a:moveTo>
                  <a:pt x="462" y="925"/>
                </a:moveTo>
                <a:lnTo>
                  <a:pt x="462" y="925"/>
                </a:lnTo>
                <a:lnTo>
                  <a:pt x="444" y="939"/>
                </a:lnTo>
                <a:lnTo>
                  <a:pt x="444" y="939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6" y="943"/>
                </a:lnTo>
                <a:lnTo>
                  <a:pt x="436" y="943"/>
                </a:lnTo>
                <a:lnTo>
                  <a:pt x="453" y="930"/>
                </a:lnTo>
                <a:lnTo>
                  <a:pt x="470" y="918"/>
                </a:lnTo>
                <a:lnTo>
                  <a:pt x="488" y="905"/>
                </a:lnTo>
                <a:lnTo>
                  <a:pt x="496" y="899"/>
                </a:lnTo>
                <a:lnTo>
                  <a:pt x="503" y="891"/>
                </a:lnTo>
                <a:lnTo>
                  <a:pt x="503" y="891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492" y="908"/>
                </a:lnTo>
                <a:lnTo>
                  <a:pt x="482" y="913"/>
                </a:lnTo>
                <a:lnTo>
                  <a:pt x="473" y="919"/>
                </a:lnTo>
                <a:lnTo>
                  <a:pt x="462" y="925"/>
                </a:lnTo>
                <a:lnTo>
                  <a:pt x="462" y="925"/>
                </a:lnTo>
                <a:close/>
                <a:moveTo>
                  <a:pt x="279" y="689"/>
                </a:moveTo>
                <a:lnTo>
                  <a:pt x="279" y="689"/>
                </a:lnTo>
                <a:lnTo>
                  <a:pt x="290" y="677"/>
                </a:lnTo>
                <a:lnTo>
                  <a:pt x="290" y="677"/>
                </a:lnTo>
                <a:lnTo>
                  <a:pt x="302" y="665"/>
                </a:lnTo>
                <a:lnTo>
                  <a:pt x="316" y="653"/>
                </a:lnTo>
                <a:lnTo>
                  <a:pt x="316" y="653"/>
                </a:lnTo>
                <a:lnTo>
                  <a:pt x="341" y="629"/>
                </a:lnTo>
                <a:lnTo>
                  <a:pt x="366" y="608"/>
                </a:lnTo>
                <a:lnTo>
                  <a:pt x="393" y="588"/>
                </a:lnTo>
                <a:lnTo>
                  <a:pt x="420" y="568"/>
                </a:lnTo>
                <a:lnTo>
                  <a:pt x="420" y="568"/>
                </a:lnTo>
                <a:lnTo>
                  <a:pt x="462" y="536"/>
                </a:lnTo>
                <a:lnTo>
                  <a:pt x="462" y="536"/>
                </a:lnTo>
                <a:lnTo>
                  <a:pt x="493" y="512"/>
                </a:lnTo>
                <a:lnTo>
                  <a:pt x="493" y="512"/>
                </a:lnTo>
                <a:lnTo>
                  <a:pt x="509" y="499"/>
                </a:lnTo>
                <a:lnTo>
                  <a:pt x="509" y="499"/>
                </a:lnTo>
                <a:lnTo>
                  <a:pt x="520" y="490"/>
                </a:lnTo>
                <a:lnTo>
                  <a:pt x="520" y="490"/>
                </a:lnTo>
                <a:lnTo>
                  <a:pt x="523" y="489"/>
                </a:lnTo>
                <a:lnTo>
                  <a:pt x="524" y="487"/>
                </a:lnTo>
                <a:lnTo>
                  <a:pt x="524" y="487"/>
                </a:lnTo>
                <a:lnTo>
                  <a:pt x="528" y="485"/>
                </a:lnTo>
                <a:lnTo>
                  <a:pt x="528" y="485"/>
                </a:lnTo>
                <a:lnTo>
                  <a:pt x="529" y="484"/>
                </a:lnTo>
                <a:lnTo>
                  <a:pt x="528" y="483"/>
                </a:lnTo>
                <a:lnTo>
                  <a:pt x="528" y="483"/>
                </a:lnTo>
                <a:lnTo>
                  <a:pt x="527" y="483"/>
                </a:lnTo>
                <a:lnTo>
                  <a:pt x="527" y="483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07" y="496"/>
                </a:lnTo>
                <a:lnTo>
                  <a:pt x="493" y="507"/>
                </a:lnTo>
                <a:lnTo>
                  <a:pt x="463" y="530"/>
                </a:lnTo>
                <a:lnTo>
                  <a:pt x="463" y="530"/>
                </a:lnTo>
                <a:lnTo>
                  <a:pt x="411" y="571"/>
                </a:lnTo>
                <a:lnTo>
                  <a:pt x="411" y="571"/>
                </a:lnTo>
                <a:lnTo>
                  <a:pt x="401" y="579"/>
                </a:lnTo>
                <a:lnTo>
                  <a:pt x="401" y="579"/>
                </a:lnTo>
                <a:lnTo>
                  <a:pt x="369" y="602"/>
                </a:lnTo>
                <a:lnTo>
                  <a:pt x="339" y="627"/>
                </a:lnTo>
                <a:lnTo>
                  <a:pt x="311" y="653"/>
                </a:lnTo>
                <a:lnTo>
                  <a:pt x="281" y="679"/>
                </a:lnTo>
                <a:lnTo>
                  <a:pt x="281" y="679"/>
                </a:lnTo>
                <a:lnTo>
                  <a:pt x="276" y="683"/>
                </a:lnTo>
                <a:lnTo>
                  <a:pt x="276" y="683"/>
                </a:lnTo>
                <a:lnTo>
                  <a:pt x="276" y="682"/>
                </a:lnTo>
                <a:lnTo>
                  <a:pt x="276" y="682"/>
                </a:lnTo>
                <a:lnTo>
                  <a:pt x="281" y="677"/>
                </a:lnTo>
                <a:lnTo>
                  <a:pt x="281" y="677"/>
                </a:lnTo>
                <a:lnTo>
                  <a:pt x="292" y="664"/>
                </a:lnTo>
                <a:lnTo>
                  <a:pt x="292" y="664"/>
                </a:lnTo>
                <a:lnTo>
                  <a:pt x="306" y="648"/>
                </a:lnTo>
                <a:lnTo>
                  <a:pt x="306" y="648"/>
                </a:lnTo>
                <a:lnTo>
                  <a:pt x="323" y="632"/>
                </a:lnTo>
                <a:lnTo>
                  <a:pt x="323" y="632"/>
                </a:lnTo>
                <a:lnTo>
                  <a:pt x="339" y="618"/>
                </a:lnTo>
                <a:lnTo>
                  <a:pt x="355" y="605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411" y="564"/>
                </a:lnTo>
                <a:lnTo>
                  <a:pt x="432" y="547"/>
                </a:lnTo>
                <a:lnTo>
                  <a:pt x="432" y="547"/>
                </a:lnTo>
                <a:lnTo>
                  <a:pt x="441" y="540"/>
                </a:lnTo>
                <a:lnTo>
                  <a:pt x="441" y="540"/>
                </a:lnTo>
                <a:lnTo>
                  <a:pt x="451" y="532"/>
                </a:lnTo>
                <a:lnTo>
                  <a:pt x="451" y="532"/>
                </a:lnTo>
                <a:lnTo>
                  <a:pt x="482" y="509"/>
                </a:lnTo>
                <a:lnTo>
                  <a:pt x="497" y="497"/>
                </a:lnTo>
                <a:lnTo>
                  <a:pt x="511" y="485"/>
                </a:lnTo>
                <a:lnTo>
                  <a:pt x="511" y="485"/>
                </a:lnTo>
                <a:lnTo>
                  <a:pt x="516" y="484"/>
                </a:lnTo>
                <a:lnTo>
                  <a:pt x="516" y="484"/>
                </a:lnTo>
                <a:lnTo>
                  <a:pt x="529" y="482"/>
                </a:lnTo>
                <a:lnTo>
                  <a:pt x="529" y="482"/>
                </a:lnTo>
                <a:lnTo>
                  <a:pt x="529" y="484"/>
                </a:lnTo>
                <a:lnTo>
                  <a:pt x="529" y="484"/>
                </a:lnTo>
                <a:lnTo>
                  <a:pt x="531" y="494"/>
                </a:lnTo>
                <a:lnTo>
                  <a:pt x="531" y="494"/>
                </a:lnTo>
                <a:lnTo>
                  <a:pt x="520" y="505"/>
                </a:lnTo>
                <a:lnTo>
                  <a:pt x="520" y="505"/>
                </a:lnTo>
                <a:lnTo>
                  <a:pt x="516" y="507"/>
                </a:lnTo>
                <a:lnTo>
                  <a:pt x="516" y="507"/>
                </a:lnTo>
                <a:lnTo>
                  <a:pt x="498" y="520"/>
                </a:lnTo>
                <a:lnTo>
                  <a:pt x="498" y="520"/>
                </a:lnTo>
                <a:lnTo>
                  <a:pt x="468" y="544"/>
                </a:lnTo>
                <a:lnTo>
                  <a:pt x="437" y="568"/>
                </a:lnTo>
                <a:lnTo>
                  <a:pt x="437" y="568"/>
                </a:lnTo>
                <a:lnTo>
                  <a:pt x="382" y="607"/>
                </a:lnTo>
                <a:lnTo>
                  <a:pt x="355" y="626"/>
                </a:lnTo>
                <a:lnTo>
                  <a:pt x="329" y="648"/>
                </a:lnTo>
                <a:lnTo>
                  <a:pt x="329" y="648"/>
                </a:lnTo>
                <a:lnTo>
                  <a:pt x="304" y="670"/>
                </a:lnTo>
                <a:lnTo>
                  <a:pt x="291" y="681"/>
                </a:lnTo>
                <a:lnTo>
                  <a:pt x="279" y="691"/>
                </a:lnTo>
                <a:lnTo>
                  <a:pt x="279" y="691"/>
                </a:lnTo>
                <a:lnTo>
                  <a:pt x="276" y="693"/>
                </a:lnTo>
                <a:lnTo>
                  <a:pt x="276" y="693"/>
                </a:lnTo>
                <a:lnTo>
                  <a:pt x="276" y="692"/>
                </a:lnTo>
                <a:lnTo>
                  <a:pt x="276" y="692"/>
                </a:lnTo>
                <a:lnTo>
                  <a:pt x="279" y="689"/>
                </a:lnTo>
                <a:lnTo>
                  <a:pt x="279" y="689"/>
                </a:lnTo>
                <a:close/>
                <a:moveTo>
                  <a:pt x="276" y="689"/>
                </a:moveTo>
                <a:lnTo>
                  <a:pt x="276" y="689"/>
                </a:lnTo>
                <a:lnTo>
                  <a:pt x="276" y="685"/>
                </a:lnTo>
                <a:lnTo>
                  <a:pt x="276" y="685"/>
                </a:lnTo>
                <a:lnTo>
                  <a:pt x="288" y="677"/>
                </a:lnTo>
                <a:lnTo>
                  <a:pt x="288" y="677"/>
                </a:lnTo>
                <a:lnTo>
                  <a:pt x="276" y="689"/>
                </a:lnTo>
                <a:lnTo>
                  <a:pt x="276" y="689"/>
                </a:lnTo>
                <a:close/>
                <a:moveTo>
                  <a:pt x="464" y="531"/>
                </a:moveTo>
                <a:lnTo>
                  <a:pt x="464" y="531"/>
                </a:lnTo>
                <a:lnTo>
                  <a:pt x="485" y="515"/>
                </a:lnTo>
                <a:lnTo>
                  <a:pt x="485" y="515"/>
                </a:lnTo>
                <a:lnTo>
                  <a:pt x="469" y="527"/>
                </a:lnTo>
                <a:lnTo>
                  <a:pt x="469" y="527"/>
                </a:lnTo>
                <a:lnTo>
                  <a:pt x="464" y="531"/>
                </a:lnTo>
                <a:lnTo>
                  <a:pt x="464" y="531"/>
                </a:lnTo>
                <a:close/>
                <a:moveTo>
                  <a:pt x="308" y="557"/>
                </a:moveTo>
                <a:lnTo>
                  <a:pt x="308" y="557"/>
                </a:lnTo>
                <a:lnTo>
                  <a:pt x="292" y="570"/>
                </a:lnTo>
                <a:lnTo>
                  <a:pt x="285" y="577"/>
                </a:lnTo>
                <a:lnTo>
                  <a:pt x="278" y="585"/>
                </a:lnTo>
                <a:lnTo>
                  <a:pt x="278" y="585"/>
                </a:lnTo>
                <a:lnTo>
                  <a:pt x="278" y="583"/>
                </a:lnTo>
                <a:lnTo>
                  <a:pt x="278" y="583"/>
                </a:lnTo>
                <a:lnTo>
                  <a:pt x="279" y="583"/>
                </a:lnTo>
                <a:lnTo>
                  <a:pt x="279" y="583"/>
                </a:lnTo>
                <a:lnTo>
                  <a:pt x="285" y="576"/>
                </a:lnTo>
                <a:lnTo>
                  <a:pt x="293" y="569"/>
                </a:lnTo>
                <a:lnTo>
                  <a:pt x="308" y="557"/>
                </a:lnTo>
                <a:lnTo>
                  <a:pt x="308" y="557"/>
                </a:lnTo>
                <a:close/>
                <a:moveTo>
                  <a:pt x="279" y="570"/>
                </a:moveTo>
                <a:lnTo>
                  <a:pt x="279" y="570"/>
                </a:lnTo>
                <a:lnTo>
                  <a:pt x="279" y="569"/>
                </a:lnTo>
                <a:lnTo>
                  <a:pt x="279" y="569"/>
                </a:lnTo>
                <a:lnTo>
                  <a:pt x="285" y="564"/>
                </a:lnTo>
                <a:lnTo>
                  <a:pt x="285" y="564"/>
                </a:lnTo>
                <a:lnTo>
                  <a:pt x="279" y="570"/>
                </a:lnTo>
                <a:lnTo>
                  <a:pt x="279" y="570"/>
                </a:lnTo>
                <a:close/>
                <a:moveTo>
                  <a:pt x="319" y="550"/>
                </a:moveTo>
                <a:lnTo>
                  <a:pt x="319" y="550"/>
                </a:lnTo>
                <a:lnTo>
                  <a:pt x="327" y="544"/>
                </a:lnTo>
                <a:lnTo>
                  <a:pt x="327" y="544"/>
                </a:lnTo>
                <a:lnTo>
                  <a:pt x="345" y="534"/>
                </a:lnTo>
                <a:lnTo>
                  <a:pt x="345" y="534"/>
                </a:lnTo>
                <a:lnTo>
                  <a:pt x="311" y="564"/>
                </a:lnTo>
                <a:lnTo>
                  <a:pt x="293" y="579"/>
                </a:lnTo>
                <a:lnTo>
                  <a:pt x="278" y="595"/>
                </a:lnTo>
                <a:lnTo>
                  <a:pt x="278" y="595"/>
                </a:lnTo>
                <a:lnTo>
                  <a:pt x="278" y="589"/>
                </a:lnTo>
                <a:lnTo>
                  <a:pt x="278" y="589"/>
                </a:lnTo>
                <a:lnTo>
                  <a:pt x="287" y="578"/>
                </a:lnTo>
                <a:lnTo>
                  <a:pt x="297" y="569"/>
                </a:lnTo>
                <a:lnTo>
                  <a:pt x="319" y="550"/>
                </a:lnTo>
                <a:lnTo>
                  <a:pt x="319" y="550"/>
                </a:lnTo>
                <a:close/>
                <a:moveTo>
                  <a:pt x="287" y="588"/>
                </a:moveTo>
                <a:lnTo>
                  <a:pt x="287" y="588"/>
                </a:lnTo>
                <a:lnTo>
                  <a:pt x="300" y="575"/>
                </a:lnTo>
                <a:lnTo>
                  <a:pt x="314" y="564"/>
                </a:lnTo>
                <a:lnTo>
                  <a:pt x="314" y="564"/>
                </a:lnTo>
                <a:lnTo>
                  <a:pt x="352" y="531"/>
                </a:lnTo>
                <a:lnTo>
                  <a:pt x="352" y="531"/>
                </a:lnTo>
                <a:lnTo>
                  <a:pt x="362" y="526"/>
                </a:lnTo>
                <a:lnTo>
                  <a:pt x="362" y="526"/>
                </a:lnTo>
                <a:lnTo>
                  <a:pt x="342" y="542"/>
                </a:lnTo>
                <a:lnTo>
                  <a:pt x="342" y="542"/>
                </a:lnTo>
                <a:lnTo>
                  <a:pt x="315" y="565"/>
                </a:lnTo>
                <a:lnTo>
                  <a:pt x="300" y="577"/>
                </a:lnTo>
                <a:lnTo>
                  <a:pt x="288" y="589"/>
                </a:lnTo>
                <a:lnTo>
                  <a:pt x="288" y="589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87" y="588"/>
                </a:lnTo>
                <a:lnTo>
                  <a:pt x="287" y="588"/>
                </a:lnTo>
                <a:close/>
                <a:moveTo>
                  <a:pt x="295" y="584"/>
                </a:moveTo>
                <a:lnTo>
                  <a:pt x="295" y="584"/>
                </a:lnTo>
                <a:lnTo>
                  <a:pt x="303" y="576"/>
                </a:lnTo>
                <a:lnTo>
                  <a:pt x="313" y="569"/>
                </a:lnTo>
                <a:lnTo>
                  <a:pt x="331" y="555"/>
                </a:lnTo>
                <a:lnTo>
                  <a:pt x="331" y="555"/>
                </a:lnTo>
                <a:lnTo>
                  <a:pt x="360" y="531"/>
                </a:lnTo>
                <a:lnTo>
                  <a:pt x="360" y="531"/>
                </a:lnTo>
                <a:lnTo>
                  <a:pt x="373" y="521"/>
                </a:lnTo>
                <a:lnTo>
                  <a:pt x="373" y="521"/>
                </a:lnTo>
                <a:lnTo>
                  <a:pt x="379" y="518"/>
                </a:lnTo>
                <a:lnTo>
                  <a:pt x="379" y="518"/>
                </a:lnTo>
                <a:lnTo>
                  <a:pt x="382" y="517"/>
                </a:lnTo>
                <a:lnTo>
                  <a:pt x="382" y="517"/>
                </a:lnTo>
                <a:lnTo>
                  <a:pt x="368" y="531"/>
                </a:lnTo>
                <a:lnTo>
                  <a:pt x="353" y="544"/>
                </a:lnTo>
                <a:lnTo>
                  <a:pt x="322" y="570"/>
                </a:lnTo>
                <a:lnTo>
                  <a:pt x="322" y="570"/>
                </a:lnTo>
                <a:lnTo>
                  <a:pt x="307" y="583"/>
                </a:lnTo>
                <a:lnTo>
                  <a:pt x="293" y="597"/>
                </a:lnTo>
                <a:lnTo>
                  <a:pt x="293" y="597"/>
                </a:lnTo>
                <a:lnTo>
                  <a:pt x="285" y="604"/>
                </a:lnTo>
                <a:lnTo>
                  <a:pt x="277" y="612"/>
                </a:lnTo>
                <a:lnTo>
                  <a:pt x="277" y="612"/>
                </a:lnTo>
                <a:lnTo>
                  <a:pt x="277" y="600"/>
                </a:lnTo>
                <a:lnTo>
                  <a:pt x="277" y="600"/>
                </a:lnTo>
                <a:lnTo>
                  <a:pt x="286" y="593"/>
                </a:lnTo>
                <a:lnTo>
                  <a:pt x="295" y="584"/>
                </a:lnTo>
                <a:lnTo>
                  <a:pt x="295" y="584"/>
                </a:lnTo>
                <a:close/>
                <a:moveTo>
                  <a:pt x="278" y="614"/>
                </a:moveTo>
                <a:lnTo>
                  <a:pt x="278" y="614"/>
                </a:lnTo>
                <a:lnTo>
                  <a:pt x="286" y="606"/>
                </a:lnTo>
                <a:lnTo>
                  <a:pt x="294" y="598"/>
                </a:lnTo>
                <a:lnTo>
                  <a:pt x="294" y="598"/>
                </a:lnTo>
                <a:lnTo>
                  <a:pt x="311" y="583"/>
                </a:lnTo>
                <a:lnTo>
                  <a:pt x="328" y="569"/>
                </a:lnTo>
                <a:lnTo>
                  <a:pt x="328" y="569"/>
                </a:lnTo>
                <a:lnTo>
                  <a:pt x="358" y="542"/>
                </a:lnTo>
                <a:lnTo>
                  <a:pt x="373" y="529"/>
                </a:lnTo>
                <a:lnTo>
                  <a:pt x="387" y="515"/>
                </a:lnTo>
                <a:lnTo>
                  <a:pt x="387" y="515"/>
                </a:lnTo>
                <a:lnTo>
                  <a:pt x="381" y="526"/>
                </a:lnTo>
                <a:lnTo>
                  <a:pt x="381" y="526"/>
                </a:lnTo>
                <a:lnTo>
                  <a:pt x="357" y="546"/>
                </a:lnTo>
                <a:lnTo>
                  <a:pt x="357" y="546"/>
                </a:lnTo>
                <a:lnTo>
                  <a:pt x="321" y="578"/>
                </a:lnTo>
                <a:lnTo>
                  <a:pt x="302" y="593"/>
                </a:lnTo>
                <a:lnTo>
                  <a:pt x="285" y="609"/>
                </a:lnTo>
                <a:lnTo>
                  <a:pt x="285" y="609"/>
                </a:lnTo>
                <a:lnTo>
                  <a:pt x="277" y="617"/>
                </a:lnTo>
                <a:lnTo>
                  <a:pt x="277" y="617"/>
                </a:lnTo>
                <a:lnTo>
                  <a:pt x="277" y="615"/>
                </a:lnTo>
                <a:lnTo>
                  <a:pt x="277" y="615"/>
                </a:lnTo>
                <a:lnTo>
                  <a:pt x="278" y="614"/>
                </a:lnTo>
                <a:lnTo>
                  <a:pt x="278" y="614"/>
                </a:lnTo>
                <a:close/>
                <a:moveTo>
                  <a:pt x="401" y="514"/>
                </a:moveTo>
                <a:lnTo>
                  <a:pt x="401" y="514"/>
                </a:lnTo>
                <a:lnTo>
                  <a:pt x="401" y="523"/>
                </a:lnTo>
                <a:lnTo>
                  <a:pt x="401" y="523"/>
                </a:lnTo>
                <a:lnTo>
                  <a:pt x="388" y="532"/>
                </a:lnTo>
                <a:lnTo>
                  <a:pt x="388" y="532"/>
                </a:lnTo>
                <a:lnTo>
                  <a:pt x="396" y="518"/>
                </a:lnTo>
                <a:lnTo>
                  <a:pt x="396" y="518"/>
                </a:lnTo>
                <a:lnTo>
                  <a:pt x="401" y="514"/>
                </a:lnTo>
                <a:lnTo>
                  <a:pt x="401" y="514"/>
                </a:lnTo>
                <a:close/>
                <a:moveTo>
                  <a:pt x="399" y="513"/>
                </a:moveTo>
                <a:lnTo>
                  <a:pt x="399" y="513"/>
                </a:lnTo>
                <a:lnTo>
                  <a:pt x="401" y="511"/>
                </a:lnTo>
                <a:lnTo>
                  <a:pt x="401" y="511"/>
                </a:lnTo>
                <a:lnTo>
                  <a:pt x="401" y="512"/>
                </a:lnTo>
                <a:lnTo>
                  <a:pt x="401" y="512"/>
                </a:lnTo>
                <a:lnTo>
                  <a:pt x="399" y="513"/>
                </a:lnTo>
                <a:lnTo>
                  <a:pt x="399" y="513"/>
                </a:lnTo>
                <a:close/>
                <a:moveTo>
                  <a:pt x="397" y="528"/>
                </a:moveTo>
                <a:lnTo>
                  <a:pt x="397" y="528"/>
                </a:lnTo>
                <a:lnTo>
                  <a:pt x="401" y="524"/>
                </a:lnTo>
                <a:lnTo>
                  <a:pt x="401" y="524"/>
                </a:lnTo>
                <a:lnTo>
                  <a:pt x="401" y="536"/>
                </a:lnTo>
                <a:lnTo>
                  <a:pt x="401" y="536"/>
                </a:lnTo>
                <a:lnTo>
                  <a:pt x="385" y="547"/>
                </a:lnTo>
                <a:lnTo>
                  <a:pt x="385" y="547"/>
                </a:lnTo>
                <a:lnTo>
                  <a:pt x="388" y="534"/>
                </a:lnTo>
                <a:lnTo>
                  <a:pt x="388" y="534"/>
                </a:lnTo>
                <a:lnTo>
                  <a:pt x="397" y="528"/>
                </a:lnTo>
                <a:lnTo>
                  <a:pt x="397" y="528"/>
                </a:lnTo>
                <a:close/>
                <a:moveTo>
                  <a:pt x="385" y="560"/>
                </a:moveTo>
                <a:lnTo>
                  <a:pt x="385" y="560"/>
                </a:lnTo>
                <a:lnTo>
                  <a:pt x="384" y="556"/>
                </a:lnTo>
                <a:lnTo>
                  <a:pt x="384" y="550"/>
                </a:lnTo>
                <a:lnTo>
                  <a:pt x="384" y="550"/>
                </a:lnTo>
                <a:lnTo>
                  <a:pt x="401" y="539"/>
                </a:lnTo>
                <a:lnTo>
                  <a:pt x="401" y="539"/>
                </a:lnTo>
                <a:lnTo>
                  <a:pt x="399" y="545"/>
                </a:lnTo>
                <a:lnTo>
                  <a:pt x="398" y="550"/>
                </a:lnTo>
                <a:lnTo>
                  <a:pt x="398" y="550"/>
                </a:lnTo>
                <a:lnTo>
                  <a:pt x="385" y="560"/>
                </a:lnTo>
                <a:lnTo>
                  <a:pt x="385" y="560"/>
                </a:lnTo>
                <a:close/>
                <a:moveTo>
                  <a:pt x="395" y="556"/>
                </a:moveTo>
                <a:lnTo>
                  <a:pt x="395" y="556"/>
                </a:lnTo>
                <a:lnTo>
                  <a:pt x="391" y="560"/>
                </a:lnTo>
                <a:lnTo>
                  <a:pt x="391" y="560"/>
                </a:lnTo>
                <a:lnTo>
                  <a:pt x="387" y="561"/>
                </a:lnTo>
                <a:lnTo>
                  <a:pt x="387" y="561"/>
                </a:lnTo>
                <a:lnTo>
                  <a:pt x="395" y="556"/>
                </a:lnTo>
                <a:lnTo>
                  <a:pt x="395" y="556"/>
                </a:lnTo>
                <a:close/>
                <a:moveTo>
                  <a:pt x="346" y="559"/>
                </a:moveTo>
                <a:lnTo>
                  <a:pt x="346" y="559"/>
                </a:lnTo>
                <a:lnTo>
                  <a:pt x="380" y="530"/>
                </a:lnTo>
                <a:lnTo>
                  <a:pt x="380" y="530"/>
                </a:lnTo>
                <a:lnTo>
                  <a:pt x="376" y="542"/>
                </a:lnTo>
                <a:lnTo>
                  <a:pt x="376" y="542"/>
                </a:lnTo>
                <a:lnTo>
                  <a:pt x="358" y="555"/>
                </a:lnTo>
                <a:lnTo>
                  <a:pt x="341" y="568"/>
                </a:lnTo>
                <a:lnTo>
                  <a:pt x="341" y="568"/>
                </a:lnTo>
                <a:lnTo>
                  <a:pt x="321" y="585"/>
                </a:lnTo>
                <a:lnTo>
                  <a:pt x="301" y="603"/>
                </a:lnTo>
                <a:lnTo>
                  <a:pt x="301" y="603"/>
                </a:lnTo>
                <a:lnTo>
                  <a:pt x="289" y="615"/>
                </a:lnTo>
                <a:lnTo>
                  <a:pt x="277" y="628"/>
                </a:lnTo>
                <a:lnTo>
                  <a:pt x="277" y="628"/>
                </a:lnTo>
                <a:lnTo>
                  <a:pt x="277" y="619"/>
                </a:lnTo>
                <a:lnTo>
                  <a:pt x="277" y="619"/>
                </a:lnTo>
                <a:lnTo>
                  <a:pt x="294" y="604"/>
                </a:lnTo>
                <a:lnTo>
                  <a:pt x="312" y="589"/>
                </a:lnTo>
                <a:lnTo>
                  <a:pt x="329" y="574"/>
                </a:lnTo>
                <a:lnTo>
                  <a:pt x="346" y="559"/>
                </a:lnTo>
                <a:lnTo>
                  <a:pt x="346" y="559"/>
                </a:lnTo>
                <a:close/>
                <a:moveTo>
                  <a:pt x="287" y="621"/>
                </a:moveTo>
                <a:lnTo>
                  <a:pt x="287" y="621"/>
                </a:lnTo>
                <a:lnTo>
                  <a:pt x="307" y="601"/>
                </a:lnTo>
                <a:lnTo>
                  <a:pt x="307" y="601"/>
                </a:lnTo>
                <a:lnTo>
                  <a:pt x="329" y="582"/>
                </a:lnTo>
                <a:lnTo>
                  <a:pt x="350" y="564"/>
                </a:lnTo>
                <a:lnTo>
                  <a:pt x="350" y="564"/>
                </a:lnTo>
                <a:lnTo>
                  <a:pt x="375" y="543"/>
                </a:lnTo>
                <a:lnTo>
                  <a:pt x="375" y="543"/>
                </a:lnTo>
                <a:lnTo>
                  <a:pt x="374" y="550"/>
                </a:lnTo>
                <a:lnTo>
                  <a:pt x="374" y="556"/>
                </a:lnTo>
                <a:lnTo>
                  <a:pt x="374" y="556"/>
                </a:lnTo>
                <a:lnTo>
                  <a:pt x="363" y="564"/>
                </a:lnTo>
                <a:lnTo>
                  <a:pt x="363" y="564"/>
                </a:lnTo>
                <a:lnTo>
                  <a:pt x="341" y="580"/>
                </a:lnTo>
                <a:lnTo>
                  <a:pt x="320" y="596"/>
                </a:lnTo>
                <a:lnTo>
                  <a:pt x="320" y="596"/>
                </a:lnTo>
                <a:lnTo>
                  <a:pt x="310" y="605"/>
                </a:lnTo>
                <a:lnTo>
                  <a:pt x="299" y="614"/>
                </a:lnTo>
                <a:lnTo>
                  <a:pt x="289" y="623"/>
                </a:lnTo>
                <a:lnTo>
                  <a:pt x="279" y="631"/>
                </a:lnTo>
                <a:lnTo>
                  <a:pt x="279" y="631"/>
                </a:lnTo>
                <a:lnTo>
                  <a:pt x="277" y="634"/>
                </a:lnTo>
                <a:lnTo>
                  <a:pt x="277" y="634"/>
                </a:lnTo>
                <a:lnTo>
                  <a:pt x="277" y="631"/>
                </a:lnTo>
                <a:lnTo>
                  <a:pt x="277" y="631"/>
                </a:lnTo>
                <a:lnTo>
                  <a:pt x="287" y="621"/>
                </a:lnTo>
                <a:lnTo>
                  <a:pt x="287" y="621"/>
                </a:lnTo>
                <a:close/>
                <a:moveTo>
                  <a:pt x="310" y="608"/>
                </a:moveTo>
                <a:lnTo>
                  <a:pt x="310" y="608"/>
                </a:lnTo>
                <a:lnTo>
                  <a:pt x="323" y="597"/>
                </a:lnTo>
                <a:lnTo>
                  <a:pt x="336" y="586"/>
                </a:lnTo>
                <a:lnTo>
                  <a:pt x="364" y="566"/>
                </a:lnTo>
                <a:lnTo>
                  <a:pt x="364" y="566"/>
                </a:lnTo>
                <a:lnTo>
                  <a:pt x="374" y="559"/>
                </a:lnTo>
                <a:lnTo>
                  <a:pt x="374" y="559"/>
                </a:lnTo>
                <a:lnTo>
                  <a:pt x="375" y="562"/>
                </a:lnTo>
                <a:lnTo>
                  <a:pt x="378" y="565"/>
                </a:lnTo>
                <a:lnTo>
                  <a:pt x="378" y="565"/>
                </a:lnTo>
                <a:lnTo>
                  <a:pt x="350" y="586"/>
                </a:lnTo>
                <a:lnTo>
                  <a:pt x="350" y="586"/>
                </a:lnTo>
                <a:lnTo>
                  <a:pt x="329" y="602"/>
                </a:lnTo>
                <a:lnTo>
                  <a:pt x="308" y="619"/>
                </a:lnTo>
                <a:lnTo>
                  <a:pt x="308" y="619"/>
                </a:lnTo>
                <a:lnTo>
                  <a:pt x="291" y="635"/>
                </a:lnTo>
                <a:lnTo>
                  <a:pt x="283" y="643"/>
                </a:lnTo>
                <a:lnTo>
                  <a:pt x="276" y="651"/>
                </a:lnTo>
                <a:lnTo>
                  <a:pt x="276" y="651"/>
                </a:lnTo>
                <a:lnTo>
                  <a:pt x="276" y="636"/>
                </a:lnTo>
                <a:lnTo>
                  <a:pt x="276" y="636"/>
                </a:lnTo>
                <a:lnTo>
                  <a:pt x="285" y="629"/>
                </a:lnTo>
                <a:lnTo>
                  <a:pt x="293" y="622"/>
                </a:lnTo>
                <a:lnTo>
                  <a:pt x="310" y="608"/>
                </a:lnTo>
                <a:lnTo>
                  <a:pt x="310" y="608"/>
                </a:lnTo>
                <a:close/>
                <a:moveTo>
                  <a:pt x="295" y="636"/>
                </a:moveTo>
                <a:lnTo>
                  <a:pt x="295" y="636"/>
                </a:lnTo>
                <a:lnTo>
                  <a:pt x="306" y="624"/>
                </a:lnTo>
                <a:lnTo>
                  <a:pt x="318" y="614"/>
                </a:lnTo>
                <a:lnTo>
                  <a:pt x="318" y="614"/>
                </a:lnTo>
                <a:lnTo>
                  <a:pt x="344" y="593"/>
                </a:lnTo>
                <a:lnTo>
                  <a:pt x="371" y="573"/>
                </a:lnTo>
                <a:lnTo>
                  <a:pt x="371" y="573"/>
                </a:lnTo>
                <a:lnTo>
                  <a:pt x="379" y="567"/>
                </a:lnTo>
                <a:lnTo>
                  <a:pt x="379" y="567"/>
                </a:lnTo>
                <a:lnTo>
                  <a:pt x="381" y="567"/>
                </a:lnTo>
                <a:lnTo>
                  <a:pt x="381" y="567"/>
                </a:lnTo>
                <a:lnTo>
                  <a:pt x="374" y="572"/>
                </a:lnTo>
                <a:lnTo>
                  <a:pt x="374" y="572"/>
                </a:lnTo>
                <a:lnTo>
                  <a:pt x="349" y="592"/>
                </a:lnTo>
                <a:lnTo>
                  <a:pt x="324" y="612"/>
                </a:lnTo>
                <a:lnTo>
                  <a:pt x="324" y="612"/>
                </a:lnTo>
                <a:lnTo>
                  <a:pt x="300" y="632"/>
                </a:lnTo>
                <a:lnTo>
                  <a:pt x="300" y="632"/>
                </a:lnTo>
                <a:lnTo>
                  <a:pt x="289" y="644"/>
                </a:lnTo>
                <a:lnTo>
                  <a:pt x="289" y="644"/>
                </a:lnTo>
                <a:lnTo>
                  <a:pt x="282" y="649"/>
                </a:lnTo>
                <a:lnTo>
                  <a:pt x="276" y="655"/>
                </a:lnTo>
                <a:lnTo>
                  <a:pt x="276" y="655"/>
                </a:lnTo>
                <a:lnTo>
                  <a:pt x="276" y="654"/>
                </a:lnTo>
                <a:lnTo>
                  <a:pt x="276" y="654"/>
                </a:lnTo>
                <a:lnTo>
                  <a:pt x="280" y="649"/>
                </a:lnTo>
                <a:lnTo>
                  <a:pt x="285" y="644"/>
                </a:lnTo>
                <a:lnTo>
                  <a:pt x="295" y="636"/>
                </a:lnTo>
                <a:lnTo>
                  <a:pt x="295" y="636"/>
                </a:lnTo>
                <a:close/>
                <a:moveTo>
                  <a:pt x="317" y="620"/>
                </a:moveTo>
                <a:lnTo>
                  <a:pt x="317" y="620"/>
                </a:lnTo>
                <a:lnTo>
                  <a:pt x="348" y="595"/>
                </a:lnTo>
                <a:lnTo>
                  <a:pt x="380" y="571"/>
                </a:lnTo>
                <a:lnTo>
                  <a:pt x="380" y="571"/>
                </a:lnTo>
                <a:lnTo>
                  <a:pt x="383" y="568"/>
                </a:lnTo>
                <a:lnTo>
                  <a:pt x="383" y="568"/>
                </a:lnTo>
                <a:lnTo>
                  <a:pt x="384" y="568"/>
                </a:lnTo>
                <a:lnTo>
                  <a:pt x="384" y="568"/>
                </a:lnTo>
                <a:lnTo>
                  <a:pt x="388" y="569"/>
                </a:lnTo>
                <a:lnTo>
                  <a:pt x="388" y="569"/>
                </a:lnTo>
                <a:lnTo>
                  <a:pt x="364" y="586"/>
                </a:lnTo>
                <a:lnTo>
                  <a:pt x="364" y="586"/>
                </a:lnTo>
                <a:lnTo>
                  <a:pt x="339" y="606"/>
                </a:lnTo>
                <a:lnTo>
                  <a:pt x="315" y="627"/>
                </a:lnTo>
                <a:lnTo>
                  <a:pt x="315" y="627"/>
                </a:lnTo>
                <a:lnTo>
                  <a:pt x="302" y="641"/>
                </a:lnTo>
                <a:lnTo>
                  <a:pt x="290" y="653"/>
                </a:lnTo>
                <a:lnTo>
                  <a:pt x="290" y="653"/>
                </a:lnTo>
                <a:lnTo>
                  <a:pt x="276" y="667"/>
                </a:lnTo>
                <a:lnTo>
                  <a:pt x="276" y="667"/>
                </a:lnTo>
                <a:lnTo>
                  <a:pt x="276" y="658"/>
                </a:lnTo>
                <a:lnTo>
                  <a:pt x="276" y="658"/>
                </a:lnTo>
                <a:lnTo>
                  <a:pt x="287" y="650"/>
                </a:lnTo>
                <a:lnTo>
                  <a:pt x="297" y="640"/>
                </a:lnTo>
                <a:lnTo>
                  <a:pt x="306" y="629"/>
                </a:lnTo>
                <a:lnTo>
                  <a:pt x="317" y="620"/>
                </a:lnTo>
                <a:lnTo>
                  <a:pt x="317" y="620"/>
                </a:lnTo>
                <a:close/>
                <a:moveTo>
                  <a:pt x="276" y="670"/>
                </a:moveTo>
                <a:lnTo>
                  <a:pt x="276" y="670"/>
                </a:lnTo>
                <a:lnTo>
                  <a:pt x="282" y="666"/>
                </a:lnTo>
                <a:lnTo>
                  <a:pt x="288" y="660"/>
                </a:lnTo>
                <a:lnTo>
                  <a:pt x="298" y="648"/>
                </a:lnTo>
                <a:lnTo>
                  <a:pt x="298" y="648"/>
                </a:lnTo>
                <a:lnTo>
                  <a:pt x="311" y="635"/>
                </a:lnTo>
                <a:lnTo>
                  <a:pt x="324" y="622"/>
                </a:lnTo>
                <a:lnTo>
                  <a:pt x="324" y="622"/>
                </a:lnTo>
                <a:lnTo>
                  <a:pt x="337" y="610"/>
                </a:lnTo>
                <a:lnTo>
                  <a:pt x="352" y="598"/>
                </a:lnTo>
                <a:lnTo>
                  <a:pt x="381" y="576"/>
                </a:lnTo>
                <a:lnTo>
                  <a:pt x="381" y="576"/>
                </a:lnTo>
                <a:lnTo>
                  <a:pt x="393" y="568"/>
                </a:lnTo>
                <a:lnTo>
                  <a:pt x="393" y="568"/>
                </a:lnTo>
                <a:lnTo>
                  <a:pt x="398" y="566"/>
                </a:lnTo>
                <a:lnTo>
                  <a:pt x="401" y="563"/>
                </a:lnTo>
                <a:lnTo>
                  <a:pt x="401" y="563"/>
                </a:lnTo>
                <a:lnTo>
                  <a:pt x="424" y="545"/>
                </a:lnTo>
                <a:lnTo>
                  <a:pt x="447" y="527"/>
                </a:lnTo>
                <a:lnTo>
                  <a:pt x="469" y="509"/>
                </a:lnTo>
                <a:lnTo>
                  <a:pt x="480" y="499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507" y="486"/>
                </a:lnTo>
                <a:lnTo>
                  <a:pt x="507" y="486"/>
                </a:lnTo>
                <a:lnTo>
                  <a:pt x="449" y="531"/>
                </a:lnTo>
                <a:lnTo>
                  <a:pt x="420" y="554"/>
                </a:lnTo>
                <a:lnTo>
                  <a:pt x="391" y="576"/>
                </a:lnTo>
                <a:lnTo>
                  <a:pt x="391" y="576"/>
                </a:lnTo>
                <a:lnTo>
                  <a:pt x="389" y="577"/>
                </a:lnTo>
                <a:lnTo>
                  <a:pt x="389" y="577"/>
                </a:lnTo>
                <a:lnTo>
                  <a:pt x="370" y="590"/>
                </a:lnTo>
                <a:lnTo>
                  <a:pt x="370" y="590"/>
                </a:lnTo>
                <a:lnTo>
                  <a:pt x="342" y="612"/>
                </a:lnTo>
                <a:lnTo>
                  <a:pt x="328" y="624"/>
                </a:lnTo>
                <a:lnTo>
                  <a:pt x="315" y="637"/>
                </a:lnTo>
                <a:lnTo>
                  <a:pt x="315" y="637"/>
                </a:lnTo>
                <a:lnTo>
                  <a:pt x="298" y="653"/>
                </a:lnTo>
                <a:lnTo>
                  <a:pt x="298" y="653"/>
                </a:lnTo>
                <a:lnTo>
                  <a:pt x="287" y="662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close/>
                <a:moveTo>
                  <a:pt x="422" y="503"/>
                </a:moveTo>
                <a:lnTo>
                  <a:pt x="422" y="503"/>
                </a:lnTo>
                <a:lnTo>
                  <a:pt x="416" y="509"/>
                </a:lnTo>
                <a:lnTo>
                  <a:pt x="416" y="509"/>
                </a:lnTo>
                <a:lnTo>
                  <a:pt x="410" y="515"/>
                </a:lnTo>
                <a:lnTo>
                  <a:pt x="410" y="515"/>
                </a:lnTo>
                <a:lnTo>
                  <a:pt x="410" y="508"/>
                </a:lnTo>
                <a:lnTo>
                  <a:pt x="410" y="508"/>
                </a:lnTo>
                <a:lnTo>
                  <a:pt x="411" y="507"/>
                </a:lnTo>
                <a:lnTo>
                  <a:pt x="411" y="507"/>
                </a:lnTo>
                <a:lnTo>
                  <a:pt x="413" y="506"/>
                </a:lnTo>
                <a:lnTo>
                  <a:pt x="413" y="506"/>
                </a:lnTo>
                <a:lnTo>
                  <a:pt x="422" y="503"/>
                </a:lnTo>
                <a:lnTo>
                  <a:pt x="422" y="503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51" y="485"/>
                </a:lnTo>
                <a:lnTo>
                  <a:pt x="451" y="485"/>
                </a:lnTo>
                <a:lnTo>
                  <a:pt x="451" y="486"/>
                </a:lnTo>
                <a:lnTo>
                  <a:pt x="451" y="486"/>
                </a:lnTo>
                <a:lnTo>
                  <a:pt x="435" y="490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10" y="518"/>
                </a:moveTo>
                <a:lnTo>
                  <a:pt x="410" y="518"/>
                </a:lnTo>
                <a:lnTo>
                  <a:pt x="417" y="510"/>
                </a:lnTo>
                <a:lnTo>
                  <a:pt x="424" y="502"/>
                </a:lnTo>
                <a:lnTo>
                  <a:pt x="424" y="502"/>
                </a:lnTo>
                <a:lnTo>
                  <a:pt x="442" y="498"/>
                </a:lnTo>
                <a:lnTo>
                  <a:pt x="460" y="494"/>
                </a:lnTo>
                <a:lnTo>
                  <a:pt x="460" y="494"/>
                </a:lnTo>
                <a:lnTo>
                  <a:pt x="409" y="530"/>
                </a:lnTo>
                <a:lnTo>
                  <a:pt x="409" y="530"/>
                </a:lnTo>
                <a:lnTo>
                  <a:pt x="410" y="518"/>
                </a:lnTo>
                <a:lnTo>
                  <a:pt x="410" y="518"/>
                </a:lnTo>
                <a:close/>
                <a:moveTo>
                  <a:pt x="460" y="485"/>
                </a:moveTo>
                <a:lnTo>
                  <a:pt x="460" y="485"/>
                </a:lnTo>
                <a:lnTo>
                  <a:pt x="460" y="482"/>
                </a:lnTo>
                <a:lnTo>
                  <a:pt x="460" y="482"/>
                </a:lnTo>
                <a:lnTo>
                  <a:pt x="473" y="479"/>
                </a:lnTo>
                <a:lnTo>
                  <a:pt x="473" y="479"/>
                </a:lnTo>
                <a:lnTo>
                  <a:pt x="473" y="482"/>
                </a:lnTo>
                <a:lnTo>
                  <a:pt x="473" y="482"/>
                </a:lnTo>
                <a:lnTo>
                  <a:pt x="460" y="485"/>
                </a:lnTo>
                <a:lnTo>
                  <a:pt x="460" y="485"/>
                </a:lnTo>
                <a:close/>
                <a:moveTo>
                  <a:pt x="418" y="527"/>
                </a:moveTo>
                <a:lnTo>
                  <a:pt x="418" y="527"/>
                </a:lnTo>
                <a:lnTo>
                  <a:pt x="444" y="507"/>
                </a:lnTo>
                <a:lnTo>
                  <a:pt x="444" y="507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48" y="507"/>
                </a:lnTo>
                <a:lnTo>
                  <a:pt x="448" y="507"/>
                </a:lnTo>
                <a:lnTo>
                  <a:pt x="439" y="516"/>
                </a:lnTo>
                <a:lnTo>
                  <a:pt x="429" y="525"/>
                </a:lnTo>
                <a:lnTo>
                  <a:pt x="408" y="542"/>
                </a:lnTo>
                <a:lnTo>
                  <a:pt x="408" y="542"/>
                </a:lnTo>
                <a:lnTo>
                  <a:pt x="409" y="533"/>
                </a:lnTo>
                <a:lnTo>
                  <a:pt x="409" y="533"/>
                </a:lnTo>
                <a:lnTo>
                  <a:pt x="418" y="527"/>
                </a:lnTo>
                <a:lnTo>
                  <a:pt x="418" y="527"/>
                </a:lnTo>
                <a:close/>
                <a:moveTo>
                  <a:pt x="462" y="494"/>
                </a:moveTo>
                <a:lnTo>
                  <a:pt x="462" y="494"/>
                </a:lnTo>
                <a:lnTo>
                  <a:pt x="463" y="493"/>
                </a:lnTo>
                <a:lnTo>
                  <a:pt x="463" y="493"/>
                </a:lnTo>
                <a:lnTo>
                  <a:pt x="487" y="489"/>
                </a:lnTo>
                <a:lnTo>
                  <a:pt x="487" y="489"/>
                </a:lnTo>
                <a:lnTo>
                  <a:pt x="467" y="504"/>
                </a:lnTo>
                <a:lnTo>
                  <a:pt x="447" y="519"/>
                </a:lnTo>
                <a:lnTo>
                  <a:pt x="407" y="548"/>
                </a:lnTo>
                <a:lnTo>
                  <a:pt x="407" y="548"/>
                </a:lnTo>
                <a:lnTo>
                  <a:pt x="408" y="545"/>
                </a:lnTo>
                <a:lnTo>
                  <a:pt x="408" y="545"/>
                </a:lnTo>
                <a:lnTo>
                  <a:pt x="422" y="534"/>
                </a:lnTo>
                <a:lnTo>
                  <a:pt x="436" y="521"/>
                </a:lnTo>
                <a:lnTo>
                  <a:pt x="450" y="508"/>
                </a:lnTo>
                <a:lnTo>
                  <a:pt x="462" y="494"/>
                </a:lnTo>
                <a:lnTo>
                  <a:pt x="462" y="494"/>
                </a:lnTo>
                <a:close/>
                <a:moveTo>
                  <a:pt x="482" y="481"/>
                </a:moveTo>
                <a:lnTo>
                  <a:pt x="482" y="481"/>
                </a:lnTo>
                <a:lnTo>
                  <a:pt x="482" y="477"/>
                </a:lnTo>
                <a:lnTo>
                  <a:pt x="482" y="477"/>
                </a:lnTo>
                <a:lnTo>
                  <a:pt x="492" y="475"/>
                </a:lnTo>
                <a:lnTo>
                  <a:pt x="492" y="475"/>
                </a:lnTo>
                <a:lnTo>
                  <a:pt x="492" y="479"/>
                </a:lnTo>
                <a:lnTo>
                  <a:pt x="492" y="479"/>
                </a:lnTo>
                <a:lnTo>
                  <a:pt x="482" y="481"/>
                </a:lnTo>
                <a:lnTo>
                  <a:pt x="482" y="481"/>
                </a:lnTo>
                <a:close/>
                <a:moveTo>
                  <a:pt x="442" y="525"/>
                </a:moveTo>
                <a:lnTo>
                  <a:pt x="442" y="525"/>
                </a:lnTo>
                <a:lnTo>
                  <a:pt x="468" y="506"/>
                </a:lnTo>
                <a:lnTo>
                  <a:pt x="468" y="506"/>
                </a:lnTo>
                <a:lnTo>
                  <a:pt x="476" y="500"/>
                </a:lnTo>
                <a:lnTo>
                  <a:pt x="476" y="500"/>
                </a:lnTo>
                <a:lnTo>
                  <a:pt x="458" y="516"/>
                </a:lnTo>
                <a:lnTo>
                  <a:pt x="440" y="530"/>
                </a:lnTo>
                <a:lnTo>
                  <a:pt x="422" y="544"/>
                </a:lnTo>
                <a:lnTo>
                  <a:pt x="404" y="558"/>
                </a:lnTo>
                <a:lnTo>
                  <a:pt x="404" y="558"/>
                </a:lnTo>
                <a:lnTo>
                  <a:pt x="406" y="551"/>
                </a:lnTo>
                <a:lnTo>
                  <a:pt x="406" y="551"/>
                </a:lnTo>
                <a:lnTo>
                  <a:pt x="442" y="525"/>
                </a:lnTo>
                <a:lnTo>
                  <a:pt x="442" y="525"/>
                </a:lnTo>
                <a:close/>
                <a:moveTo>
                  <a:pt x="406" y="489"/>
                </a:moveTo>
                <a:lnTo>
                  <a:pt x="406" y="489"/>
                </a:lnTo>
                <a:lnTo>
                  <a:pt x="406" y="490"/>
                </a:lnTo>
                <a:lnTo>
                  <a:pt x="406" y="490"/>
                </a:lnTo>
                <a:lnTo>
                  <a:pt x="401" y="491"/>
                </a:lnTo>
                <a:lnTo>
                  <a:pt x="401" y="491"/>
                </a:lnTo>
                <a:lnTo>
                  <a:pt x="402" y="489"/>
                </a:lnTo>
                <a:lnTo>
                  <a:pt x="402" y="489"/>
                </a:lnTo>
                <a:lnTo>
                  <a:pt x="404" y="487"/>
                </a:lnTo>
                <a:lnTo>
                  <a:pt x="406" y="486"/>
                </a:lnTo>
                <a:lnTo>
                  <a:pt x="406" y="486"/>
                </a:lnTo>
                <a:lnTo>
                  <a:pt x="406" y="489"/>
                </a:lnTo>
                <a:lnTo>
                  <a:pt x="406" y="489"/>
                </a:lnTo>
                <a:close/>
                <a:moveTo>
                  <a:pt x="506" y="477"/>
                </a:moveTo>
                <a:lnTo>
                  <a:pt x="506" y="477"/>
                </a:lnTo>
                <a:lnTo>
                  <a:pt x="500" y="478"/>
                </a:lnTo>
                <a:lnTo>
                  <a:pt x="500" y="478"/>
                </a:lnTo>
                <a:lnTo>
                  <a:pt x="500" y="473"/>
                </a:lnTo>
                <a:lnTo>
                  <a:pt x="500" y="473"/>
                </a:lnTo>
                <a:lnTo>
                  <a:pt x="507" y="470"/>
                </a:lnTo>
                <a:lnTo>
                  <a:pt x="507" y="470"/>
                </a:lnTo>
                <a:lnTo>
                  <a:pt x="507" y="473"/>
                </a:lnTo>
                <a:lnTo>
                  <a:pt x="507" y="473"/>
                </a:lnTo>
                <a:lnTo>
                  <a:pt x="506" y="475"/>
                </a:lnTo>
                <a:lnTo>
                  <a:pt x="506" y="477"/>
                </a:lnTo>
                <a:lnTo>
                  <a:pt x="506" y="477"/>
                </a:lnTo>
                <a:close/>
                <a:moveTo>
                  <a:pt x="285" y="667"/>
                </a:moveTo>
                <a:lnTo>
                  <a:pt x="285" y="667"/>
                </a:lnTo>
                <a:lnTo>
                  <a:pt x="276" y="678"/>
                </a:lnTo>
                <a:lnTo>
                  <a:pt x="276" y="678"/>
                </a:lnTo>
                <a:lnTo>
                  <a:pt x="276" y="673"/>
                </a:lnTo>
                <a:lnTo>
                  <a:pt x="276" y="673"/>
                </a:lnTo>
                <a:lnTo>
                  <a:pt x="285" y="667"/>
                </a:lnTo>
                <a:lnTo>
                  <a:pt x="285" y="667"/>
                </a:lnTo>
                <a:close/>
                <a:moveTo>
                  <a:pt x="515" y="476"/>
                </a:moveTo>
                <a:lnTo>
                  <a:pt x="515" y="476"/>
                </a:lnTo>
                <a:lnTo>
                  <a:pt x="516" y="469"/>
                </a:lnTo>
                <a:lnTo>
                  <a:pt x="516" y="469"/>
                </a:lnTo>
                <a:lnTo>
                  <a:pt x="517" y="468"/>
                </a:lnTo>
                <a:lnTo>
                  <a:pt x="517" y="468"/>
                </a:lnTo>
                <a:lnTo>
                  <a:pt x="525" y="467"/>
                </a:lnTo>
                <a:lnTo>
                  <a:pt x="525" y="467"/>
                </a:lnTo>
                <a:lnTo>
                  <a:pt x="523" y="472"/>
                </a:lnTo>
                <a:lnTo>
                  <a:pt x="523" y="472"/>
                </a:lnTo>
                <a:lnTo>
                  <a:pt x="522" y="475"/>
                </a:lnTo>
                <a:lnTo>
                  <a:pt x="522" y="475"/>
                </a:lnTo>
                <a:lnTo>
                  <a:pt x="515" y="476"/>
                </a:lnTo>
                <a:lnTo>
                  <a:pt x="515" y="476"/>
                </a:lnTo>
                <a:close/>
                <a:moveTo>
                  <a:pt x="296" y="678"/>
                </a:moveTo>
                <a:lnTo>
                  <a:pt x="296" y="678"/>
                </a:lnTo>
                <a:lnTo>
                  <a:pt x="304" y="671"/>
                </a:lnTo>
                <a:lnTo>
                  <a:pt x="314" y="663"/>
                </a:lnTo>
                <a:lnTo>
                  <a:pt x="331" y="649"/>
                </a:lnTo>
                <a:lnTo>
                  <a:pt x="331" y="649"/>
                </a:lnTo>
                <a:lnTo>
                  <a:pt x="349" y="635"/>
                </a:lnTo>
                <a:lnTo>
                  <a:pt x="368" y="620"/>
                </a:lnTo>
                <a:lnTo>
                  <a:pt x="407" y="593"/>
                </a:lnTo>
                <a:lnTo>
                  <a:pt x="407" y="593"/>
                </a:lnTo>
                <a:lnTo>
                  <a:pt x="443" y="567"/>
                </a:lnTo>
                <a:lnTo>
                  <a:pt x="443" y="567"/>
                </a:lnTo>
                <a:lnTo>
                  <a:pt x="415" y="589"/>
                </a:lnTo>
                <a:lnTo>
                  <a:pt x="385" y="611"/>
                </a:lnTo>
                <a:lnTo>
                  <a:pt x="385" y="611"/>
                </a:lnTo>
                <a:lnTo>
                  <a:pt x="352" y="638"/>
                </a:lnTo>
                <a:lnTo>
                  <a:pt x="336" y="652"/>
                </a:lnTo>
                <a:lnTo>
                  <a:pt x="321" y="666"/>
                </a:lnTo>
                <a:lnTo>
                  <a:pt x="321" y="666"/>
                </a:lnTo>
                <a:lnTo>
                  <a:pt x="306" y="680"/>
                </a:lnTo>
                <a:lnTo>
                  <a:pt x="292" y="693"/>
                </a:lnTo>
                <a:lnTo>
                  <a:pt x="292" y="693"/>
                </a:lnTo>
                <a:lnTo>
                  <a:pt x="284" y="700"/>
                </a:lnTo>
                <a:lnTo>
                  <a:pt x="276" y="707"/>
                </a:lnTo>
                <a:lnTo>
                  <a:pt x="276" y="707"/>
                </a:lnTo>
                <a:lnTo>
                  <a:pt x="276" y="695"/>
                </a:lnTo>
                <a:lnTo>
                  <a:pt x="276" y="695"/>
                </a:lnTo>
                <a:lnTo>
                  <a:pt x="282" y="691"/>
                </a:lnTo>
                <a:lnTo>
                  <a:pt x="287" y="687"/>
                </a:lnTo>
                <a:lnTo>
                  <a:pt x="296" y="678"/>
                </a:lnTo>
                <a:lnTo>
                  <a:pt x="296" y="678"/>
                </a:lnTo>
                <a:close/>
                <a:moveTo>
                  <a:pt x="280" y="706"/>
                </a:moveTo>
                <a:lnTo>
                  <a:pt x="280" y="706"/>
                </a:lnTo>
                <a:lnTo>
                  <a:pt x="290" y="698"/>
                </a:lnTo>
                <a:lnTo>
                  <a:pt x="290" y="698"/>
                </a:lnTo>
                <a:lnTo>
                  <a:pt x="302" y="687"/>
                </a:lnTo>
                <a:lnTo>
                  <a:pt x="315" y="675"/>
                </a:lnTo>
                <a:lnTo>
                  <a:pt x="315" y="675"/>
                </a:lnTo>
                <a:lnTo>
                  <a:pt x="340" y="652"/>
                </a:lnTo>
                <a:lnTo>
                  <a:pt x="367" y="629"/>
                </a:lnTo>
                <a:lnTo>
                  <a:pt x="422" y="587"/>
                </a:lnTo>
                <a:lnTo>
                  <a:pt x="422" y="587"/>
                </a:lnTo>
                <a:lnTo>
                  <a:pt x="473" y="547"/>
                </a:lnTo>
                <a:lnTo>
                  <a:pt x="522" y="506"/>
                </a:lnTo>
                <a:lnTo>
                  <a:pt x="522" y="506"/>
                </a:lnTo>
                <a:lnTo>
                  <a:pt x="524" y="503"/>
                </a:lnTo>
                <a:lnTo>
                  <a:pt x="524" y="503"/>
                </a:lnTo>
                <a:lnTo>
                  <a:pt x="526" y="502"/>
                </a:lnTo>
                <a:lnTo>
                  <a:pt x="526" y="502"/>
                </a:lnTo>
                <a:lnTo>
                  <a:pt x="528" y="501"/>
                </a:lnTo>
                <a:lnTo>
                  <a:pt x="529" y="499"/>
                </a:lnTo>
                <a:lnTo>
                  <a:pt x="529" y="499"/>
                </a:lnTo>
                <a:lnTo>
                  <a:pt x="532" y="497"/>
                </a:lnTo>
                <a:lnTo>
                  <a:pt x="532" y="497"/>
                </a:lnTo>
                <a:lnTo>
                  <a:pt x="533" y="513"/>
                </a:lnTo>
                <a:lnTo>
                  <a:pt x="533" y="513"/>
                </a:lnTo>
                <a:lnTo>
                  <a:pt x="507" y="534"/>
                </a:lnTo>
                <a:lnTo>
                  <a:pt x="481" y="555"/>
                </a:lnTo>
                <a:lnTo>
                  <a:pt x="425" y="594"/>
                </a:lnTo>
                <a:lnTo>
                  <a:pt x="370" y="634"/>
                </a:lnTo>
                <a:lnTo>
                  <a:pt x="343" y="654"/>
                </a:lnTo>
                <a:lnTo>
                  <a:pt x="318" y="676"/>
                </a:lnTo>
                <a:lnTo>
                  <a:pt x="318" y="676"/>
                </a:lnTo>
                <a:lnTo>
                  <a:pt x="307" y="685"/>
                </a:lnTo>
                <a:lnTo>
                  <a:pt x="297" y="695"/>
                </a:lnTo>
                <a:lnTo>
                  <a:pt x="287" y="705"/>
                </a:lnTo>
                <a:lnTo>
                  <a:pt x="277" y="713"/>
                </a:lnTo>
                <a:lnTo>
                  <a:pt x="277" y="713"/>
                </a:lnTo>
                <a:lnTo>
                  <a:pt x="277" y="710"/>
                </a:lnTo>
                <a:lnTo>
                  <a:pt x="277" y="710"/>
                </a:lnTo>
                <a:lnTo>
                  <a:pt x="280" y="706"/>
                </a:lnTo>
                <a:lnTo>
                  <a:pt x="280" y="706"/>
                </a:lnTo>
                <a:close/>
                <a:moveTo>
                  <a:pt x="532" y="473"/>
                </a:moveTo>
                <a:lnTo>
                  <a:pt x="532" y="473"/>
                </a:lnTo>
                <a:lnTo>
                  <a:pt x="534" y="466"/>
                </a:lnTo>
                <a:lnTo>
                  <a:pt x="534" y="466"/>
                </a:lnTo>
                <a:lnTo>
                  <a:pt x="534" y="465"/>
                </a:lnTo>
                <a:lnTo>
                  <a:pt x="534" y="465"/>
                </a:lnTo>
                <a:lnTo>
                  <a:pt x="543" y="464"/>
                </a:lnTo>
                <a:lnTo>
                  <a:pt x="543" y="464"/>
                </a:lnTo>
                <a:lnTo>
                  <a:pt x="542" y="470"/>
                </a:lnTo>
                <a:lnTo>
                  <a:pt x="542" y="470"/>
                </a:lnTo>
                <a:lnTo>
                  <a:pt x="542" y="472"/>
                </a:lnTo>
                <a:lnTo>
                  <a:pt x="542" y="472"/>
                </a:lnTo>
                <a:lnTo>
                  <a:pt x="532" y="473"/>
                </a:lnTo>
                <a:lnTo>
                  <a:pt x="532" y="473"/>
                </a:lnTo>
                <a:close/>
                <a:moveTo>
                  <a:pt x="289" y="705"/>
                </a:moveTo>
                <a:lnTo>
                  <a:pt x="289" y="705"/>
                </a:lnTo>
                <a:lnTo>
                  <a:pt x="301" y="693"/>
                </a:lnTo>
                <a:lnTo>
                  <a:pt x="315" y="681"/>
                </a:lnTo>
                <a:lnTo>
                  <a:pt x="315" y="681"/>
                </a:lnTo>
                <a:lnTo>
                  <a:pt x="334" y="665"/>
                </a:lnTo>
                <a:lnTo>
                  <a:pt x="352" y="650"/>
                </a:lnTo>
                <a:lnTo>
                  <a:pt x="372" y="635"/>
                </a:lnTo>
                <a:lnTo>
                  <a:pt x="392" y="620"/>
                </a:lnTo>
                <a:lnTo>
                  <a:pt x="392" y="620"/>
                </a:lnTo>
                <a:lnTo>
                  <a:pt x="463" y="570"/>
                </a:lnTo>
                <a:lnTo>
                  <a:pt x="499" y="543"/>
                </a:lnTo>
                <a:lnTo>
                  <a:pt x="533" y="516"/>
                </a:lnTo>
                <a:lnTo>
                  <a:pt x="533" y="516"/>
                </a:lnTo>
                <a:lnTo>
                  <a:pt x="533" y="529"/>
                </a:lnTo>
                <a:lnTo>
                  <a:pt x="533" y="529"/>
                </a:lnTo>
                <a:lnTo>
                  <a:pt x="527" y="533"/>
                </a:lnTo>
                <a:lnTo>
                  <a:pt x="521" y="538"/>
                </a:lnTo>
                <a:lnTo>
                  <a:pt x="509" y="546"/>
                </a:lnTo>
                <a:lnTo>
                  <a:pt x="509" y="546"/>
                </a:lnTo>
                <a:lnTo>
                  <a:pt x="490" y="561"/>
                </a:lnTo>
                <a:lnTo>
                  <a:pt x="470" y="575"/>
                </a:lnTo>
                <a:lnTo>
                  <a:pt x="470" y="575"/>
                </a:lnTo>
                <a:lnTo>
                  <a:pt x="435" y="600"/>
                </a:lnTo>
                <a:lnTo>
                  <a:pt x="401" y="625"/>
                </a:lnTo>
                <a:lnTo>
                  <a:pt x="401" y="625"/>
                </a:lnTo>
                <a:lnTo>
                  <a:pt x="369" y="649"/>
                </a:lnTo>
                <a:lnTo>
                  <a:pt x="339" y="673"/>
                </a:lnTo>
                <a:lnTo>
                  <a:pt x="339" y="673"/>
                </a:lnTo>
                <a:lnTo>
                  <a:pt x="308" y="699"/>
                </a:lnTo>
                <a:lnTo>
                  <a:pt x="293" y="712"/>
                </a:lnTo>
                <a:lnTo>
                  <a:pt x="277" y="725"/>
                </a:lnTo>
                <a:lnTo>
                  <a:pt x="277" y="725"/>
                </a:lnTo>
                <a:lnTo>
                  <a:pt x="277" y="717"/>
                </a:lnTo>
                <a:lnTo>
                  <a:pt x="277" y="717"/>
                </a:lnTo>
                <a:lnTo>
                  <a:pt x="283" y="711"/>
                </a:lnTo>
                <a:lnTo>
                  <a:pt x="289" y="705"/>
                </a:lnTo>
                <a:lnTo>
                  <a:pt x="289" y="705"/>
                </a:lnTo>
                <a:close/>
                <a:moveTo>
                  <a:pt x="332" y="682"/>
                </a:moveTo>
                <a:lnTo>
                  <a:pt x="332" y="682"/>
                </a:lnTo>
                <a:lnTo>
                  <a:pt x="370" y="651"/>
                </a:lnTo>
                <a:lnTo>
                  <a:pt x="410" y="620"/>
                </a:lnTo>
                <a:lnTo>
                  <a:pt x="410" y="620"/>
                </a:lnTo>
                <a:lnTo>
                  <a:pt x="445" y="595"/>
                </a:lnTo>
                <a:lnTo>
                  <a:pt x="481" y="571"/>
                </a:lnTo>
                <a:lnTo>
                  <a:pt x="481" y="571"/>
                </a:lnTo>
                <a:lnTo>
                  <a:pt x="514" y="545"/>
                </a:lnTo>
                <a:lnTo>
                  <a:pt x="514" y="545"/>
                </a:lnTo>
                <a:lnTo>
                  <a:pt x="524" y="539"/>
                </a:lnTo>
                <a:lnTo>
                  <a:pt x="524" y="539"/>
                </a:lnTo>
                <a:lnTo>
                  <a:pt x="509" y="554"/>
                </a:lnTo>
                <a:lnTo>
                  <a:pt x="494" y="567"/>
                </a:lnTo>
                <a:lnTo>
                  <a:pt x="478" y="580"/>
                </a:lnTo>
                <a:lnTo>
                  <a:pt x="460" y="592"/>
                </a:lnTo>
                <a:lnTo>
                  <a:pt x="427" y="616"/>
                </a:lnTo>
                <a:lnTo>
                  <a:pt x="394" y="641"/>
                </a:lnTo>
                <a:lnTo>
                  <a:pt x="394" y="641"/>
                </a:lnTo>
                <a:lnTo>
                  <a:pt x="359" y="668"/>
                </a:lnTo>
                <a:lnTo>
                  <a:pt x="326" y="695"/>
                </a:lnTo>
                <a:lnTo>
                  <a:pt x="326" y="695"/>
                </a:lnTo>
                <a:lnTo>
                  <a:pt x="311" y="709"/>
                </a:lnTo>
                <a:lnTo>
                  <a:pt x="296" y="724"/>
                </a:lnTo>
                <a:lnTo>
                  <a:pt x="296" y="724"/>
                </a:lnTo>
                <a:lnTo>
                  <a:pt x="287" y="731"/>
                </a:lnTo>
                <a:lnTo>
                  <a:pt x="277" y="739"/>
                </a:lnTo>
                <a:lnTo>
                  <a:pt x="277" y="739"/>
                </a:lnTo>
                <a:lnTo>
                  <a:pt x="277" y="728"/>
                </a:lnTo>
                <a:lnTo>
                  <a:pt x="277" y="728"/>
                </a:lnTo>
                <a:lnTo>
                  <a:pt x="291" y="717"/>
                </a:lnTo>
                <a:lnTo>
                  <a:pt x="305" y="705"/>
                </a:lnTo>
                <a:lnTo>
                  <a:pt x="332" y="682"/>
                </a:lnTo>
                <a:lnTo>
                  <a:pt x="332" y="682"/>
                </a:lnTo>
                <a:close/>
                <a:moveTo>
                  <a:pt x="533" y="532"/>
                </a:moveTo>
                <a:lnTo>
                  <a:pt x="533" y="532"/>
                </a:lnTo>
                <a:lnTo>
                  <a:pt x="531" y="556"/>
                </a:lnTo>
                <a:lnTo>
                  <a:pt x="531" y="556"/>
                </a:lnTo>
                <a:lnTo>
                  <a:pt x="520" y="566"/>
                </a:lnTo>
                <a:lnTo>
                  <a:pt x="520" y="566"/>
                </a:lnTo>
                <a:lnTo>
                  <a:pt x="514" y="569"/>
                </a:lnTo>
                <a:lnTo>
                  <a:pt x="514" y="569"/>
                </a:lnTo>
                <a:lnTo>
                  <a:pt x="486" y="588"/>
                </a:lnTo>
                <a:lnTo>
                  <a:pt x="459" y="607"/>
                </a:lnTo>
                <a:lnTo>
                  <a:pt x="405" y="647"/>
                </a:lnTo>
                <a:lnTo>
                  <a:pt x="405" y="647"/>
                </a:lnTo>
                <a:lnTo>
                  <a:pt x="351" y="685"/>
                </a:lnTo>
                <a:lnTo>
                  <a:pt x="325" y="705"/>
                </a:lnTo>
                <a:lnTo>
                  <a:pt x="298" y="726"/>
                </a:lnTo>
                <a:lnTo>
                  <a:pt x="298" y="726"/>
                </a:lnTo>
                <a:lnTo>
                  <a:pt x="288" y="734"/>
                </a:lnTo>
                <a:lnTo>
                  <a:pt x="278" y="742"/>
                </a:lnTo>
                <a:lnTo>
                  <a:pt x="278" y="742"/>
                </a:lnTo>
                <a:lnTo>
                  <a:pt x="286" y="736"/>
                </a:lnTo>
                <a:lnTo>
                  <a:pt x="294" y="729"/>
                </a:lnTo>
                <a:lnTo>
                  <a:pt x="294" y="729"/>
                </a:lnTo>
                <a:lnTo>
                  <a:pt x="306" y="718"/>
                </a:lnTo>
                <a:lnTo>
                  <a:pt x="319" y="706"/>
                </a:lnTo>
                <a:lnTo>
                  <a:pt x="331" y="694"/>
                </a:lnTo>
                <a:lnTo>
                  <a:pt x="343" y="684"/>
                </a:lnTo>
                <a:lnTo>
                  <a:pt x="343" y="684"/>
                </a:lnTo>
                <a:lnTo>
                  <a:pt x="394" y="645"/>
                </a:lnTo>
                <a:lnTo>
                  <a:pt x="445" y="606"/>
                </a:lnTo>
                <a:lnTo>
                  <a:pt x="445" y="606"/>
                </a:lnTo>
                <a:lnTo>
                  <a:pt x="468" y="590"/>
                </a:lnTo>
                <a:lnTo>
                  <a:pt x="491" y="572"/>
                </a:lnTo>
                <a:lnTo>
                  <a:pt x="513" y="553"/>
                </a:lnTo>
                <a:lnTo>
                  <a:pt x="523" y="542"/>
                </a:lnTo>
                <a:lnTo>
                  <a:pt x="533" y="532"/>
                </a:lnTo>
                <a:lnTo>
                  <a:pt x="533" y="532"/>
                </a:lnTo>
                <a:close/>
                <a:moveTo>
                  <a:pt x="297" y="730"/>
                </a:moveTo>
                <a:lnTo>
                  <a:pt x="297" y="730"/>
                </a:lnTo>
                <a:lnTo>
                  <a:pt x="316" y="716"/>
                </a:lnTo>
                <a:lnTo>
                  <a:pt x="335" y="701"/>
                </a:lnTo>
                <a:lnTo>
                  <a:pt x="335" y="701"/>
                </a:lnTo>
                <a:lnTo>
                  <a:pt x="370" y="675"/>
                </a:lnTo>
                <a:lnTo>
                  <a:pt x="406" y="649"/>
                </a:lnTo>
                <a:lnTo>
                  <a:pt x="406" y="649"/>
                </a:lnTo>
                <a:lnTo>
                  <a:pt x="442" y="623"/>
                </a:lnTo>
                <a:lnTo>
                  <a:pt x="478" y="597"/>
                </a:lnTo>
                <a:lnTo>
                  <a:pt x="478" y="597"/>
                </a:lnTo>
                <a:lnTo>
                  <a:pt x="495" y="585"/>
                </a:lnTo>
                <a:lnTo>
                  <a:pt x="495" y="585"/>
                </a:lnTo>
                <a:lnTo>
                  <a:pt x="440" y="627"/>
                </a:lnTo>
                <a:lnTo>
                  <a:pt x="385" y="669"/>
                </a:lnTo>
                <a:lnTo>
                  <a:pt x="331" y="711"/>
                </a:lnTo>
                <a:lnTo>
                  <a:pt x="304" y="734"/>
                </a:lnTo>
                <a:lnTo>
                  <a:pt x="278" y="757"/>
                </a:lnTo>
                <a:lnTo>
                  <a:pt x="278" y="757"/>
                </a:lnTo>
                <a:lnTo>
                  <a:pt x="278" y="745"/>
                </a:lnTo>
                <a:lnTo>
                  <a:pt x="278" y="745"/>
                </a:lnTo>
                <a:lnTo>
                  <a:pt x="287" y="738"/>
                </a:lnTo>
                <a:lnTo>
                  <a:pt x="297" y="730"/>
                </a:lnTo>
                <a:lnTo>
                  <a:pt x="297" y="730"/>
                </a:lnTo>
                <a:close/>
                <a:moveTo>
                  <a:pt x="290" y="749"/>
                </a:moveTo>
                <a:lnTo>
                  <a:pt x="290" y="749"/>
                </a:lnTo>
                <a:lnTo>
                  <a:pt x="315" y="729"/>
                </a:lnTo>
                <a:lnTo>
                  <a:pt x="339" y="706"/>
                </a:lnTo>
                <a:lnTo>
                  <a:pt x="339" y="706"/>
                </a:lnTo>
                <a:lnTo>
                  <a:pt x="351" y="696"/>
                </a:lnTo>
                <a:lnTo>
                  <a:pt x="363" y="687"/>
                </a:lnTo>
                <a:lnTo>
                  <a:pt x="388" y="668"/>
                </a:lnTo>
                <a:lnTo>
                  <a:pt x="388" y="668"/>
                </a:lnTo>
                <a:lnTo>
                  <a:pt x="419" y="645"/>
                </a:lnTo>
                <a:lnTo>
                  <a:pt x="449" y="622"/>
                </a:lnTo>
                <a:lnTo>
                  <a:pt x="449" y="622"/>
                </a:lnTo>
                <a:lnTo>
                  <a:pt x="498" y="586"/>
                </a:lnTo>
                <a:lnTo>
                  <a:pt x="498" y="586"/>
                </a:lnTo>
                <a:lnTo>
                  <a:pt x="513" y="574"/>
                </a:lnTo>
                <a:lnTo>
                  <a:pt x="513" y="574"/>
                </a:lnTo>
                <a:lnTo>
                  <a:pt x="521" y="568"/>
                </a:lnTo>
                <a:lnTo>
                  <a:pt x="529" y="562"/>
                </a:lnTo>
                <a:lnTo>
                  <a:pt x="529" y="562"/>
                </a:lnTo>
                <a:lnTo>
                  <a:pt x="531" y="561"/>
                </a:lnTo>
                <a:lnTo>
                  <a:pt x="531" y="561"/>
                </a:lnTo>
                <a:lnTo>
                  <a:pt x="529" y="577"/>
                </a:lnTo>
                <a:lnTo>
                  <a:pt x="529" y="577"/>
                </a:lnTo>
                <a:lnTo>
                  <a:pt x="476" y="617"/>
                </a:lnTo>
                <a:lnTo>
                  <a:pt x="420" y="657"/>
                </a:lnTo>
                <a:lnTo>
                  <a:pt x="364" y="696"/>
                </a:lnTo>
                <a:lnTo>
                  <a:pt x="310" y="736"/>
                </a:lnTo>
                <a:lnTo>
                  <a:pt x="310" y="736"/>
                </a:lnTo>
                <a:lnTo>
                  <a:pt x="285" y="754"/>
                </a:lnTo>
                <a:lnTo>
                  <a:pt x="285" y="754"/>
                </a:lnTo>
                <a:lnTo>
                  <a:pt x="278" y="760"/>
                </a:lnTo>
                <a:lnTo>
                  <a:pt x="278" y="760"/>
                </a:lnTo>
                <a:lnTo>
                  <a:pt x="278" y="759"/>
                </a:lnTo>
                <a:lnTo>
                  <a:pt x="278" y="759"/>
                </a:lnTo>
                <a:lnTo>
                  <a:pt x="290" y="749"/>
                </a:lnTo>
                <a:lnTo>
                  <a:pt x="290" y="749"/>
                </a:lnTo>
                <a:close/>
                <a:moveTo>
                  <a:pt x="470" y="700"/>
                </a:moveTo>
                <a:lnTo>
                  <a:pt x="470" y="700"/>
                </a:lnTo>
                <a:lnTo>
                  <a:pt x="452" y="715"/>
                </a:lnTo>
                <a:lnTo>
                  <a:pt x="433" y="728"/>
                </a:lnTo>
                <a:lnTo>
                  <a:pt x="396" y="753"/>
                </a:lnTo>
                <a:lnTo>
                  <a:pt x="396" y="753"/>
                </a:lnTo>
                <a:lnTo>
                  <a:pt x="364" y="775"/>
                </a:lnTo>
                <a:lnTo>
                  <a:pt x="334" y="800"/>
                </a:lnTo>
                <a:lnTo>
                  <a:pt x="334" y="800"/>
                </a:lnTo>
                <a:lnTo>
                  <a:pt x="319" y="814"/>
                </a:lnTo>
                <a:lnTo>
                  <a:pt x="302" y="828"/>
                </a:lnTo>
                <a:lnTo>
                  <a:pt x="302" y="828"/>
                </a:lnTo>
                <a:lnTo>
                  <a:pt x="289" y="840"/>
                </a:lnTo>
                <a:lnTo>
                  <a:pt x="289" y="840"/>
                </a:lnTo>
                <a:lnTo>
                  <a:pt x="285" y="842"/>
                </a:lnTo>
                <a:lnTo>
                  <a:pt x="288" y="838"/>
                </a:lnTo>
                <a:lnTo>
                  <a:pt x="288" y="838"/>
                </a:lnTo>
                <a:lnTo>
                  <a:pt x="296" y="828"/>
                </a:lnTo>
                <a:lnTo>
                  <a:pt x="296" y="828"/>
                </a:lnTo>
                <a:lnTo>
                  <a:pt x="302" y="823"/>
                </a:lnTo>
                <a:lnTo>
                  <a:pt x="310" y="817"/>
                </a:lnTo>
                <a:lnTo>
                  <a:pt x="323" y="807"/>
                </a:lnTo>
                <a:lnTo>
                  <a:pt x="323" y="807"/>
                </a:lnTo>
                <a:lnTo>
                  <a:pt x="353" y="779"/>
                </a:lnTo>
                <a:lnTo>
                  <a:pt x="353" y="779"/>
                </a:lnTo>
                <a:lnTo>
                  <a:pt x="370" y="765"/>
                </a:lnTo>
                <a:lnTo>
                  <a:pt x="388" y="752"/>
                </a:lnTo>
                <a:lnTo>
                  <a:pt x="425" y="727"/>
                </a:lnTo>
                <a:lnTo>
                  <a:pt x="425" y="727"/>
                </a:lnTo>
                <a:lnTo>
                  <a:pt x="454" y="705"/>
                </a:lnTo>
                <a:lnTo>
                  <a:pt x="485" y="684"/>
                </a:lnTo>
                <a:lnTo>
                  <a:pt x="485" y="684"/>
                </a:lnTo>
                <a:lnTo>
                  <a:pt x="502" y="673"/>
                </a:lnTo>
                <a:lnTo>
                  <a:pt x="502" y="673"/>
                </a:lnTo>
                <a:lnTo>
                  <a:pt x="486" y="687"/>
                </a:lnTo>
                <a:lnTo>
                  <a:pt x="470" y="700"/>
                </a:lnTo>
                <a:lnTo>
                  <a:pt x="470" y="700"/>
                </a:lnTo>
                <a:close/>
                <a:moveTo>
                  <a:pt x="510" y="669"/>
                </a:moveTo>
                <a:lnTo>
                  <a:pt x="510" y="669"/>
                </a:lnTo>
                <a:lnTo>
                  <a:pt x="519" y="662"/>
                </a:lnTo>
                <a:lnTo>
                  <a:pt x="519" y="662"/>
                </a:lnTo>
                <a:lnTo>
                  <a:pt x="503" y="676"/>
                </a:lnTo>
                <a:lnTo>
                  <a:pt x="503" y="676"/>
                </a:lnTo>
                <a:lnTo>
                  <a:pt x="490" y="686"/>
                </a:lnTo>
                <a:lnTo>
                  <a:pt x="490" y="686"/>
                </a:lnTo>
                <a:lnTo>
                  <a:pt x="510" y="669"/>
                </a:lnTo>
                <a:lnTo>
                  <a:pt x="510" y="669"/>
                </a:lnTo>
                <a:close/>
                <a:moveTo>
                  <a:pt x="521" y="663"/>
                </a:moveTo>
                <a:lnTo>
                  <a:pt x="521" y="663"/>
                </a:lnTo>
                <a:lnTo>
                  <a:pt x="521" y="668"/>
                </a:lnTo>
                <a:lnTo>
                  <a:pt x="521" y="668"/>
                </a:lnTo>
                <a:lnTo>
                  <a:pt x="513" y="674"/>
                </a:lnTo>
                <a:lnTo>
                  <a:pt x="506" y="681"/>
                </a:lnTo>
                <a:lnTo>
                  <a:pt x="506" y="681"/>
                </a:lnTo>
                <a:lnTo>
                  <a:pt x="501" y="687"/>
                </a:lnTo>
                <a:lnTo>
                  <a:pt x="495" y="692"/>
                </a:lnTo>
                <a:lnTo>
                  <a:pt x="483" y="702"/>
                </a:lnTo>
                <a:lnTo>
                  <a:pt x="483" y="702"/>
                </a:lnTo>
                <a:lnTo>
                  <a:pt x="465" y="716"/>
                </a:lnTo>
                <a:lnTo>
                  <a:pt x="449" y="729"/>
                </a:lnTo>
                <a:lnTo>
                  <a:pt x="415" y="753"/>
                </a:lnTo>
                <a:lnTo>
                  <a:pt x="415" y="753"/>
                </a:lnTo>
                <a:lnTo>
                  <a:pt x="384" y="776"/>
                </a:lnTo>
                <a:lnTo>
                  <a:pt x="354" y="800"/>
                </a:lnTo>
                <a:lnTo>
                  <a:pt x="296" y="850"/>
                </a:lnTo>
                <a:lnTo>
                  <a:pt x="296" y="850"/>
                </a:lnTo>
                <a:lnTo>
                  <a:pt x="289" y="855"/>
                </a:lnTo>
                <a:lnTo>
                  <a:pt x="287" y="857"/>
                </a:lnTo>
                <a:lnTo>
                  <a:pt x="290" y="853"/>
                </a:lnTo>
                <a:lnTo>
                  <a:pt x="290" y="853"/>
                </a:lnTo>
                <a:lnTo>
                  <a:pt x="304" y="838"/>
                </a:lnTo>
                <a:lnTo>
                  <a:pt x="304" y="838"/>
                </a:lnTo>
                <a:lnTo>
                  <a:pt x="319" y="826"/>
                </a:lnTo>
                <a:lnTo>
                  <a:pt x="333" y="814"/>
                </a:lnTo>
                <a:lnTo>
                  <a:pt x="333" y="814"/>
                </a:lnTo>
                <a:lnTo>
                  <a:pt x="366" y="786"/>
                </a:lnTo>
                <a:lnTo>
                  <a:pt x="401" y="760"/>
                </a:lnTo>
                <a:lnTo>
                  <a:pt x="401" y="760"/>
                </a:lnTo>
                <a:lnTo>
                  <a:pt x="462" y="712"/>
                </a:lnTo>
                <a:lnTo>
                  <a:pt x="492" y="688"/>
                </a:lnTo>
                <a:lnTo>
                  <a:pt x="521" y="663"/>
                </a:lnTo>
                <a:lnTo>
                  <a:pt x="521" y="663"/>
                </a:lnTo>
                <a:close/>
                <a:moveTo>
                  <a:pt x="511" y="665"/>
                </a:moveTo>
                <a:lnTo>
                  <a:pt x="511" y="665"/>
                </a:lnTo>
                <a:lnTo>
                  <a:pt x="517" y="660"/>
                </a:lnTo>
                <a:lnTo>
                  <a:pt x="522" y="655"/>
                </a:lnTo>
                <a:lnTo>
                  <a:pt x="522" y="655"/>
                </a:lnTo>
                <a:lnTo>
                  <a:pt x="522" y="659"/>
                </a:lnTo>
                <a:lnTo>
                  <a:pt x="522" y="659"/>
                </a:lnTo>
                <a:lnTo>
                  <a:pt x="511" y="665"/>
                </a:lnTo>
                <a:lnTo>
                  <a:pt x="511" y="665"/>
                </a:lnTo>
                <a:close/>
                <a:moveTo>
                  <a:pt x="517" y="657"/>
                </a:moveTo>
                <a:lnTo>
                  <a:pt x="517" y="657"/>
                </a:lnTo>
                <a:lnTo>
                  <a:pt x="512" y="662"/>
                </a:lnTo>
                <a:lnTo>
                  <a:pt x="506" y="668"/>
                </a:lnTo>
                <a:lnTo>
                  <a:pt x="492" y="677"/>
                </a:lnTo>
                <a:lnTo>
                  <a:pt x="479" y="686"/>
                </a:lnTo>
                <a:lnTo>
                  <a:pt x="464" y="695"/>
                </a:lnTo>
                <a:lnTo>
                  <a:pt x="464" y="695"/>
                </a:lnTo>
                <a:lnTo>
                  <a:pt x="468" y="692"/>
                </a:lnTo>
                <a:lnTo>
                  <a:pt x="468" y="692"/>
                </a:lnTo>
                <a:lnTo>
                  <a:pt x="500" y="667"/>
                </a:lnTo>
                <a:lnTo>
                  <a:pt x="500" y="667"/>
                </a:lnTo>
                <a:lnTo>
                  <a:pt x="520" y="652"/>
                </a:lnTo>
                <a:lnTo>
                  <a:pt x="520" y="652"/>
                </a:lnTo>
                <a:lnTo>
                  <a:pt x="522" y="650"/>
                </a:lnTo>
                <a:lnTo>
                  <a:pt x="522" y="650"/>
                </a:lnTo>
                <a:lnTo>
                  <a:pt x="522" y="652"/>
                </a:lnTo>
                <a:lnTo>
                  <a:pt x="522" y="652"/>
                </a:lnTo>
                <a:lnTo>
                  <a:pt x="517" y="657"/>
                </a:lnTo>
                <a:lnTo>
                  <a:pt x="517" y="657"/>
                </a:lnTo>
                <a:close/>
                <a:moveTo>
                  <a:pt x="422" y="722"/>
                </a:moveTo>
                <a:lnTo>
                  <a:pt x="422" y="722"/>
                </a:lnTo>
                <a:lnTo>
                  <a:pt x="395" y="741"/>
                </a:lnTo>
                <a:lnTo>
                  <a:pt x="368" y="760"/>
                </a:lnTo>
                <a:lnTo>
                  <a:pt x="341" y="780"/>
                </a:lnTo>
                <a:lnTo>
                  <a:pt x="316" y="801"/>
                </a:lnTo>
                <a:lnTo>
                  <a:pt x="316" y="801"/>
                </a:lnTo>
                <a:lnTo>
                  <a:pt x="293" y="821"/>
                </a:lnTo>
                <a:lnTo>
                  <a:pt x="293" y="821"/>
                </a:lnTo>
                <a:lnTo>
                  <a:pt x="287" y="826"/>
                </a:lnTo>
                <a:lnTo>
                  <a:pt x="284" y="828"/>
                </a:lnTo>
                <a:lnTo>
                  <a:pt x="287" y="823"/>
                </a:lnTo>
                <a:lnTo>
                  <a:pt x="287" y="823"/>
                </a:lnTo>
                <a:lnTo>
                  <a:pt x="298" y="812"/>
                </a:lnTo>
                <a:lnTo>
                  <a:pt x="298" y="812"/>
                </a:lnTo>
                <a:lnTo>
                  <a:pt x="312" y="800"/>
                </a:lnTo>
                <a:lnTo>
                  <a:pt x="325" y="787"/>
                </a:lnTo>
                <a:lnTo>
                  <a:pt x="353" y="765"/>
                </a:lnTo>
                <a:lnTo>
                  <a:pt x="353" y="765"/>
                </a:lnTo>
                <a:lnTo>
                  <a:pt x="379" y="746"/>
                </a:lnTo>
                <a:lnTo>
                  <a:pt x="407" y="727"/>
                </a:lnTo>
                <a:lnTo>
                  <a:pt x="434" y="708"/>
                </a:lnTo>
                <a:lnTo>
                  <a:pt x="461" y="688"/>
                </a:lnTo>
                <a:lnTo>
                  <a:pt x="461" y="688"/>
                </a:lnTo>
                <a:lnTo>
                  <a:pt x="479" y="676"/>
                </a:lnTo>
                <a:lnTo>
                  <a:pt x="479" y="676"/>
                </a:lnTo>
                <a:lnTo>
                  <a:pt x="501" y="661"/>
                </a:lnTo>
                <a:lnTo>
                  <a:pt x="513" y="652"/>
                </a:lnTo>
                <a:lnTo>
                  <a:pt x="523" y="643"/>
                </a:lnTo>
                <a:lnTo>
                  <a:pt x="523" y="643"/>
                </a:lnTo>
                <a:lnTo>
                  <a:pt x="523" y="648"/>
                </a:lnTo>
                <a:lnTo>
                  <a:pt x="523" y="648"/>
                </a:lnTo>
                <a:lnTo>
                  <a:pt x="498" y="666"/>
                </a:lnTo>
                <a:lnTo>
                  <a:pt x="473" y="685"/>
                </a:lnTo>
                <a:lnTo>
                  <a:pt x="448" y="703"/>
                </a:lnTo>
                <a:lnTo>
                  <a:pt x="422" y="722"/>
                </a:lnTo>
                <a:lnTo>
                  <a:pt x="422" y="722"/>
                </a:lnTo>
                <a:close/>
                <a:moveTo>
                  <a:pt x="509" y="650"/>
                </a:moveTo>
                <a:lnTo>
                  <a:pt x="509" y="650"/>
                </a:lnTo>
                <a:lnTo>
                  <a:pt x="502" y="656"/>
                </a:lnTo>
                <a:lnTo>
                  <a:pt x="494" y="662"/>
                </a:lnTo>
                <a:lnTo>
                  <a:pt x="477" y="674"/>
                </a:lnTo>
                <a:lnTo>
                  <a:pt x="477" y="674"/>
                </a:lnTo>
                <a:lnTo>
                  <a:pt x="465" y="683"/>
                </a:lnTo>
                <a:lnTo>
                  <a:pt x="465" y="683"/>
                </a:lnTo>
                <a:lnTo>
                  <a:pt x="425" y="709"/>
                </a:lnTo>
                <a:lnTo>
                  <a:pt x="384" y="736"/>
                </a:lnTo>
                <a:lnTo>
                  <a:pt x="384" y="736"/>
                </a:lnTo>
                <a:lnTo>
                  <a:pt x="359" y="753"/>
                </a:lnTo>
                <a:lnTo>
                  <a:pt x="335" y="771"/>
                </a:lnTo>
                <a:lnTo>
                  <a:pt x="311" y="790"/>
                </a:lnTo>
                <a:lnTo>
                  <a:pt x="287" y="811"/>
                </a:lnTo>
                <a:lnTo>
                  <a:pt x="287" y="811"/>
                </a:lnTo>
                <a:lnTo>
                  <a:pt x="282" y="815"/>
                </a:lnTo>
                <a:lnTo>
                  <a:pt x="284" y="812"/>
                </a:lnTo>
                <a:lnTo>
                  <a:pt x="296" y="801"/>
                </a:lnTo>
                <a:lnTo>
                  <a:pt x="296" y="801"/>
                </a:lnTo>
                <a:lnTo>
                  <a:pt x="306" y="790"/>
                </a:lnTo>
                <a:lnTo>
                  <a:pt x="318" y="780"/>
                </a:lnTo>
                <a:lnTo>
                  <a:pt x="318" y="780"/>
                </a:lnTo>
                <a:lnTo>
                  <a:pt x="332" y="768"/>
                </a:lnTo>
                <a:lnTo>
                  <a:pt x="346" y="757"/>
                </a:lnTo>
                <a:lnTo>
                  <a:pt x="375" y="736"/>
                </a:lnTo>
                <a:lnTo>
                  <a:pt x="375" y="736"/>
                </a:lnTo>
                <a:lnTo>
                  <a:pt x="416" y="708"/>
                </a:lnTo>
                <a:lnTo>
                  <a:pt x="456" y="681"/>
                </a:lnTo>
                <a:lnTo>
                  <a:pt x="456" y="681"/>
                </a:lnTo>
                <a:lnTo>
                  <a:pt x="473" y="669"/>
                </a:lnTo>
                <a:lnTo>
                  <a:pt x="489" y="655"/>
                </a:lnTo>
                <a:lnTo>
                  <a:pt x="489" y="655"/>
                </a:lnTo>
                <a:lnTo>
                  <a:pt x="508" y="638"/>
                </a:lnTo>
                <a:lnTo>
                  <a:pt x="508" y="638"/>
                </a:lnTo>
                <a:lnTo>
                  <a:pt x="515" y="631"/>
                </a:lnTo>
                <a:lnTo>
                  <a:pt x="515" y="631"/>
                </a:lnTo>
                <a:lnTo>
                  <a:pt x="517" y="630"/>
                </a:lnTo>
                <a:lnTo>
                  <a:pt x="517" y="630"/>
                </a:lnTo>
                <a:lnTo>
                  <a:pt x="525" y="624"/>
                </a:lnTo>
                <a:lnTo>
                  <a:pt x="525" y="624"/>
                </a:lnTo>
                <a:lnTo>
                  <a:pt x="524" y="637"/>
                </a:lnTo>
                <a:lnTo>
                  <a:pt x="524" y="637"/>
                </a:lnTo>
                <a:lnTo>
                  <a:pt x="516" y="643"/>
                </a:lnTo>
                <a:lnTo>
                  <a:pt x="509" y="650"/>
                </a:lnTo>
                <a:lnTo>
                  <a:pt x="509" y="650"/>
                </a:lnTo>
                <a:close/>
                <a:moveTo>
                  <a:pt x="519" y="625"/>
                </a:moveTo>
                <a:lnTo>
                  <a:pt x="519" y="625"/>
                </a:lnTo>
                <a:lnTo>
                  <a:pt x="517" y="627"/>
                </a:lnTo>
                <a:lnTo>
                  <a:pt x="517" y="627"/>
                </a:lnTo>
                <a:lnTo>
                  <a:pt x="496" y="644"/>
                </a:lnTo>
                <a:lnTo>
                  <a:pt x="474" y="660"/>
                </a:lnTo>
                <a:lnTo>
                  <a:pt x="452" y="677"/>
                </a:lnTo>
                <a:lnTo>
                  <a:pt x="430" y="692"/>
                </a:lnTo>
                <a:lnTo>
                  <a:pt x="430" y="692"/>
                </a:lnTo>
                <a:lnTo>
                  <a:pt x="386" y="723"/>
                </a:lnTo>
                <a:lnTo>
                  <a:pt x="342" y="753"/>
                </a:lnTo>
                <a:lnTo>
                  <a:pt x="342" y="753"/>
                </a:lnTo>
                <a:lnTo>
                  <a:pt x="303" y="780"/>
                </a:lnTo>
                <a:lnTo>
                  <a:pt x="303" y="780"/>
                </a:lnTo>
                <a:lnTo>
                  <a:pt x="284" y="794"/>
                </a:lnTo>
                <a:lnTo>
                  <a:pt x="284" y="794"/>
                </a:lnTo>
                <a:lnTo>
                  <a:pt x="281" y="797"/>
                </a:lnTo>
                <a:lnTo>
                  <a:pt x="284" y="792"/>
                </a:lnTo>
                <a:lnTo>
                  <a:pt x="284" y="792"/>
                </a:lnTo>
                <a:lnTo>
                  <a:pt x="291" y="786"/>
                </a:lnTo>
                <a:lnTo>
                  <a:pt x="299" y="780"/>
                </a:lnTo>
                <a:lnTo>
                  <a:pt x="299" y="780"/>
                </a:lnTo>
                <a:lnTo>
                  <a:pt x="338" y="752"/>
                </a:lnTo>
                <a:lnTo>
                  <a:pt x="377" y="723"/>
                </a:lnTo>
                <a:lnTo>
                  <a:pt x="377" y="723"/>
                </a:lnTo>
                <a:lnTo>
                  <a:pt x="415" y="693"/>
                </a:lnTo>
                <a:lnTo>
                  <a:pt x="453" y="664"/>
                </a:lnTo>
                <a:lnTo>
                  <a:pt x="473" y="649"/>
                </a:lnTo>
                <a:lnTo>
                  <a:pt x="492" y="634"/>
                </a:lnTo>
                <a:lnTo>
                  <a:pt x="509" y="618"/>
                </a:lnTo>
                <a:lnTo>
                  <a:pt x="527" y="601"/>
                </a:lnTo>
                <a:lnTo>
                  <a:pt x="527" y="601"/>
                </a:lnTo>
                <a:lnTo>
                  <a:pt x="525" y="621"/>
                </a:lnTo>
                <a:lnTo>
                  <a:pt x="525" y="621"/>
                </a:lnTo>
                <a:lnTo>
                  <a:pt x="519" y="625"/>
                </a:lnTo>
                <a:lnTo>
                  <a:pt x="519" y="625"/>
                </a:lnTo>
                <a:close/>
                <a:moveTo>
                  <a:pt x="472" y="643"/>
                </a:moveTo>
                <a:lnTo>
                  <a:pt x="472" y="643"/>
                </a:lnTo>
                <a:lnTo>
                  <a:pt x="438" y="667"/>
                </a:lnTo>
                <a:lnTo>
                  <a:pt x="404" y="690"/>
                </a:lnTo>
                <a:lnTo>
                  <a:pt x="404" y="690"/>
                </a:lnTo>
                <a:lnTo>
                  <a:pt x="347" y="730"/>
                </a:lnTo>
                <a:lnTo>
                  <a:pt x="347" y="730"/>
                </a:lnTo>
                <a:lnTo>
                  <a:pt x="405" y="684"/>
                </a:lnTo>
                <a:lnTo>
                  <a:pt x="405" y="684"/>
                </a:lnTo>
                <a:lnTo>
                  <a:pt x="437" y="659"/>
                </a:lnTo>
                <a:lnTo>
                  <a:pt x="467" y="634"/>
                </a:lnTo>
                <a:lnTo>
                  <a:pt x="529" y="580"/>
                </a:lnTo>
                <a:lnTo>
                  <a:pt x="529" y="580"/>
                </a:lnTo>
                <a:lnTo>
                  <a:pt x="528" y="591"/>
                </a:lnTo>
                <a:lnTo>
                  <a:pt x="528" y="591"/>
                </a:lnTo>
                <a:lnTo>
                  <a:pt x="527" y="597"/>
                </a:lnTo>
                <a:lnTo>
                  <a:pt x="527" y="597"/>
                </a:lnTo>
                <a:lnTo>
                  <a:pt x="520" y="602"/>
                </a:lnTo>
                <a:lnTo>
                  <a:pt x="513" y="607"/>
                </a:lnTo>
                <a:lnTo>
                  <a:pt x="499" y="619"/>
                </a:lnTo>
                <a:lnTo>
                  <a:pt x="485" y="630"/>
                </a:lnTo>
                <a:lnTo>
                  <a:pt x="472" y="643"/>
                </a:lnTo>
                <a:lnTo>
                  <a:pt x="472" y="643"/>
                </a:lnTo>
                <a:close/>
                <a:moveTo>
                  <a:pt x="336" y="720"/>
                </a:moveTo>
                <a:lnTo>
                  <a:pt x="336" y="720"/>
                </a:lnTo>
                <a:lnTo>
                  <a:pt x="369" y="696"/>
                </a:lnTo>
                <a:lnTo>
                  <a:pt x="403" y="672"/>
                </a:lnTo>
                <a:lnTo>
                  <a:pt x="403" y="672"/>
                </a:lnTo>
                <a:lnTo>
                  <a:pt x="469" y="623"/>
                </a:lnTo>
                <a:lnTo>
                  <a:pt x="469" y="623"/>
                </a:lnTo>
                <a:lnTo>
                  <a:pt x="505" y="598"/>
                </a:lnTo>
                <a:lnTo>
                  <a:pt x="505" y="598"/>
                </a:lnTo>
                <a:lnTo>
                  <a:pt x="512" y="592"/>
                </a:lnTo>
                <a:lnTo>
                  <a:pt x="512" y="592"/>
                </a:lnTo>
                <a:lnTo>
                  <a:pt x="454" y="642"/>
                </a:lnTo>
                <a:lnTo>
                  <a:pt x="425" y="666"/>
                </a:lnTo>
                <a:lnTo>
                  <a:pt x="396" y="689"/>
                </a:lnTo>
                <a:lnTo>
                  <a:pt x="396" y="689"/>
                </a:lnTo>
                <a:lnTo>
                  <a:pt x="336" y="736"/>
                </a:lnTo>
                <a:lnTo>
                  <a:pt x="336" y="736"/>
                </a:lnTo>
                <a:lnTo>
                  <a:pt x="322" y="746"/>
                </a:lnTo>
                <a:lnTo>
                  <a:pt x="306" y="756"/>
                </a:lnTo>
                <a:lnTo>
                  <a:pt x="292" y="767"/>
                </a:lnTo>
                <a:lnTo>
                  <a:pt x="279" y="778"/>
                </a:lnTo>
                <a:lnTo>
                  <a:pt x="279" y="778"/>
                </a:lnTo>
                <a:lnTo>
                  <a:pt x="278" y="761"/>
                </a:lnTo>
                <a:lnTo>
                  <a:pt x="278" y="761"/>
                </a:lnTo>
                <a:lnTo>
                  <a:pt x="293" y="752"/>
                </a:lnTo>
                <a:lnTo>
                  <a:pt x="307" y="741"/>
                </a:lnTo>
                <a:lnTo>
                  <a:pt x="322" y="730"/>
                </a:lnTo>
                <a:lnTo>
                  <a:pt x="336" y="720"/>
                </a:lnTo>
                <a:lnTo>
                  <a:pt x="336" y="720"/>
                </a:lnTo>
                <a:close/>
                <a:moveTo>
                  <a:pt x="279" y="781"/>
                </a:moveTo>
                <a:lnTo>
                  <a:pt x="279" y="781"/>
                </a:lnTo>
                <a:lnTo>
                  <a:pt x="287" y="773"/>
                </a:lnTo>
                <a:lnTo>
                  <a:pt x="296" y="766"/>
                </a:lnTo>
                <a:lnTo>
                  <a:pt x="316" y="752"/>
                </a:lnTo>
                <a:lnTo>
                  <a:pt x="316" y="752"/>
                </a:lnTo>
                <a:lnTo>
                  <a:pt x="305" y="760"/>
                </a:lnTo>
                <a:lnTo>
                  <a:pt x="305" y="760"/>
                </a:lnTo>
                <a:lnTo>
                  <a:pt x="291" y="770"/>
                </a:lnTo>
                <a:lnTo>
                  <a:pt x="285" y="776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close/>
                <a:moveTo>
                  <a:pt x="295" y="771"/>
                </a:moveTo>
                <a:lnTo>
                  <a:pt x="295" y="771"/>
                </a:lnTo>
                <a:lnTo>
                  <a:pt x="303" y="763"/>
                </a:lnTo>
                <a:lnTo>
                  <a:pt x="313" y="757"/>
                </a:lnTo>
                <a:lnTo>
                  <a:pt x="332" y="743"/>
                </a:lnTo>
                <a:lnTo>
                  <a:pt x="332" y="743"/>
                </a:lnTo>
                <a:lnTo>
                  <a:pt x="365" y="719"/>
                </a:lnTo>
                <a:lnTo>
                  <a:pt x="401" y="695"/>
                </a:lnTo>
                <a:lnTo>
                  <a:pt x="401" y="695"/>
                </a:lnTo>
                <a:lnTo>
                  <a:pt x="430" y="675"/>
                </a:lnTo>
                <a:lnTo>
                  <a:pt x="460" y="654"/>
                </a:lnTo>
                <a:lnTo>
                  <a:pt x="489" y="632"/>
                </a:lnTo>
                <a:lnTo>
                  <a:pt x="503" y="620"/>
                </a:lnTo>
                <a:lnTo>
                  <a:pt x="516" y="609"/>
                </a:lnTo>
                <a:lnTo>
                  <a:pt x="516" y="609"/>
                </a:lnTo>
                <a:lnTo>
                  <a:pt x="502" y="621"/>
                </a:lnTo>
                <a:lnTo>
                  <a:pt x="488" y="634"/>
                </a:lnTo>
                <a:lnTo>
                  <a:pt x="459" y="657"/>
                </a:lnTo>
                <a:lnTo>
                  <a:pt x="401" y="701"/>
                </a:lnTo>
                <a:lnTo>
                  <a:pt x="401" y="701"/>
                </a:lnTo>
                <a:lnTo>
                  <a:pt x="368" y="726"/>
                </a:lnTo>
                <a:lnTo>
                  <a:pt x="336" y="750"/>
                </a:lnTo>
                <a:lnTo>
                  <a:pt x="336" y="750"/>
                </a:lnTo>
                <a:lnTo>
                  <a:pt x="307" y="771"/>
                </a:lnTo>
                <a:lnTo>
                  <a:pt x="293" y="782"/>
                </a:lnTo>
                <a:lnTo>
                  <a:pt x="280" y="794"/>
                </a:lnTo>
                <a:lnTo>
                  <a:pt x="280" y="794"/>
                </a:lnTo>
                <a:lnTo>
                  <a:pt x="279" y="784"/>
                </a:lnTo>
                <a:lnTo>
                  <a:pt x="279" y="784"/>
                </a:lnTo>
                <a:lnTo>
                  <a:pt x="287" y="778"/>
                </a:lnTo>
                <a:lnTo>
                  <a:pt x="295" y="771"/>
                </a:lnTo>
                <a:lnTo>
                  <a:pt x="295" y="771"/>
                </a:lnTo>
                <a:close/>
                <a:moveTo>
                  <a:pt x="300" y="785"/>
                </a:moveTo>
                <a:lnTo>
                  <a:pt x="300" y="785"/>
                </a:lnTo>
                <a:lnTo>
                  <a:pt x="330" y="764"/>
                </a:lnTo>
                <a:lnTo>
                  <a:pt x="330" y="764"/>
                </a:lnTo>
                <a:lnTo>
                  <a:pt x="361" y="742"/>
                </a:lnTo>
                <a:lnTo>
                  <a:pt x="394" y="720"/>
                </a:lnTo>
                <a:lnTo>
                  <a:pt x="394" y="720"/>
                </a:lnTo>
                <a:lnTo>
                  <a:pt x="420" y="702"/>
                </a:lnTo>
                <a:lnTo>
                  <a:pt x="445" y="684"/>
                </a:lnTo>
                <a:lnTo>
                  <a:pt x="495" y="647"/>
                </a:lnTo>
                <a:lnTo>
                  <a:pt x="495" y="647"/>
                </a:lnTo>
                <a:lnTo>
                  <a:pt x="473" y="667"/>
                </a:lnTo>
                <a:lnTo>
                  <a:pt x="473" y="667"/>
                </a:lnTo>
                <a:lnTo>
                  <a:pt x="454" y="681"/>
                </a:lnTo>
                <a:lnTo>
                  <a:pt x="435" y="694"/>
                </a:lnTo>
                <a:lnTo>
                  <a:pt x="397" y="719"/>
                </a:lnTo>
                <a:lnTo>
                  <a:pt x="397" y="719"/>
                </a:lnTo>
                <a:lnTo>
                  <a:pt x="366" y="740"/>
                </a:lnTo>
                <a:lnTo>
                  <a:pt x="336" y="762"/>
                </a:lnTo>
                <a:lnTo>
                  <a:pt x="322" y="774"/>
                </a:lnTo>
                <a:lnTo>
                  <a:pt x="307" y="786"/>
                </a:lnTo>
                <a:lnTo>
                  <a:pt x="294" y="800"/>
                </a:lnTo>
                <a:lnTo>
                  <a:pt x="281" y="813"/>
                </a:lnTo>
                <a:lnTo>
                  <a:pt x="281" y="813"/>
                </a:lnTo>
                <a:lnTo>
                  <a:pt x="280" y="799"/>
                </a:lnTo>
                <a:lnTo>
                  <a:pt x="280" y="799"/>
                </a:lnTo>
                <a:lnTo>
                  <a:pt x="285" y="797"/>
                </a:lnTo>
                <a:lnTo>
                  <a:pt x="290" y="792"/>
                </a:lnTo>
                <a:lnTo>
                  <a:pt x="300" y="785"/>
                </a:lnTo>
                <a:lnTo>
                  <a:pt x="300" y="785"/>
                </a:lnTo>
                <a:close/>
                <a:moveTo>
                  <a:pt x="333" y="775"/>
                </a:moveTo>
                <a:lnTo>
                  <a:pt x="333" y="775"/>
                </a:lnTo>
                <a:lnTo>
                  <a:pt x="368" y="750"/>
                </a:lnTo>
                <a:lnTo>
                  <a:pt x="385" y="738"/>
                </a:lnTo>
                <a:lnTo>
                  <a:pt x="404" y="726"/>
                </a:lnTo>
                <a:lnTo>
                  <a:pt x="404" y="726"/>
                </a:lnTo>
                <a:lnTo>
                  <a:pt x="418" y="717"/>
                </a:lnTo>
                <a:lnTo>
                  <a:pt x="418" y="717"/>
                </a:lnTo>
                <a:lnTo>
                  <a:pt x="403" y="727"/>
                </a:lnTo>
                <a:lnTo>
                  <a:pt x="403" y="727"/>
                </a:lnTo>
                <a:lnTo>
                  <a:pt x="370" y="749"/>
                </a:lnTo>
                <a:lnTo>
                  <a:pt x="339" y="773"/>
                </a:lnTo>
                <a:lnTo>
                  <a:pt x="324" y="785"/>
                </a:lnTo>
                <a:lnTo>
                  <a:pt x="310" y="799"/>
                </a:lnTo>
                <a:lnTo>
                  <a:pt x="295" y="812"/>
                </a:lnTo>
                <a:lnTo>
                  <a:pt x="282" y="826"/>
                </a:lnTo>
                <a:lnTo>
                  <a:pt x="282" y="826"/>
                </a:lnTo>
                <a:lnTo>
                  <a:pt x="281" y="818"/>
                </a:lnTo>
                <a:lnTo>
                  <a:pt x="281" y="818"/>
                </a:lnTo>
                <a:lnTo>
                  <a:pt x="295" y="808"/>
                </a:lnTo>
                <a:lnTo>
                  <a:pt x="307" y="797"/>
                </a:lnTo>
                <a:lnTo>
                  <a:pt x="321" y="785"/>
                </a:lnTo>
                <a:lnTo>
                  <a:pt x="333" y="775"/>
                </a:lnTo>
                <a:lnTo>
                  <a:pt x="333" y="775"/>
                </a:lnTo>
                <a:close/>
                <a:moveTo>
                  <a:pt x="298" y="819"/>
                </a:moveTo>
                <a:lnTo>
                  <a:pt x="298" y="819"/>
                </a:lnTo>
                <a:lnTo>
                  <a:pt x="314" y="806"/>
                </a:lnTo>
                <a:lnTo>
                  <a:pt x="330" y="791"/>
                </a:lnTo>
                <a:lnTo>
                  <a:pt x="330" y="791"/>
                </a:lnTo>
                <a:lnTo>
                  <a:pt x="348" y="777"/>
                </a:lnTo>
                <a:lnTo>
                  <a:pt x="366" y="763"/>
                </a:lnTo>
                <a:lnTo>
                  <a:pt x="405" y="737"/>
                </a:lnTo>
                <a:lnTo>
                  <a:pt x="405" y="737"/>
                </a:lnTo>
                <a:lnTo>
                  <a:pt x="446" y="708"/>
                </a:lnTo>
                <a:lnTo>
                  <a:pt x="446" y="708"/>
                </a:lnTo>
                <a:lnTo>
                  <a:pt x="393" y="746"/>
                </a:lnTo>
                <a:lnTo>
                  <a:pt x="393" y="746"/>
                </a:lnTo>
                <a:lnTo>
                  <a:pt x="376" y="757"/>
                </a:lnTo>
                <a:lnTo>
                  <a:pt x="362" y="769"/>
                </a:lnTo>
                <a:lnTo>
                  <a:pt x="333" y="794"/>
                </a:lnTo>
                <a:lnTo>
                  <a:pt x="333" y="794"/>
                </a:lnTo>
                <a:lnTo>
                  <a:pt x="307" y="818"/>
                </a:lnTo>
                <a:lnTo>
                  <a:pt x="294" y="829"/>
                </a:lnTo>
                <a:lnTo>
                  <a:pt x="283" y="841"/>
                </a:lnTo>
                <a:lnTo>
                  <a:pt x="283" y="841"/>
                </a:lnTo>
                <a:lnTo>
                  <a:pt x="282" y="830"/>
                </a:lnTo>
                <a:lnTo>
                  <a:pt x="282" y="830"/>
                </a:lnTo>
                <a:lnTo>
                  <a:pt x="287" y="828"/>
                </a:lnTo>
                <a:lnTo>
                  <a:pt x="290" y="826"/>
                </a:lnTo>
                <a:lnTo>
                  <a:pt x="298" y="819"/>
                </a:lnTo>
                <a:lnTo>
                  <a:pt x="298" y="819"/>
                </a:lnTo>
                <a:close/>
                <a:moveTo>
                  <a:pt x="294" y="839"/>
                </a:moveTo>
                <a:lnTo>
                  <a:pt x="294" y="839"/>
                </a:lnTo>
                <a:lnTo>
                  <a:pt x="306" y="827"/>
                </a:lnTo>
                <a:lnTo>
                  <a:pt x="320" y="816"/>
                </a:lnTo>
                <a:lnTo>
                  <a:pt x="320" y="816"/>
                </a:lnTo>
                <a:lnTo>
                  <a:pt x="336" y="801"/>
                </a:lnTo>
                <a:lnTo>
                  <a:pt x="353" y="787"/>
                </a:lnTo>
                <a:lnTo>
                  <a:pt x="370" y="774"/>
                </a:lnTo>
                <a:lnTo>
                  <a:pt x="387" y="761"/>
                </a:lnTo>
                <a:lnTo>
                  <a:pt x="387" y="761"/>
                </a:lnTo>
                <a:lnTo>
                  <a:pt x="421" y="739"/>
                </a:lnTo>
                <a:lnTo>
                  <a:pt x="454" y="716"/>
                </a:lnTo>
                <a:lnTo>
                  <a:pt x="454" y="716"/>
                </a:lnTo>
                <a:lnTo>
                  <a:pt x="400" y="758"/>
                </a:lnTo>
                <a:lnTo>
                  <a:pt x="400" y="758"/>
                </a:lnTo>
                <a:lnTo>
                  <a:pt x="369" y="780"/>
                </a:lnTo>
                <a:lnTo>
                  <a:pt x="339" y="804"/>
                </a:lnTo>
                <a:lnTo>
                  <a:pt x="325" y="816"/>
                </a:lnTo>
                <a:lnTo>
                  <a:pt x="311" y="829"/>
                </a:lnTo>
                <a:lnTo>
                  <a:pt x="297" y="842"/>
                </a:lnTo>
                <a:lnTo>
                  <a:pt x="284" y="856"/>
                </a:lnTo>
                <a:lnTo>
                  <a:pt x="284" y="856"/>
                </a:lnTo>
                <a:lnTo>
                  <a:pt x="284" y="846"/>
                </a:lnTo>
                <a:lnTo>
                  <a:pt x="284" y="846"/>
                </a:lnTo>
                <a:lnTo>
                  <a:pt x="286" y="845"/>
                </a:lnTo>
                <a:lnTo>
                  <a:pt x="289" y="844"/>
                </a:lnTo>
                <a:lnTo>
                  <a:pt x="294" y="839"/>
                </a:lnTo>
                <a:lnTo>
                  <a:pt x="294" y="839"/>
                </a:lnTo>
                <a:close/>
                <a:moveTo>
                  <a:pt x="301" y="849"/>
                </a:moveTo>
                <a:lnTo>
                  <a:pt x="301" y="849"/>
                </a:lnTo>
                <a:lnTo>
                  <a:pt x="334" y="820"/>
                </a:lnTo>
                <a:lnTo>
                  <a:pt x="334" y="820"/>
                </a:lnTo>
                <a:lnTo>
                  <a:pt x="367" y="791"/>
                </a:lnTo>
                <a:lnTo>
                  <a:pt x="403" y="764"/>
                </a:lnTo>
                <a:lnTo>
                  <a:pt x="403" y="764"/>
                </a:lnTo>
                <a:lnTo>
                  <a:pt x="435" y="741"/>
                </a:lnTo>
                <a:lnTo>
                  <a:pt x="467" y="718"/>
                </a:lnTo>
                <a:lnTo>
                  <a:pt x="467" y="718"/>
                </a:lnTo>
                <a:lnTo>
                  <a:pt x="496" y="694"/>
                </a:lnTo>
                <a:lnTo>
                  <a:pt x="496" y="694"/>
                </a:lnTo>
                <a:lnTo>
                  <a:pt x="502" y="688"/>
                </a:lnTo>
                <a:lnTo>
                  <a:pt x="508" y="682"/>
                </a:lnTo>
                <a:lnTo>
                  <a:pt x="514" y="676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15" y="675"/>
                </a:lnTo>
                <a:lnTo>
                  <a:pt x="510" y="681"/>
                </a:lnTo>
                <a:lnTo>
                  <a:pt x="500" y="692"/>
                </a:lnTo>
                <a:lnTo>
                  <a:pt x="500" y="692"/>
                </a:lnTo>
                <a:lnTo>
                  <a:pt x="485" y="705"/>
                </a:lnTo>
                <a:lnTo>
                  <a:pt x="469" y="719"/>
                </a:lnTo>
                <a:lnTo>
                  <a:pt x="469" y="719"/>
                </a:lnTo>
                <a:lnTo>
                  <a:pt x="438" y="743"/>
                </a:lnTo>
                <a:lnTo>
                  <a:pt x="407" y="768"/>
                </a:lnTo>
                <a:lnTo>
                  <a:pt x="407" y="768"/>
                </a:lnTo>
                <a:lnTo>
                  <a:pt x="375" y="794"/>
                </a:lnTo>
                <a:lnTo>
                  <a:pt x="345" y="821"/>
                </a:lnTo>
                <a:lnTo>
                  <a:pt x="315" y="849"/>
                </a:lnTo>
                <a:lnTo>
                  <a:pt x="286" y="879"/>
                </a:lnTo>
                <a:lnTo>
                  <a:pt x="286" y="879"/>
                </a:lnTo>
                <a:lnTo>
                  <a:pt x="285" y="860"/>
                </a:lnTo>
                <a:lnTo>
                  <a:pt x="285" y="860"/>
                </a:lnTo>
                <a:lnTo>
                  <a:pt x="289" y="858"/>
                </a:lnTo>
                <a:lnTo>
                  <a:pt x="293" y="855"/>
                </a:lnTo>
                <a:lnTo>
                  <a:pt x="301" y="849"/>
                </a:lnTo>
                <a:lnTo>
                  <a:pt x="301" y="849"/>
                </a:lnTo>
                <a:close/>
                <a:moveTo>
                  <a:pt x="462" y="748"/>
                </a:moveTo>
                <a:lnTo>
                  <a:pt x="462" y="748"/>
                </a:lnTo>
                <a:lnTo>
                  <a:pt x="447" y="760"/>
                </a:lnTo>
                <a:lnTo>
                  <a:pt x="432" y="773"/>
                </a:lnTo>
                <a:lnTo>
                  <a:pt x="403" y="801"/>
                </a:lnTo>
                <a:lnTo>
                  <a:pt x="403" y="801"/>
                </a:lnTo>
                <a:lnTo>
                  <a:pt x="342" y="854"/>
                </a:lnTo>
                <a:lnTo>
                  <a:pt x="342" y="854"/>
                </a:lnTo>
                <a:lnTo>
                  <a:pt x="328" y="865"/>
                </a:lnTo>
                <a:lnTo>
                  <a:pt x="314" y="878"/>
                </a:lnTo>
                <a:lnTo>
                  <a:pt x="314" y="878"/>
                </a:lnTo>
                <a:lnTo>
                  <a:pt x="301" y="887"/>
                </a:lnTo>
                <a:lnTo>
                  <a:pt x="295" y="893"/>
                </a:lnTo>
                <a:lnTo>
                  <a:pt x="290" y="898"/>
                </a:lnTo>
                <a:lnTo>
                  <a:pt x="290" y="898"/>
                </a:lnTo>
                <a:lnTo>
                  <a:pt x="295" y="892"/>
                </a:lnTo>
                <a:lnTo>
                  <a:pt x="301" y="887"/>
                </a:lnTo>
                <a:lnTo>
                  <a:pt x="314" y="877"/>
                </a:lnTo>
                <a:lnTo>
                  <a:pt x="314" y="877"/>
                </a:lnTo>
                <a:lnTo>
                  <a:pt x="328" y="863"/>
                </a:lnTo>
                <a:lnTo>
                  <a:pt x="342" y="850"/>
                </a:lnTo>
                <a:lnTo>
                  <a:pt x="342" y="850"/>
                </a:lnTo>
                <a:lnTo>
                  <a:pt x="372" y="823"/>
                </a:lnTo>
                <a:lnTo>
                  <a:pt x="403" y="797"/>
                </a:lnTo>
                <a:lnTo>
                  <a:pt x="403" y="797"/>
                </a:lnTo>
                <a:lnTo>
                  <a:pt x="435" y="770"/>
                </a:lnTo>
                <a:lnTo>
                  <a:pt x="467" y="744"/>
                </a:lnTo>
                <a:lnTo>
                  <a:pt x="467" y="744"/>
                </a:lnTo>
                <a:lnTo>
                  <a:pt x="481" y="733"/>
                </a:lnTo>
                <a:lnTo>
                  <a:pt x="494" y="721"/>
                </a:lnTo>
                <a:lnTo>
                  <a:pt x="518" y="696"/>
                </a:lnTo>
                <a:lnTo>
                  <a:pt x="518" y="696"/>
                </a:lnTo>
                <a:lnTo>
                  <a:pt x="518" y="704"/>
                </a:lnTo>
                <a:lnTo>
                  <a:pt x="518" y="704"/>
                </a:lnTo>
                <a:lnTo>
                  <a:pt x="517" y="705"/>
                </a:lnTo>
                <a:lnTo>
                  <a:pt x="517" y="705"/>
                </a:lnTo>
                <a:lnTo>
                  <a:pt x="504" y="717"/>
                </a:lnTo>
                <a:lnTo>
                  <a:pt x="491" y="728"/>
                </a:lnTo>
                <a:lnTo>
                  <a:pt x="462" y="748"/>
                </a:lnTo>
                <a:lnTo>
                  <a:pt x="462" y="748"/>
                </a:lnTo>
                <a:close/>
                <a:moveTo>
                  <a:pt x="513" y="715"/>
                </a:moveTo>
                <a:lnTo>
                  <a:pt x="513" y="715"/>
                </a:lnTo>
                <a:lnTo>
                  <a:pt x="508" y="721"/>
                </a:lnTo>
                <a:lnTo>
                  <a:pt x="503" y="727"/>
                </a:lnTo>
                <a:lnTo>
                  <a:pt x="491" y="738"/>
                </a:lnTo>
                <a:lnTo>
                  <a:pt x="463" y="758"/>
                </a:lnTo>
                <a:lnTo>
                  <a:pt x="463" y="758"/>
                </a:lnTo>
                <a:lnTo>
                  <a:pt x="430" y="784"/>
                </a:lnTo>
                <a:lnTo>
                  <a:pt x="397" y="811"/>
                </a:lnTo>
                <a:lnTo>
                  <a:pt x="397" y="811"/>
                </a:lnTo>
                <a:lnTo>
                  <a:pt x="372" y="831"/>
                </a:lnTo>
                <a:lnTo>
                  <a:pt x="372" y="831"/>
                </a:lnTo>
                <a:lnTo>
                  <a:pt x="405" y="802"/>
                </a:lnTo>
                <a:lnTo>
                  <a:pt x="405" y="802"/>
                </a:lnTo>
                <a:lnTo>
                  <a:pt x="436" y="773"/>
                </a:lnTo>
                <a:lnTo>
                  <a:pt x="451" y="760"/>
                </a:lnTo>
                <a:lnTo>
                  <a:pt x="467" y="747"/>
                </a:lnTo>
                <a:lnTo>
                  <a:pt x="467" y="747"/>
                </a:lnTo>
                <a:lnTo>
                  <a:pt x="483" y="737"/>
                </a:lnTo>
                <a:lnTo>
                  <a:pt x="497" y="727"/>
                </a:lnTo>
                <a:lnTo>
                  <a:pt x="497" y="727"/>
                </a:lnTo>
                <a:lnTo>
                  <a:pt x="508" y="717"/>
                </a:lnTo>
                <a:lnTo>
                  <a:pt x="508" y="717"/>
                </a:lnTo>
                <a:lnTo>
                  <a:pt x="513" y="711"/>
                </a:lnTo>
                <a:lnTo>
                  <a:pt x="515" y="710"/>
                </a:lnTo>
                <a:lnTo>
                  <a:pt x="513" y="715"/>
                </a:lnTo>
                <a:lnTo>
                  <a:pt x="513" y="715"/>
                </a:lnTo>
                <a:close/>
                <a:moveTo>
                  <a:pt x="518" y="693"/>
                </a:moveTo>
                <a:lnTo>
                  <a:pt x="518" y="693"/>
                </a:lnTo>
                <a:lnTo>
                  <a:pt x="488" y="719"/>
                </a:lnTo>
                <a:lnTo>
                  <a:pt x="456" y="742"/>
                </a:lnTo>
                <a:lnTo>
                  <a:pt x="395" y="788"/>
                </a:lnTo>
                <a:lnTo>
                  <a:pt x="395" y="788"/>
                </a:lnTo>
                <a:lnTo>
                  <a:pt x="365" y="812"/>
                </a:lnTo>
                <a:lnTo>
                  <a:pt x="337" y="837"/>
                </a:lnTo>
                <a:lnTo>
                  <a:pt x="337" y="837"/>
                </a:lnTo>
                <a:lnTo>
                  <a:pt x="310" y="860"/>
                </a:lnTo>
                <a:lnTo>
                  <a:pt x="310" y="860"/>
                </a:lnTo>
                <a:lnTo>
                  <a:pt x="303" y="866"/>
                </a:lnTo>
                <a:lnTo>
                  <a:pt x="297" y="872"/>
                </a:lnTo>
                <a:lnTo>
                  <a:pt x="297" y="872"/>
                </a:lnTo>
                <a:lnTo>
                  <a:pt x="290" y="879"/>
                </a:lnTo>
                <a:lnTo>
                  <a:pt x="289" y="880"/>
                </a:lnTo>
                <a:lnTo>
                  <a:pt x="293" y="875"/>
                </a:lnTo>
                <a:lnTo>
                  <a:pt x="293" y="875"/>
                </a:lnTo>
                <a:lnTo>
                  <a:pt x="321" y="846"/>
                </a:lnTo>
                <a:lnTo>
                  <a:pt x="350" y="819"/>
                </a:lnTo>
                <a:lnTo>
                  <a:pt x="380" y="792"/>
                </a:lnTo>
                <a:lnTo>
                  <a:pt x="412" y="766"/>
                </a:lnTo>
                <a:lnTo>
                  <a:pt x="412" y="766"/>
                </a:lnTo>
                <a:lnTo>
                  <a:pt x="468" y="723"/>
                </a:lnTo>
                <a:lnTo>
                  <a:pt x="495" y="698"/>
                </a:lnTo>
                <a:lnTo>
                  <a:pt x="508" y="686"/>
                </a:lnTo>
                <a:lnTo>
                  <a:pt x="520" y="673"/>
                </a:lnTo>
                <a:lnTo>
                  <a:pt x="520" y="673"/>
                </a:lnTo>
                <a:lnTo>
                  <a:pt x="519" y="692"/>
                </a:lnTo>
                <a:lnTo>
                  <a:pt x="519" y="692"/>
                </a:lnTo>
                <a:lnTo>
                  <a:pt x="518" y="693"/>
                </a:lnTo>
                <a:lnTo>
                  <a:pt x="518" y="693"/>
                </a:lnTo>
                <a:close/>
                <a:moveTo>
                  <a:pt x="305" y="867"/>
                </a:moveTo>
                <a:lnTo>
                  <a:pt x="305" y="867"/>
                </a:lnTo>
                <a:lnTo>
                  <a:pt x="320" y="854"/>
                </a:lnTo>
                <a:lnTo>
                  <a:pt x="334" y="842"/>
                </a:lnTo>
                <a:lnTo>
                  <a:pt x="334" y="842"/>
                </a:lnTo>
                <a:lnTo>
                  <a:pt x="367" y="814"/>
                </a:lnTo>
                <a:lnTo>
                  <a:pt x="383" y="801"/>
                </a:lnTo>
                <a:lnTo>
                  <a:pt x="400" y="786"/>
                </a:lnTo>
                <a:lnTo>
                  <a:pt x="400" y="786"/>
                </a:lnTo>
                <a:lnTo>
                  <a:pt x="433" y="763"/>
                </a:lnTo>
                <a:lnTo>
                  <a:pt x="465" y="739"/>
                </a:lnTo>
                <a:lnTo>
                  <a:pt x="465" y="739"/>
                </a:lnTo>
                <a:lnTo>
                  <a:pt x="496" y="716"/>
                </a:lnTo>
                <a:lnTo>
                  <a:pt x="496" y="716"/>
                </a:lnTo>
                <a:lnTo>
                  <a:pt x="477" y="733"/>
                </a:lnTo>
                <a:lnTo>
                  <a:pt x="456" y="749"/>
                </a:lnTo>
                <a:lnTo>
                  <a:pt x="456" y="749"/>
                </a:lnTo>
                <a:lnTo>
                  <a:pt x="425" y="775"/>
                </a:lnTo>
                <a:lnTo>
                  <a:pt x="394" y="802"/>
                </a:lnTo>
                <a:lnTo>
                  <a:pt x="394" y="802"/>
                </a:lnTo>
                <a:lnTo>
                  <a:pt x="362" y="829"/>
                </a:lnTo>
                <a:lnTo>
                  <a:pt x="333" y="856"/>
                </a:lnTo>
                <a:lnTo>
                  <a:pt x="333" y="856"/>
                </a:lnTo>
                <a:lnTo>
                  <a:pt x="322" y="866"/>
                </a:lnTo>
                <a:lnTo>
                  <a:pt x="310" y="875"/>
                </a:lnTo>
                <a:lnTo>
                  <a:pt x="298" y="886"/>
                </a:lnTo>
                <a:lnTo>
                  <a:pt x="293" y="891"/>
                </a:lnTo>
                <a:lnTo>
                  <a:pt x="288" y="897"/>
                </a:lnTo>
                <a:lnTo>
                  <a:pt x="288" y="897"/>
                </a:lnTo>
                <a:lnTo>
                  <a:pt x="287" y="883"/>
                </a:lnTo>
                <a:lnTo>
                  <a:pt x="287" y="883"/>
                </a:lnTo>
                <a:lnTo>
                  <a:pt x="292" y="880"/>
                </a:lnTo>
                <a:lnTo>
                  <a:pt x="296" y="875"/>
                </a:lnTo>
                <a:lnTo>
                  <a:pt x="305" y="867"/>
                </a:lnTo>
                <a:lnTo>
                  <a:pt x="305" y="867"/>
                </a:lnTo>
                <a:close/>
                <a:moveTo>
                  <a:pt x="289" y="901"/>
                </a:moveTo>
                <a:lnTo>
                  <a:pt x="289" y="901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1"/>
                </a:lnTo>
                <a:lnTo>
                  <a:pt x="289" y="901"/>
                </a:lnTo>
                <a:close/>
                <a:moveTo>
                  <a:pt x="299" y="893"/>
                </a:moveTo>
                <a:lnTo>
                  <a:pt x="299" y="893"/>
                </a:lnTo>
                <a:lnTo>
                  <a:pt x="335" y="863"/>
                </a:lnTo>
                <a:lnTo>
                  <a:pt x="335" y="863"/>
                </a:lnTo>
                <a:lnTo>
                  <a:pt x="360" y="843"/>
                </a:lnTo>
                <a:lnTo>
                  <a:pt x="360" y="843"/>
                </a:lnTo>
                <a:lnTo>
                  <a:pt x="393" y="817"/>
                </a:lnTo>
                <a:lnTo>
                  <a:pt x="425" y="791"/>
                </a:lnTo>
                <a:lnTo>
                  <a:pt x="425" y="791"/>
                </a:lnTo>
                <a:lnTo>
                  <a:pt x="489" y="741"/>
                </a:lnTo>
                <a:lnTo>
                  <a:pt x="489" y="741"/>
                </a:lnTo>
                <a:lnTo>
                  <a:pt x="497" y="734"/>
                </a:lnTo>
                <a:lnTo>
                  <a:pt x="505" y="727"/>
                </a:lnTo>
                <a:lnTo>
                  <a:pt x="512" y="720"/>
                </a:lnTo>
                <a:lnTo>
                  <a:pt x="515" y="715"/>
                </a:lnTo>
                <a:lnTo>
                  <a:pt x="517" y="710"/>
                </a:lnTo>
                <a:lnTo>
                  <a:pt x="517" y="710"/>
                </a:lnTo>
                <a:lnTo>
                  <a:pt x="516" y="725"/>
                </a:lnTo>
                <a:lnTo>
                  <a:pt x="516" y="725"/>
                </a:lnTo>
                <a:lnTo>
                  <a:pt x="486" y="748"/>
                </a:lnTo>
                <a:lnTo>
                  <a:pt x="455" y="772"/>
                </a:lnTo>
                <a:lnTo>
                  <a:pt x="425" y="798"/>
                </a:lnTo>
                <a:lnTo>
                  <a:pt x="396" y="824"/>
                </a:lnTo>
                <a:lnTo>
                  <a:pt x="396" y="824"/>
                </a:lnTo>
                <a:lnTo>
                  <a:pt x="363" y="852"/>
                </a:lnTo>
                <a:lnTo>
                  <a:pt x="347" y="865"/>
                </a:lnTo>
                <a:lnTo>
                  <a:pt x="329" y="878"/>
                </a:lnTo>
                <a:lnTo>
                  <a:pt x="329" y="878"/>
                </a:lnTo>
                <a:lnTo>
                  <a:pt x="318" y="886"/>
                </a:lnTo>
                <a:lnTo>
                  <a:pt x="307" y="894"/>
                </a:lnTo>
                <a:lnTo>
                  <a:pt x="307" y="894"/>
                </a:lnTo>
                <a:lnTo>
                  <a:pt x="299" y="901"/>
                </a:lnTo>
                <a:lnTo>
                  <a:pt x="294" y="904"/>
                </a:lnTo>
                <a:lnTo>
                  <a:pt x="289" y="906"/>
                </a:lnTo>
                <a:lnTo>
                  <a:pt x="289" y="906"/>
                </a:lnTo>
                <a:lnTo>
                  <a:pt x="293" y="901"/>
                </a:lnTo>
                <a:lnTo>
                  <a:pt x="299" y="893"/>
                </a:lnTo>
                <a:lnTo>
                  <a:pt x="299" y="893"/>
                </a:lnTo>
                <a:close/>
                <a:moveTo>
                  <a:pt x="509" y="735"/>
                </a:moveTo>
                <a:lnTo>
                  <a:pt x="509" y="735"/>
                </a:lnTo>
                <a:lnTo>
                  <a:pt x="502" y="742"/>
                </a:lnTo>
                <a:lnTo>
                  <a:pt x="495" y="748"/>
                </a:lnTo>
                <a:lnTo>
                  <a:pt x="495" y="748"/>
                </a:lnTo>
                <a:lnTo>
                  <a:pt x="483" y="759"/>
                </a:lnTo>
                <a:lnTo>
                  <a:pt x="469" y="770"/>
                </a:lnTo>
                <a:lnTo>
                  <a:pt x="469" y="770"/>
                </a:lnTo>
                <a:lnTo>
                  <a:pt x="410" y="818"/>
                </a:lnTo>
                <a:lnTo>
                  <a:pt x="410" y="818"/>
                </a:lnTo>
                <a:lnTo>
                  <a:pt x="381" y="839"/>
                </a:lnTo>
                <a:lnTo>
                  <a:pt x="381" y="839"/>
                </a:lnTo>
                <a:lnTo>
                  <a:pt x="385" y="836"/>
                </a:lnTo>
                <a:lnTo>
                  <a:pt x="385" y="836"/>
                </a:lnTo>
                <a:lnTo>
                  <a:pt x="446" y="782"/>
                </a:lnTo>
                <a:lnTo>
                  <a:pt x="478" y="757"/>
                </a:lnTo>
                <a:lnTo>
                  <a:pt x="510" y="732"/>
                </a:lnTo>
                <a:lnTo>
                  <a:pt x="510" y="732"/>
                </a:lnTo>
                <a:lnTo>
                  <a:pt x="514" y="729"/>
                </a:lnTo>
                <a:lnTo>
                  <a:pt x="514" y="730"/>
                </a:lnTo>
                <a:lnTo>
                  <a:pt x="509" y="735"/>
                </a:lnTo>
                <a:lnTo>
                  <a:pt x="509" y="735"/>
                </a:lnTo>
                <a:close/>
                <a:moveTo>
                  <a:pt x="303" y="900"/>
                </a:moveTo>
                <a:lnTo>
                  <a:pt x="303" y="900"/>
                </a:lnTo>
                <a:lnTo>
                  <a:pt x="317" y="890"/>
                </a:lnTo>
                <a:lnTo>
                  <a:pt x="330" y="880"/>
                </a:lnTo>
                <a:lnTo>
                  <a:pt x="330" y="880"/>
                </a:lnTo>
                <a:lnTo>
                  <a:pt x="331" y="879"/>
                </a:lnTo>
                <a:lnTo>
                  <a:pt x="331" y="879"/>
                </a:lnTo>
                <a:lnTo>
                  <a:pt x="313" y="895"/>
                </a:lnTo>
                <a:lnTo>
                  <a:pt x="295" y="911"/>
                </a:lnTo>
                <a:lnTo>
                  <a:pt x="295" y="911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7" y="905"/>
                </a:lnTo>
                <a:lnTo>
                  <a:pt x="303" y="900"/>
                </a:lnTo>
                <a:lnTo>
                  <a:pt x="303" y="900"/>
                </a:lnTo>
                <a:close/>
                <a:moveTo>
                  <a:pt x="299" y="910"/>
                </a:moveTo>
                <a:lnTo>
                  <a:pt x="299" y="910"/>
                </a:lnTo>
                <a:lnTo>
                  <a:pt x="314" y="897"/>
                </a:lnTo>
                <a:lnTo>
                  <a:pt x="328" y="885"/>
                </a:lnTo>
                <a:lnTo>
                  <a:pt x="356" y="861"/>
                </a:lnTo>
                <a:lnTo>
                  <a:pt x="416" y="816"/>
                </a:lnTo>
                <a:lnTo>
                  <a:pt x="416" y="816"/>
                </a:lnTo>
                <a:lnTo>
                  <a:pt x="475" y="768"/>
                </a:lnTo>
                <a:lnTo>
                  <a:pt x="475" y="768"/>
                </a:lnTo>
                <a:lnTo>
                  <a:pt x="497" y="750"/>
                </a:lnTo>
                <a:lnTo>
                  <a:pt x="507" y="740"/>
                </a:lnTo>
                <a:lnTo>
                  <a:pt x="516" y="729"/>
                </a:lnTo>
                <a:lnTo>
                  <a:pt x="516" y="729"/>
                </a:lnTo>
                <a:lnTo>
                  <a:pt x="515" y="743"/>
                </a:lnTo>
                <a:lnTo>
                  <a:pt x="515" y="743"/>
                </a:lnTo>
                <a:lnTo>
                  <a:pt x="504" y="752"/>
                </a:lnTo>
                <a:lnTo>
                  <a:pt x="492" y="760"/>
                </a:lnTo>
                <a:lnTo>
                  <a:pt x="480" y="768"/>
                </a:lnTo>
                <a:lnTo>
                  <a:pt x="468" y="777"/>
                </a:lnTo>
                <a:lnTo>
                  <a:pt x="468" y="777"/>
                </a:lnTo>
                <a:lnTo>
                  <a:pt x="440" y="802"/>
                </a:lnTo>
                <a:lnTo>
                  <a:pt x="426" y="815"/>
                </a:lnTo>
                <a:lnTo>
                  <a:pt x="412" y="826"/>
                </a:lnTo>
                <a:lnTo>
                  <a:pt x="412" y="826"/>
                </a:lnTo>
                <a:lnTo>
                  <a:pt x="349" y="875"/>
                </a:lnTo>
                <a:lnTo>
                  <a:pt x="349" y="875"/>
                </a:lnTo>
                <a:lnTo>
                  <a:pt x="317" y="900"/>
                </a:lnTo>
                <a:lnTo>
                  <a:pt x="317" y="900"/>
                </a:lnTo>
                <a:lnTo>
                  <a:pt x="304" y="909"/>
                </a:lnTo>
                <a:lnTo>
                  <a:pt x="304" y="909"/>
                </a:lnTo>
                <a:lnTo>
                  <a:pt x="298" y="913"/>
                </a:lnTo>
                <a:lnTo>
                  <a:pt x="298" y="913"/>
                </a:lnTo>
                <a:lnTo>
                  <a:pt x="297" y="912"/>
                </a:lnTo>
                <a:lnTo>
                  <a:pt x="297" y="912"/>
                </a:lnTo>
                <a:lnTo>
                  <a:pt x="299" y="910"/>
                </a:lnTo>
                <a:lnTo>
                  <a:pt x="299" y="910"/>
                </a:lnTo>
                <a:close/>
                <a:moveTo>
                  <a:pt x="346" y="881"/>
                </a:moveTo>
                <a:lnTo>
                  <a:pt x="346" y="881"/>
                </a:lnTo>
                <a:lnTo>
                  <a:pt x="409" y="831"/>
                </a:lnTo>
                <a:lnTo>
                  <a:pt x="409" y="831"/>
                </a:lnTo>
                <a:lnTo>
                  <a:pt x="438" y="808"/>
                </a:lnTo>
                <a:lnTo>
                  <a:pt x="466" y="782"/>
                </a:lnTo>
                <a:lnTo>
                  <a:pt x="466" y="782"/>
                </a:lnTo>
                <a:lnTo>
                  <a:pt x="478" y="772"/>
                </a:lnTo>
                <a:lnTo>
                  <a:pt x="491" y="764"/>
                </a:lnTo>
                <a:lnTo>
                  <a:pt x="503" y="755"/>
                </a:lnTo>
                <a:lnTo>
                  <a:pt x="515" y="746"/>
                </a:lnTo>
                <a:lnTo>
                  <a:pt x="515" y="746"/>
                </a:lnTo>
                <a:lnTo>
                  <a:pt x="514" y="763"/>
                </a:lnTo>
                <a:lnTo>
                  <a:pt x="514" y="763"/>
                </a:lnTo>
                <a:lnTo>
                  <a:pt x="509" y="766"/>
                </a:lnTo>
                <a:lnTo>
                  <a:pt x="504" y="769"/>
                </a:lnTo>
                <a:lnTo>
                  <a:pt x="495" y="777"/>
                </a:lnTo>
                <a:lnTo>
                  <a:pt x="495" y="777"/>
                </a:lnTo>
                <a:lnTo>
                  <a:pt x="480" y="788"/>
                </a:lnTo>
                <a:lnTo>
                  <a:pt x="464" y="799"/>
                </a:lnTo>
                <a:lnTo>
                  <a:pt x="464" y="799"/>
                </a:lnTo>
                <a:lnTo>
                  <a:pt x="407" y="840"/>
                </a:lnTo>
                <a:lnTo>
                  <a:pt x="407" y="840"/>
                </a:lnTo>
                <a:lnTo>
                  <a:pt x="356" y="874"/>
                </a:lnTo>
                <a:lnTo>
                  <a:pt x="331" y="894"/>
                </a:lnTo>
                <a:lnTo>
                  <a:pt x="319" y="904"/>
                </a:lnTo>
                <a:lnTo>
                  <a:pt x="307" y="915"/>
                </a:lnTo>
                <a:lnTo>
                  <a:pt x="307" y="915"/>
                </a:lnTo>
                <a:lnTo>
                  <a:pt x="304" y="916"/>
                </a:lnTo>
                <a:lnTo>
                  <a:pt x="304" y="916"/>
                </a:lnTo>
                <a:lnTo>
                  <a:pt x="299" y="914"/>
                </a:lnTo>
                <a:lnTo>
                  <a:pt x="299" y="914"/>
                </a:lnTo>
                <a:lnTo>
                  <a:pt x="312" y="906"/>
                </a:lnTo>
                <a:lnTo>
                  <a:pt x="324" y="898"/>
                </a:lnTo>
                <a:lnTo>
                  <a:pt x="346" y="881"/>
                </a:lnTo>
                <a:lnTo>
                  <a:pt x="346" y="881"/>
                </a:lnTo>
                <a:close/>
                <a:moveTo>
                  <a:pt x="512" y="766"/>
                </a:moveTo>
                <a:lnTo>
                  <a:pt x="512" y="766"/>
                </a:lnTo>
                <a:lnTo>
                  <a:pt x="512" y="769"/>
                </a:lnTo>
                <a:lnTo>
                  <a:pt x="512" y="769"/>
                </a:lnTo>
                <a:lnTo>
                  <a:pt x="507" y="774"/>
                </a:lnTo>
                <a:lnTo>
                  <a:pt x="502" y="779"/>
                </a:lnTo>
                <a:lnTo>
                  <a:pt x="502" y="779"/>
                </a:lnTo>
                <a:lnTo>
                  <a:pt x="466" y="806"/>
                </a:lnTo>
                <a:lnTo>
                  <a:pt x="466" y="806"/>
                </a:lnTo>
                <a:lnTo>
                  <a:pt x="445" y="821"/>
                </a:lnTo>
                <a:lnTo>
                  <a:pt x="425" y="836"/>
                </a:lnTo>
                <a:lnTo>
                  <a:pt x="381" y="865"/>
                </a:lnTo>
                <a:lnTo>
                  <a:pt x="381" y="865"/>
                </a:lnTo>
                <a:lnTo>
                  <a:pt x="365" y="877"/>
                </a:lnTo>
                <a:lnTo>
                  <a:pt x="349" y="890"/>
                </a:lnTo>
                <a:lnTo>
                  <a:pt x="332" y="901"/>
                </a:lnTo>
                <a:lnTo>
                  <a:pt x="323" y="907"/>
                </a:lnTo>
                <a:lnTo>
                  <a:pt x="315" y="912"/>
                </a:lnTo>
                <a:lnTo>
                  <a:pt x="315" y="912"/>
                </a:lnTo>
                <a:lnTo>
                  <a:pt x="316" y="910"/>
                </a:lnTo>
                <a:lnTo>
                  <a:pt x="316" y="910"/>
                </a:lnTo>
                <a:lnTo>
                  <a:pt x="325" y="903"/>
                </a:lnTo>
                <a:lnTo>
                  <a:pt x="334" y="896"/>
                </a:lnTo>
                <a:lnTo>
                  <a:pt x="334" y="896"/>
                </a:lnTo>
                <a:lnTo>
                  <a:pt x="375" y="865"/>
                </a:lnTo>
                <a:lnTo>
                  <a:pt x="417" y="835"/>
                </a:lnTo>
                <a:lnTo>
                  <a:pt x="417" y="835"/>
                </a:lnTo>
                <a:lnTo>
                  <a:pt x="492" y="782"/>
                </a:lnTo>
                <a:lnTo>
                  <a:pt x="492" y="782"/>
                </a:lnTo>
                <a:lnTo>
                  <a:pt x="502" y="774"/>
                </a:lnTo>
                <a:lnTo>
                  <a:pt x="502" y="774"/>
                </a:lnTo>
                <a:lnTo>
                  <a:pt x="512" y="766"/>
                </a:lnTo>
                <a:lnTo>
                  <a:pt x="512" y="766"/>
                </a:lnTo>
                <a:close/>
                <a:moveTo>
                  <a:pt x="308" y="916"/>
                </a:moveTo>
                <a:lnTo>
                  <a:pt x="308" y="916"/>
                </a:lnTo>
                <a:lnTo>
                  <a:pt x="322" y="910"/>
                </a:lnTo>
                <a:lnTo>
                  <a:pt x="333" y="902"/>
                </a:lnTo>
                <a:lnTo>
                  <a:pt x="355" y="886"/>
                </a:lnTo>
                <a:lnTo>
                  <a:pt x="355" y="886"/>
                </a:lnTo>
                <a:lnTo>
                  <a:pt x="388" y="863"/>
                </a:lnTo>
                <a:lnTo>
                  <a:pt x="421" y="841"/>
                </a:lnTo>
                <a:lnTo>
                  <a:pt x="421" y="841"/>
                </a:lnTo>
                <a:lnTo>
                  <a:pt x="451" y="820"/>
                </a:lnTo>
                <a:lnTo>
                  <a:pt x="481" y="798"/>
                </a:lnTo>
                <a:lnTo>
                  <a:pt x="481" y="798"/>
                </a:lnTo>
                <a:lnTo>
                  <a:pt x="498" y="785"/>
                </a:lnTo>
                <a:lnTo>
                  <a:pt x="507" y="778"/>
                </a:lnTo>
                <a:lnTo>
                  <a:pt x="511" y="774"/>
                </a:lnTo>
                <a:lnTo>
                  <a:pt x="514" y="770"/>
                </a:lnTo>
                <a:lnTo>
                  <a:pt x="514" y="770"/>
                </a:lnTo>
                <a:lnTo>
                  <a:pt x="513" y="785"/>
                </a:lnTo>
                <a:lnTo>
                  <a:pt x="513" y="785"/>
                </a:lnTo>
                <a:lnTo>
                  <a:pt x="495" y="799"/>
                </a:lnTo>
                <a:lnTo>
                  <a:pt x="477" y="813"/>
                </a:lnTo>
                <a:lnTo>
                  <a:pt x="459" y="826"/>
                </a:lnTo>
                <a:lnTo>
                  <a:pt x="441" y="839"/>
                </a:lnTo>
                <a:lnTo>
                  <a:pt x="441" y="839"/>
                </a:lnTo>
                <a:lnTo>
                  <a:pt x="420" y="852"/>
                </a:lnTo>
                <a:lnTo>
                  <a:pt x="400" y="864"/>
                </a:lnTo>
                <a:lnTo>
                  <a:pt x="357" y="889"/>
                </a:lnTo>
                <a:lnTo>
                  <a:pt x="357" y="889"/>
                </a:lnTo>
                <a:lnTo>
                  <a:pt x="337" y="902"/>
                </a:lnTo>
                <a:lnTo>
                  <a:pt x="317" y="913"/>
                </a:lnTo>
                <a:lnTo>
                  <a:pt x="317" y="913"/>
                </a:lnTo>
                <a:lnTo>
                  <a:pt x="313" y="916"/>
                </a:lnTo>
                <a:lnTo>
                  <a:pt x="308" y="917"/>
                </a:lnTo>
                <a:lnTo>
                  <a:pt x="308" y="917"/>
                </a:lnTo>
                <a:lnTo>
                  <a:pt x="308" y="916"/>
                </a:lnTo>
                <a:lnTo>
                  <a:pt x="308" y="916"/>
                </a:lnTo>
                <a:close/>
                <a:moveTo>
                  <a:pt x="493" y="875"/>
                </a:moveTo>
                <a:lnTo>
                  <a:pt x="493" y="875"/>
                </a:lnTo>
                <a:lnTo>
                  <a:pt x="503" y="868"/>
                </a:lnTo>
                <a:lnTo>
                  <a:pt x="503" y="868"/>
                </a:lnTo>
                <a:lnTo>
                  <a:pt x="497" y="872"/>
                </a:lnTo>
                <a:lnTo>
                  <a:pt x="497" y="872"/>
                </a:lnTo>
                <a:lnTo>
                  <a:pt x="493" y="875"/>
                </a:lnTo>
                <a:lnTo>
                  <a:pt x="493" y="875"/>
                </a:lnTo>
                <a:close/>
                <a:moveTo>
                  <a:pt x="446" y="901"/>
                </a:moveTo>
                <a:lnTo>
                  <a:pt x="446" y="901"/>
                </a:lnTo>
                <a:lnTo>
                  <a:pt x="415" y="919"/>
                </a:lnTo>
                <a:lnTo>
                  <a:pt x="415" y="919"/>
                </a:lnTo>
                <a:lnTo>
                  <a:pt x="411" y="922"/>
                </a:lnTo>
                <a:lnTo>
                  <a:pt x="411" y="922"/>
                </a:lnTo>
                <a:lnTo>
                  <a:pt x="434" y="904"/>
                </a:lnTo>
                <a:lnTo>
                  <a:pt x="446" y="896"/>
                </a:lnTo>
                <a:lnTo>
                  <a:pt x="458" y="888"/>
                </a:lnTo>
                <a:lnTo>
                  <a:pt x="458" y="888"/>
                </a:lnTo>
                <a:lnTo>
                  <a:pt x="485" y="871"/>
                </a:lnTo>
                <a:lnTo>
                  <a:pt x="497" y="862"/>
                </a:lnTo>
                <a:lnTo>
                  <a:pt x="509" y="852"/>
                </a:lnTo>
                <a:lnTo>
                  <a:pt x="509" y="852"/>
                </a:lnTo>
                <a:lnTo>
                  <a:pt x="507" y="862"/>
                </a:lnTo>
                <a:lnTo>
                  <a:pt x="507" y="862"/>
                </a:lnTo>
                <a:lnTo>
                  <a:pt x="477" y="883"/>
                </a:lnTo>
                <a:lnTo>
                  <a:pt x="446" y="901"/>
                </a:lnTo>
                <a:lnTo>
                  <a:pt x="446" y="901"/>
                </a:lnTo>
                <a:close/>
                <a:moveTo>
                  <a:pt x="413" y="870"/>
                </a:moveTo>
                <a:lnTo>
                  <a:pt x="413" y="870"/>
                </a:lnTo>
                <a:lnTo>
                  <a:pt x="362" y="900"/>
                </a:lnTo>
                <a:lnTo>
                  <a:pt x="362" y="900"/>
                </a:lnTo>
                <a:lnTo>
                  <a:pt x="393" y="879"/>
                </a:lnTo>
                <a:lnTo>
                  <a:pt x="393" y="879"/>
                </a:lnTo>
                <a:lnTo>
                  <a:pt x="442" y="845"/>
                </a:lnTo>
                <a:lnTo>
                  <a:pt x="442" y="845"/>
                </a:lnTo>
                <a:lnTo>
                  <a:pt x="460" y="834"/>
                </a:lnTo>
                <a:lnTo>
                  <a:pt x="480" y="821"/>
                </a:lnTo>
                <a:lnTo>
                  <a:pt x="490" y="814"/>
                </a:lnTo>
                <a:lnTo>
                  <a:pt x="498" y="807"/>
                </a:lnTo>
                <a:lnTo>
                  <a:pt x="506" y="799"/>
                </a:lnTo>
                <a:lnTo>
                  <a:pt x="513" y="790"/>
                </a:lnTo>
                <a:lnTo>
                  <a:pt x="513" y="790"/>
                </a:lnTo>
                <a:lnTo>
                  <a:pt x="512" y="805"/>
                </a:lnTo>
                <a:lnTo>
                  <a:pt x="512" y="805"/>
                </a:lnTo>
                <a:lnTo>
                  <a:pt x="501" y="815"/>
                </a:lnTo>
                <a:lnTo>
                  <a:pt x="490" y="824"/>
                </a:lnTo>
                <a:lnTo>
                  <a:pt x="478" y="833"/>
                </a:lnTo>
                <a:lnTo>
                  <a:pt x="464" y="841"/>
                </a:lnTo>
                <a:lnTo>
                  <a:pt x="438" y="856"/>
                </a:lnTo>
                <a:lnTo>
                  <a:pt x="413" y="870"/>
                </a:lnTo>
                <a:lnTo>
                  <a:pt x="413" y="870"/>
                </a:lnTo>
                <a:close/>
                <a:moveTo>
                  <a:pt x="512" y="809"/>
                </a:moveTo>
                <a:lnTo>
                  <a:pt x="512" y="809"/>
                </a:lnTo>
                <a:lnTo>
                  <a:pt x="511" y="821"/>
                </a:lnTo>
                <a:lnTo>
                  <a:pt x="511" y="821"/>
                </a:lnTo>
                <a:lnTo>
                  <a:pt x="489" y="837"/>
                </a:lnTo>
                <a:lnTo>
                  <a:pt x="464" y="853"/>
                </a:lnTo>
                <a:lnTo>
                  <a:pt x="440" y="867"/>
                </a:lnTo>
                <a:lnTo>
                  <a:pt x="416" y="882"/>
                </a:lnTo>
                <a:lnTo>
                  <a:pt x="416" y="882"/>
                </a:lnTo>
                <a:lnTo>
                  <a:pt x="386" y="899"/>
                </a:lnTo>
                <a:lnTo>
                  <a:pt x="386" y="899"/>
                </a:lnTo>
                <a:lnTo>
                  <a:pt x="412" y="882"/>
                </a:lnTo>
                <a:lnTo>
                  <a:pt x="438" y="864"/>
                </a:lnTo>
                <a:lnTo>
                  <a:pt x="438" y="864"/>
                </a:lnTo>
                <a:lnTo>
                  <a:pt x="459" y="851"/>
                </a:lnTo>
                <a:lnTo>
                  <a:pt x="480" y="836"/>
                </a:lnTo>
                <a:lnTo>
                  <a:pt x="480" y="836"/>
                </a:lnTo>
                <a:lnTo>
                  <a:pt x="496" y="824"/>
                </a:lnTo>
                <a:lnTo>
                  <a:pt x="505" y="817"/>
                </a:lnTo>
                <a:lnTo>
                  <a:pt x="512" y="809"/>
                </a:lnTo>
                <a:lnTo>
                  <a:pt x="512" y="809"/>
                </a:lnTo>
                <a:close/>
                <a:moveTo>
                  <a:pt x="344" y="900"/>
                </a:moveTo>
                <a:lnTo>
                  <a:pt x="344" y="900"/>
                </a:lnTo>
                <a:lnTo>
                  <a:pt x="401" y="866"/>
                </a:lnTo>
                <a:lnTo>
                  <a:pt x="401" y="866"/>
                </a:lnTo>
                <a:lnTo>
                  <a:pt x="428" y="850"/>
                </a:lnTo>
                <a:lnTo>
                  <a:pt x="442" y="841"/>
                </a:lnTo>
                <a:lnTo>
                  <a:pt x="455" y="832"/>
                </a:lnTo>
                <a:lnTo>
                  <a:pt x="455" y="832"/>
                </a:lnTo>
                <a:lnTo>
                  <a:pt x="481" y="813"/>
                </a:lnTo>
                <a:lnTo>
                  <a:pt x="506" y="793"/>
                </a:lnTo>
                <a:lnTo>
                  <a:pt x="506" y="793"/>
                </a:lnTo>
                <a:lnTo>
                  <a:pt x="511" y="789"/>
                </a:lnTo>
                <a:lnTo>
                  <a:pt x="506" y="796"/>
                </a:lnTo>
                <a:lnTo>
                  <a:pt x="506" y="796"/>
                </a:lnTo>
                <a:lnTo>
                  <a:pt x="502" y="800"/>
                </a:lnTo>
                <a:lnTo>
                  <a:pt x="497" y="805"/>
                </a:lnTo>
                <a:lnTo>
                  <a:pt x="497" y="805"/>
                </a:lnTo>
                <a:lnTo>
                  <a:pt x="485" y="814"/>
                </a:lnTo>
                <a:lnTo>
                  <a:pt x="472" y="823"/>
                </a:lnTo>
                <a:lnTo>
                  <a:pt x="472" y="823"/>
                </a:lnTo>
                <a:lnTo>
                  <a:pt x="419" y="858"/>
                </a:lnTo>
                <a:lnTo>
                  <a:pt x="419" y="858"/>
                </a:lnTo>
                <a:lnTo>
                  <a:pt x="364" y="896"/>
                </a:lnTo>
                <a:lnTo>
                  <a:pt x="364" y="896"/>
                </a:lnTo>
                <a:lnTo>
                  <a:pt x="354" y="902"/>
                </a:lnTo>
                <a:lnTo>
                  <a:pt x="343" y="909"/>
                </a:lnTo>
                <a:lnTo>
                  <a:pt x="332" y="916"/>
                </a:lnTo>
                <a:lnTo>
                  <a:pt x="323" y="923"/>
                </a:lnTo>
                <a:lnTo>
                  <a:pt x="323" y="923"/>
                </a:lnTo>
                <a:lnTo>
                  <a:pt x="322" y="924"/>
                </a:lnTo>
                <a:lnTo>
                  <a:pt x="322" y="924"/>
                </a:lnTo>
                <a:lnTo>
                  <a:pt x="312" y="919"/>
                </a:lnTo>
                <a:lnTo>
                  <a:pt x="312" y="919"/>
                </a:lnTo>
                <a:lnTo>
                  <a:pt x="320" y="915"/>
                </a:lnTo>
                <a:lnTo>
                  <a:pt x="329" y="910"/>
                </a:lnTo>
                <a:lnTo>
                  <a:pt x="344" y="900"/>
                </a:lnTo>
                <a:lnTo>
                  <a:pt x="344" y="900"/>
                </a:lnTo>
                <a:close/>
                <a:moveTo>
                  <a:pt x="424" y="866"/>
                </a:moveTo>
                <a:lnTo>
                  <a:pt x="424" y="866"/>
                </a:lnTo>
                <a:lnTo>
                  <a:pt x="449" y="852"/>
                </a:lnTo>
                <a:lnTo>
                  <a:pt x="475" y="837"/>
                </a:lnTo>
                <a:lnTo>
                  <a:pt x="475" y="837"/>
                </a:lnTo>
                <a:lnTo>
                  <a:pt x="451" y="853"/>
                </a:lnTo>
                <a:lnTo>
                  <a:pt x="428" y="868"/>
                </a:lnTo>
                <a:lnTo>
                  <a:pt x="428" y="868"/>
                </a:lnTo>
                <a:lnTo>
                  <a:pt x="405" y="884"/>
                </a:lnTo>
                <a:lnTo>
                  <a:pt x="382" y="899"/>
                </a:lnTo>
                <a:lnTo>
                  <a:pt x="360" y="915"/>
                </a:lnTo>
                <a:lnTo>
                  <a:pt x="338" y="930"/>
                </a:lnTo>
                <a:lnTo>
                  <a:pt x="338" y="930"/>
                </a:lnTo>
                <a:lnTo>
                  <a:pt x="325" y="925"/>
                </a:lnTo>
                <a:lnTo>
                  <a:pt x="325" y="925"/>
                </a:lnTo>
                <a:lnTo>
                  <a:pt x="424" y="866"/>
                </a:lnTo>
                <a:lnTo>
                  <a:pt x="424" y="866"/>
                </a:lnTo>
                <a:close/>
                <a:moveTo>
                  <a:pt x="450" y="864"/>
                </a:moveTo>
                <a:lnTo>
                  <a:pt x="450" y="864"/>
                </a:lnTo>
                <a:lnTo>
                  <a:pt x="470" y="851"/>
                </a:lnTo>
                <a:lnTo>
                  <a:pt x="491" y="838"/>
                </a:lnTo>
                <a:lnTo>
                  <a:pt x="491" y="838"/>
                </a:lnTo>
                <a:lnTo>
                  <a:pt x="478" y="847"/>
                </a:lnTo>
                <a:lnTo>
                  <a:pt x="464" y="856"/>
                </a:lnTo>
                <a:lnTo>
                  <a:pt x="464" y="856"/>
                </a:lnTo>
                <a:lnTo>
                  <a:pt x="438" y="873"/>
                </a:lnTo>
                <a:lnTo>
                  <a:pt x="412" y="891"/>
                </a:lnTo>
                <a:lnTo>
                  <a:pt x="386" y="910"/>
                </a:lnTo>
                <a:lnTo>
                  <a:pt x="362" y="930"/>
                </a:lnTo>
                <a:lnTo>
                  <a:pt x="362" y="930"/>
                </a:lnTo>
                <a:lnTo>
                  <a:pt x="360" y="931"/>
                </a:lnTo>
                <a:lnTo>
                  <a:pt x="360" y="931"/>
                </a:lnTo>
                <a:lnTo>
                  <a:pt x="355" y="935"/>
                </a:lnTo>
                <a:lnTo>
                  <a:pt x="355" y="935"/>
                </a:lnTo>
                <a:lnTo>
                  <a:pt x="341" y="930"/>
                </a:lnTo>
                <a:lnTo>
                  <a:pt x="341" y="930"/>
                </a:lnTo>
                <a:lnTo>
                  <a:pt x="396" y="898"/>
                </a:lnTo>
                <a:lnTo>
                  <a:pt x="450" y="864"/>
                </a:lnTo>
                <a:lnTo>
                  <a:pt x="450" y="864"/>
                </a:lnTo>
                <a:close/>
                <a:moveTo>
                  <a:pt x="511" y="824"/>
                </a:moveTo>
                <a:lnTo>
                  <a:pt x="511" y="824"/>
                </a:lnTo>
                <a:lnTo>
                  <a:pt x="511" y="829"/>
                </a:lnTo>
                <a:lnTo>
                  <a:pt x="511" y="829"/>
                </a:lnTo>
                <a:lnTo>
                  <a:pt x="510" y="833"/>
                </a:lnTo>
                <a:lnTo>
                  <a:pt x="510" y="833"/>
                </a:lnTo>
                <a:lnTo>
                  <a:pt x="502" y="840"/>
                </a:lnTo>
                <a:lnTo>
                  <a:pt x="493" y="847"/>
                </a:lnTo>
                <a:lnTo>
                  <a:pt x="474" y="860"/>
                </a:lnTo>
                <a:lnTo>
                  <a:pt x="435" y="884"/>
                </a:lnTo>
                <a:lnTo>
                  <a:pt x="435" y="884"/>
                </a:lnTo>
                <a:lnTo>
                  <a:pt x="383" y="916"/>
                </a:lnTo>
                <a:lnTo>
                  <a:pt x="383" y="916"/>
                </a:lnTo>
                <a:lnTo>
                  <a:pt x="392" y="910"/>
                </a:lnTo>
                <a:lnTo>
                  <a:pt x="392" y="910"/>
                </a:lnTo>
                <a:lnTo>
                  <a:pt x="413" y="895"/>
                </a:lnTo>
                <a:lnTo>
                  <a:pt x="435" y="879"/>
                </a:lnTo>
                <a:lnTo>
                  <a:pt x="435" y="879"/>
                </a:lnTo>
                <a:lnTo>
                  <a:pt x="454" y="865"/>
                </a:lnTo>
                <a:lnTo>
                  <a:pt x="475" y="853"/>
                </a:lnTo>
                <a:lnTo>
                  <a:pt x="493" y="839"/>
                </a:lnTo>
                <a:lnTo>
                  <a:pt x="502" y="832"/>
                </a:lnTo>
                <a:lnTo>
                  <a:pt x="511" y="824"/>
                </a:lnTo>
                <a:lnTo>
                  <a:pt x="511" y="824"/>
                </a:lnTo>
                <a:close/>
                <a:moveTo>
                  <a:pt x="365" y="930"/>
                </a:moveTo>
                <a:lnTo>
                  <a:pt x="365" y="930"/>
                </a:lnTo>
                <a:lnTo>
                  <a:pt x="370" y="927"/>
                </a:lnTo>
                <a:lnTo>
                  <a:pt x="370" y="927"/>
                </a:lnTo>
                <a:lnTo>
                  <a:pt x="383" y="918"/>
                </a:lnTo>
                <a:lnTo>
                  <a:pt x="383" y="918"/>
                </a:lnTo>
                <a:lnTo>
                  <a:pt x="412" y="900"/>
                </a:lnTo>
                <a:lnTo>
                  <a:pt x="412" y="900"/>
                </a:lnTo>
                <a:lnTo>
                  <a:pt x="472" y="863"/>
                </a:lnTo>
                <a:lnTo>
                  <a:pt x="472" y="863"/>
                </a:lnTo>
                <a:lnTo>
                  <a:pt x="493" y="850"/>
                </a:lnTo>
                <a:lnTo>
                  <a:pt x="493" y="850"/>
                </a:lnTo>
                <a:lnTo>
                  <a:pt x="474" y="863"/>
                </a:lnTo>
                <a:lnTo>
                  <a:pt x="454" y="874"/>
                </a:lnTo>
                <a:lnTo>
                  <a:pt x="454" y="874"/>
                </a:lnTo>
                <a:lnTo>
                  <a:pt x="430" y="892"/>
                </a:lnTo>
                <a:lnTo>
                  <a:pt x="407" y="910"/>
                </a:lnTo>
                <a:lnTo>
                  <a:pt x="407" y="910"/>
                </a:lnTo>
                <a:lnTo>
                  <a:pt x="386" y="926"/>
                </a:lnTo>
                <a:lnTo>
                  <a:pt x="386" y="926"/>
                </a:lnTo>
                <a:lnTo>
                  <a:pt x="383" y="929"/>
                </a:lnTo>
                <a:lnTo>
                  <a:pt x="383" y="929"/>
                </a:lnTo>
                <a:lnTo>
                  <a:pt x="381" y="931"/>
                </a:lnTo>
                <a:lnTo>
                  <a:pt x="379" y="933"/>
                </a:lnTo>
                <a:lnTo>
                  <a:pt x="379" y="933"/>
                </a:lnTo>
                <a:lnTo>
                  <a:pt x="372" y="938"/>
                </a:lnTo>
                <a:lnTo>
                  <a:pt x="372" y="938"/>
                </a:lnTo>
                <a:lnTo>
                  <a:pt x="372" y="939"/>
                </a:lnTo>
                <a:lnTo>
                  <a:pt x="372" y="939"/>
                </a:lnTo>
                <a:lnTo>
                  <a:pt x="358" y="935"/>
                </a:lnTo>
                <a:lnTo>
                  <a:pt x="358" y="935"/>
                </a:lnTo>
                <a:lnTo>
                  <a:pt x="365" y="930"/>
                </a:lnTo>
                <a:lnTo>
                  <a:pt x="365" y="930"/>
                </a:lnTo>
                <a:close/>
                <a:moveTo>
                  <a:pt x="510" y="837"/>
                </a:moveTo>
                <a:lnTo>
                  <a:pt x="510" y="837"/>
                </a:lnTo>
                <a:lnTo>
                  <a:pt x="509" y="849"/>
                </a:lnTo>
                <a:lnTo>
                  <a:pt x="509" y="849"/>
                </a:lnTo>
                <a:lnTo>
                  <a:pt x="493" y="860"/>
                </a:lnTo>
                <a:lnTo>
                  <a:pt x="477" y="869"/>
                </a:lnTo>
                <a:lnTo>
                  <a:pt x="443" y="889"/>
                </a:lnTo>
                <a:lnTo>
                  <a:pt x="443" y="889"/>
                </a:lnTo>
                <a:lnTo>
                  <a:pt x="420" y="905"/>
                </a:lnTo>
                <a:lnTo>
                  <a:pt x="397" y="921"/>
                </a:lnTo>
                <a:lnTo>
                  <a:pt x="397" y="921"/>
                </a:lnTo>
                <a:lnTo>
                  <a:pt x="404" y="915"/>
                </a:lnTo>
                <a:lnTo>
                  <a:pt x="404" y="915"/>
                </a:lnTo>
                <a:lnTo>
                  <a:pt x="425" y="898"/>
                </a:lnTo>
                <a:lnTo>
                  <a:pt x="447" y="883"/>
                </a:lnTo>
                <a:lnTo>
                  <a:pt x="447" y="883"/>
                </a:lnTo>
                <a:lnTo>
                  <a:pt x="480" y="861"/>
                </a:lnTo>
                <a:lnTo>
                  <a:pt x="496" y="850"/>
                </a:lnTo>
                <a:lnTo>
                  <a:pt x="503" y="844"/>
                </a:lnTo>
                <a:lnTo>
                  <a:pt x="510" y="837"/>
                </a:lnTo>
                <a:lnTo>
                  <a:pt x="510" y="837"/>
                </a:lnTo>
                <a:close/>
                <a:moveTo>
                  <a:pt x="378" y="937"/>
                </a:moveTo>
                <a:lnTo>
                  <a:pt x="378" y="937"/>
                </a:lnTo>
                <a:lnTo>
                  <a:pt x="378" y="937"/>
                </a:lnTo>
                <a:lnTo>
                  <a:pt x="378" y="937"/>
                </a:lnTo>
                <a:lnTo>
                  <a:pt x="396" y="924"/>
                </a:lnTo>
                <a:lnTo>
                  <a:pt x="396" y="924"/>
                </a:lnTo>
                <a:lnTo>
                  <a:pt x="422" y="906"/>
                </a:lnTo>
                <a:lnTo>
                  <a:pt x="449" y="888"/>
                </a:lnTo>
                <a:lnTo>
                  <a:pt x="449" y="888"/>
                </a:lnTo>
                <a:lnTo>
                  <a:pt x="473" y="874"/>
                </a:lnTo>
                <a:lnTo>
                  <a:pt x="495" y="861"/>
                </a:lnTo>
                <a:lnTo>
                  <a:pt x="495" y="861"/>
                </a:lnTo>
                <a:lnTo>
                  <a:pt x="489" y="865"/>
                </a:lnTo>
                <a:lnTo>
                  <a:pt x="489" y="865"/>
                </a:lnTo>
                <a:lnTo>
                  <a:pt x="478" y="873"/>
                </a:lnTo>
                <a:lnTo>
                  <a:pt x="465" y="881"/>
                </a:lnTo>
                <a:lnTo>
                  <a:pt x="465" y="881"/>
                </a:lnTo>
                <a:lnTo>
                  <a:pt x="440" y="896"/>
                </a:lnTo>
                <a:lnTo>
                  <a:pt x="429" y="904"/>
                </a:lnTo>
                <a:lnTo>
                  <a:pt x="417" y="913"/>
                </a:lnTo>
                <a:lnTo>
                  <a:pt x="417" y="913"/>
                </a:lnTo>
                <a:lnTo>
                  <a:pt x="401" y="927"/>
                </a:lnTo>
                <a:lnTo>
                  <a:pt x="384" y="940"/>
                </a:lnTo>
                <a:lnTo>
                  <a:pt x="384" y="940"/>
                </a:lnTo>
                <a:lnTo>
                  <a:pt x="384" y="941"/>
                </a:lnTo>
                <a:lnTo>
                  <a:pt x="384" y="941"/>
                </a:lnTo>
                <a:lnTo>
                  <a:pt x="374" y="939"/>
                </a:lnTo>
                <a:lnTo>
                  <a:pt x="374" y="939"/>
                </a:lnTo>
                <a:lnTo>
                  <a:pt x="378" y="937"/>
                </a:lnTo>
                <a:lnTo>
                  <a:pt x="378" y="937"/>
                </a:lnTo>
                <a:close/>
                <a:moveTo>
                  <a:pt x="391" y="938"/>
                </a:moveTo>
                <a:lnTo>
                  <a:pt x="391" y="938"/>
                </a:lnTo>
                <a:lnTo>
                  <a:pt x="393" y="938"/>
                </a:lnTo>
                <a:lnTo>
                  <a:pt x="395" y="936"/>
                </a:lnTo>
                <a:lnTo>
                  <a:pt x="395" y="936"/>
                </a:lnTo>
                <a:lnTo>
                  <a:pt x="412" y="924"/>
                </a:lnTo>
                <a:lnTo>
                  <a:pt x="429" y="913"/>
                </a:lnTo>
                <a:lnTo>
                  <a:pt x="465" y="892"/>
                </a:lnTo>
                <a:lnTo>
                  <a:pt x="465" y="892"/>
                </a:lnTo>
                <a:lnTo>
                  <a:pt x="453" y="901"/>
                </a:lnTo>
                <a:lnTo>
                  <a:pt x="453" y="901"/>
                </a:lnTo>
                <a:lnTo>
                  <a:pt x="425" y="921"/>
                </a:lnTo>
                <a:lnTo>
                  <a:pt x="411" y="931"/>
                </a:lnTo>
                <a:lnTo>
                  <a:pt x="398" y="943"/>
                </a:lnTo>
                <a:lnTo>
                  <a:pt x="398" y="943"/>
                </a:lnTo>
                <a:lnTo>
                  <a:pt x="386" y="941"/>
                </a:lnTo>
                <a:lnTo>
                  <a:pt x="386" y="941"/>
                </a:lnTo>
                <a:lnTo>
                  <a:pt x="391" y="938"/>
                </a:lnTo>
                <a:lnTo>
                  <a:pt x="391" y="938"/>
                </a:lnTo>
                <a:close/>
                <a:moveTo>
                  <a:pt x="430" y="945"/>
                </a:moveTo>
                <a:lnTo>
                  <a:pt x="430" y="945"/>
                </a:lnTo>
                <a:lnTo>
                  <a:pt x="417" y="945"/>
                </a:lnTo>
                <a:lnTo>
                  <a:pt x="417" y="945"/>
                </a:lnTo>
                <a:lnTo>
                  <a:pt x="438" y="930"/>
                </a:lnTo>
                <a:lnTo>
                  <a:pt x="460" y="917"/>
                </a:lnTo>
                <a:lnTo>
                  <a:pt x="460" y="917"/>
                </a:lnTo>
                <a:lnTo>
                  <a:pt x="483" y="904"/>
                </a:lnTo>
                <a:lnTo>
                  <a:pt x="494" y="897"/>
                </a:lnTo>
                <a:lnTo>
                  <a:pt x="498" y="893"/>
                </a:lnTo>
                <a:lnTo>
                  <a:pt x="503" y="889"/>
                </a:lnTo>
                <a:lnTo>
                  <a:pt x="503" y="889"/>
                </a:lnTo>
                <a:lnTo>
                  <a:pt x="495" y="897"/>
                </a:lnTo>
                <a:lnTo>
                  <a:pt x="486" y="905"/>
                </a:lnTo>
                <a:lnTo>
                  <a:pt x="467" y="918"/>
                </a:lnTo>
                <a:lnTo>
                  <a:pt x="448" y="931"/>
                </a:lnTo>
                <a:lnTo>
                  <a:pt x="439" y="938"/>
                </a:lnTo>
                <a:lnTo>
                  <a:pt x="430" y="945"/>
                </a:lnTo>
                <a:lnTo>
                  <a:pt x="430" y="945"/>
                </a:lnTo>
                <a:close/>
                <a:moveTo>
                  <a:pt x="459" y="915"/>
                </a:moveTo>
                <a:lnTo>
                  <a:pt x="459" y="915"/>
                </a:lnTo>
                <a:lnTo>
                  <a:pt x="436" y="929"/>
                </a:lnTo>
                <a:lnTo>
                  <a:pt x="436" y="929"/>
                </a:lnTo>
                <a:lnTo>
                  <a:pt x="426" y="936"/>
                </a:lnTo>
                <a:lnTo>
                  <a:pt x="426" y="936"/>
                </a:lnTo>
                <a:lnTo>
                  <a:pt x="435" y="928"/>
                </a:lnTo>
                <a:lnTo>
                  <a:pt x="445" y="921"/>
                </a:lnTo>
                <a:lnTo>
                  <a:pt x="466" y="908"/>
                </a:lnTo>
                <a:lnTo>
                  <a:pt x="487" y="894"/>
                </a:lnTo>
                <a:lnTo>
                  <a:pt x="496" y="887"/>
                </a:lnTo>
                <a:lnTo>
                  <a:pt x="505" y="879"/>
                </a:lnTo>
                <a:lnTo>
                  <a:pt x="505" y="879"/>
                </a:lnTo>
                <a:lnTo>
                  <a:pt x="505" y="878"/>
                </a:lnTo>
                <a:lnTo>
                  <a:pt x="505" y="878"/>
                </a:lnTo>
                <a:lnTo>
                  <a:pt x="504" y="887"/>
                </a:lnTo>
                <a:lnTo>
                  <a:pt x="504" y="887"/>
                </a:lnTo>
                <a:lnTo>
                  <a:pt x="482" y="901"/>
                </a:lnTo>
                <a:lnTo>
                  <a:pt x="459" y="915"/>
                </a:lnTo>
                <a:lnTo>
                  <a:pt x="459" y="915"/>
                </a:lnTo>
                <a:close/>
                <a:moveTo>
                  <a:pt x="413" y="944"/>
                </a:moveTo>
                <a:lnTo>
                  <a:pt x="413" y="944"/>
                </a:lnTo>
                <a:lnTo>
                  <a:pt x="402" y="943"/>
                </a:lnTo>
                <a:lnTo>
                  <a:pt x="402" y="943"/>
                </a:lnTo>
                <a:lnTo>
                  <a:pt x="412" y="937"/>
                </a:lnTo>
                <a:lnTo>
                  <a:pt x="422" y="930"/>
                </a:lnTo>
                <a:lnTo>
                  <a:pt x="432" y="923"/>
                </a:lnTo>
                <a:lnTo>
                  <a:pt x="442" y="916"/>
                </a:lnTo>
                <a:lnTo>
                  <a:pt x="442" y="916"/>
                </a:lnTo>
                <a:lnTo>
                  <a:pt x="468" y="900"/>
                </a:lnTo>
                <a:lnTo>
                  <a:pt x="496" y="884"/>
                </a:lnTo>
                <a:lnTo>
                  <a:pt x="496" y="884"/>
                </a:lnTo>
                <a:lnTo>
                  <a:pt x="499" y="881"/>
                </a:lnTo>
                <a:lnTo>
                  <a:pt x="499" y="881"/>
                </a:lnTo>
                <a:lnTo>
                  <a:pt x="497" y="883"/>
                </a:lnTo>
                <a:lnTo>
                  <a:pt x="497" y="883"/>
                </a:lnTo>
                <a:lnTo>
                  <a:pt x="490" y="889"/>
                </a:lnTo>
                <a:lnTo>
                  <a:pt x="482" y="895"/>
                </a:lnTo>
                <a:lnTo>
                  <a:pt x="482" y="895"/>
                </a:lnTo>
                <a:lnTo>
                  <a:pt x="469" y="903"/>
                </a:lnTo>
                <a:lnTo>
                  <a:pt x="457" y="911"/>
                </a:lnTo>
                <a:lnTo>
                  <a:pt x="457" y="911"/>
                </a:lnTo>
                <a:lnTo>
                  <a:pt x="434" y="926"/>
                </a:lnTo>
                <a:lnTo>
                  <a:pt x="423" y="935"/>
                </a:lnTo>
                <a:lnTo>
                  <a:pt x="413" y="944"/>
                </a:lnTo>
                <a:lnTo>
                  <a:pt x="413" y="944"/>
                </a:lnTo>
                <a:close/>
                <a:moveTo>
                  <a:pt x="504" y="877"/>
                </a:moveTo>
                <a:lnTo>
                  <a:pt x="504" y="877"/>
                </a:lnTo>
                <a:lnTo>
                  <a:pt x="489" y="885"/>
                </a:lnTo>
                <a:lnTo>
                  <a:pt x="475" y="894"/>
                </a:lnTo>
                <a:lnTo>
                  <a:pt x="445" y="911"/>
                </a:lnTo>
                <a:lnTo>
                  <a:pt x="445" y="911"/>
                </a:lnTo>
                <a:lnTo>
                  <a:pt x="432" y="919"/>
                </a:lnTo>
                <a:lnTo>
                  <a:pt x="420" y="928"/>
                </a:lnTo>
                <a:lnTo>
                  <a:pt x="420" y="928"/>
                </a:lnTo>
                <a:lnTo>
                  <a:pt x="410" y="936"/>
                </a:lnTo>
                <a:lnTo>
                  <a:pt x="410" y="936"/>
                </a:lnTo>
                <a:lnTo>
                  <a:pt x="404" y="940"/>
                </a:lnTo>
                <a:lnTo>
                  <a:pt x="407" y="937"/>
                </a:lnTo>
                <a:lnTo>
                  <a:pt x="407" y="937"/>
                </a:lnTo>
                <a:lnTo>
                  <a:pt x="421" y="925"/>
                </a:lnTo>
                <a:lnTo>
                  <a:pt x="437" y="914"/>
                </a:lnTo>
                <a:lnTo>
                  <a:pt x="468" y="893"/>
                </a:lnTo>
                <a:lnTo>
                  <a:pt x="468" y="893"/>
                </a:lnTo>
                <a:lnTo>
                  <a:pt x="478" y="887"/>
                </a:lnTo>
                <a:lnTo>
                  <a:pt x="489" y="881"/>
                </a:lnTo>
                <a:lnTo>
                  <a:pt x="498" y="874"/>
                </a:lnTo>
                <a:lnTo>
                  <a:pt x="503" y="870"/>
                </a:lnTo>
                <a:lnTo>
                  <a:pt x="507" y="866"/>
                </a:lnTo>
                <a:lnTo>
                  <a:pt x="507" y="866"/>
                </a:lnTo>
                <a:lnTo>
                  <a:pt x="505" y="878"/>
                </a:lnTo>
                <a:lnTo>
                  <a:pt x="505" y="878"/>
                </a:lnTo>
                <a:lnTo>
                  <a:pt x="505" y="877"/>
                </a:lnTo>
                <a:lnTo>
                  <a:pt x="504" y="877"/>
                </a:lnTo>
                <a:lnTo>
                  <a:pt x="504" y="877"/>
                </a:lnTo>
                <a:close/>
                <a:moveTo>
                  <a:pt x="551" y="470"/>
                </a:moveTo>
                <a:lnTo>
                  <a:pt x="551" y="470"/>
                </a:lnTo>
                <a:lnTo>
                  <a:pt x="553" y="463"/>
                </a:lnTo>
                <a:lnTo>
                  <a:pt x="553" y="463"/>
                </a:lnTo>
                <a:lnTo>
                  <a:pt x="563" y="462"/>
                </a:lnTo>
                <a:lnTo>
                  <a:pt x="563" y="462"/>
                </a:lnTo>
                <a:lnTo>
                  <a:pt x="562" y="469"/>
                </a:lnTo>
                <a:lnTo>
                  <a:pt x="562" y="469"/>
                </a:lnTo>
                <a:lnTo>
                  <a:pt x="551" y="470"/>
                </a:lnTo>
                <a:lnTo>
                  <a:pt x="551" y="470"/>
                </a:lnTo>
                <a:close/>
                <a:moveTo>
                  <a:pt x="571" y="468"/>
                </a:moveTo>
                <a:lnTo>
                  <a:pt x="571" y="468"/>
                </a:lnTo>
                <a:lnTo>
                  <a:pt x="572" y="461"/>
                </a:lnTo>
                <a:lnTo>
                  <a:pt x="572" y="461"/>
                </a:lnTo>
                <a:lnTo>
                  <a:pt x="575" y="461"/>
                </a:lnTo>
                <a:lnTo>
                  <a:pt x="575" y="461"/>
                </a:lnTo>
                <a:lnTo>
                  <a:pt x="576" y="468"/>
                </a:lnTo>
                <a:lnTo>
                  <a:pt x="576" y="468"/>
                </a:lnTo>
                <a:lnTo>
                  <a:pt x="571" y="468"/>
                </a:lnTo>
                <a:lnTo>
                  <a:pt x="571" y="468"/>
                </a:lnTo>
                <a:close/>
                <a:moveTo>
                  <a:pt x="584" y="461"/>
                </a:moveTo>
                <a:lnTo>
                  <a:pt x="584" y="461"/>
                </a:lnTo>
                <a:lnTo>
                  <a:pt x="592" y="461"/>
                </a:lnTo>
                <a:lnTo>
                  <a:pt x="592" y="461"/>
                </a:lnTo>
                <a:lnTo>
                  <a:pt x="592" y="467"/>
                </a:lnTo>
                <a:lnTo>
                  <a:pt x="592" y="467"/>
                </a:lnTo>
                <a:lnTo>
                  <a:pt x="584" y="467"/>
                </a:lnTo>
                <a:lnTo>
                  <a:pt x="584" y="467"/>
                </a:lnTo>
                <a:lnTo>
                  <a:pt x="584" y="461"/>
                </a:lnTo>
                <a:lnTo>
                  <a:pt x="584" y="461"/>
                </a:lnTo>
                <a:close/>
                <a:moveTo>
                  <a:pt x="601" y="467"/>
                </a:moveTo>
                <a:lnTo>
                  <a:pt x="601" y="467"/>
                </a:lnTo>
                <a:lnTo>
                  <a:pt x="601" y="461"/>
                </a:lnTo>
                <a:lnTo>
                  <a:pt x="601" y="461"/>
                </a:lnTo>
                <a:lnTo>
                  <a:pt x="610" y="461"/>
                </a:lnTo>
                <a:lnTo>
                  <a:pt x="610" y="461"/>
                </a:lnTo>
                <a:lnTo>
                  <a:pt x="610" y="467"/>
                </a:lnTo>
                <a:lnTo>
                  <a:pt x="610" y="467"/>
                </a:lnTo>
                <a:lnTo>
                  <a:pt x="607" y="466"/>
                </a:lnTo>
                <a:lnTo>
                  <a:pt x="607" y="466"/>
                </a:lnTo>
                <a:lnTo>
                  <a:pt x="601" y="467"/>
                </a:lnTo>
                <a:lnTo>
                  <a:pt x="601" y="467"/>
                </a:lnTo>
                <a:close/>
                <a:moveTo>
                  <a:pt x="616" y="599"/>
                </a:moveTo>
                <a:lnTo>
                  <a:pt x="616" y="599"/>
                </a:lnTo>
                <a:lnTo>
                  <a:pt x="635" y="589"/>
                </a:lnTo>
                <a:lnTo>
                  <a:pt x="654" y="580"/>
                </a:lnTo>
                <a:lnTo>
                  <a:pt x="654" y="580"/>
                </a:lnTo>
                <a:lnTo>
                  <a:pt x="700" y="559"/>
                </a:lnTo>
                <a:lnTo>
                  <a:pt x="700" y="559"/>
                </a:lnTo>
                <a:lnTo>
                  <a:pt x="723" y="548"/>
                </a:lnTo>
                <a:lnTo>
                  <a:pt x="745" y="537"/>
                </a:lnTo>
                <a:lnTo>
                  <a:pt x="745" y="537"/>
                </a:lnTo>
                <a:lnTo>
                  <a:pt x="764" y="527"/>
                </a:lnTo>
                <a:lnTo>
                  <a:pt x="764" y="527"/>
                </a:lnTo>
                <a:lnTo>
                  <a:pt x="775" y="520"/>
                </a:lnTo>
                <a:lnTo>
                  <a:pt x="778" y="519"/>
                </a:lnTo>
                <a:lnTo>
                  <a:pt x="772" y="524"/>
                </a:lnTo>
                <a:lnTo>
                  <a:pt x="772" y="524"/>
                </a:lnTo>
                <a:lnTo>
                  <a:pt x="763" y="530"/>
                </a:lnTo>
                <a:lnTo>
                  <a:pt x="753" y="535"/>
                </a:lnTo>
                <a:lnTo>
                  <a:pt x="734" y="546"/>
                </a:lnTo>
                <a:lnTo>
                  <a:pt x="692" y="566"/>
                </a:lnTo>
                <a:lnTo>
                  <a:pt x="692" y="566"/>
                </a:lnTo>
                <a:lnTo>
                  <a:pt x="673" y="575"/>
                </a:lnTo>
                <a:lnTo>
                  <a:pt x="653" y="585"/>
                </a:lnTo>
                <a:lnTo>
                  <a:pt x="634" y="596"/>
                </a:lnTo>
                <a:lnTo>
                  <a:pt x="615" y="608"/>
                </a:lnTo>
                <a:lnTo>
                  <a:pt x="615" y="608"/>
                </a:lnTo>
                <a:lnTo>
                  <a:pt x="616" y="599"/>
                </a:lnTo>
                <a:lnTo>
                  <a:pt x="616" y="599"/>
                </a:lnTo>
                <a:close/>
                <a:moveTo>
                  <a:pt x="698" y="573"/>
                </a:moveTo>
                <a:lnTo>
                  <a:pt x="698" y="573"/>
                </a:lnTo>
                <a:lnTo>
                  <a:pt x="721" y="562"/>
                </a:lnTo>
                <a:lnTo>
                  <a:pt x="743" y="551"/>
                </a:lnTo>
                <a:lnTo>
                  <a:pt x="743" y="551"/>
                </a:lnTo>
                <a:lnTo>
                  <a:pt x="766" y="540"/>
                </a:lnTo>
                <a:lnTo>
                  <a:pt x="766" y="540"/>
                </a:lnTo>
                <a:lnTo>
                  <a:pt x="768" y="539"/>
                </a:lnTo>
                <a:lnTo>
                  <a:pt x="768" y="539"/>
                </a:lnTo>
                <a:lnTo>
                  <a:pt x="751" y="549"/>
                </a:lnTo>
                <a:lnTo>
                  <a:pt x="733" y="559"/>
                </a:lnTo>
                <a:lnTo>
                  <a:pt x="696" y="575"/>
                </a:lnTo>
                <a:lnTo>
                  <a:pt x="696" y="575"/>
                </a:lnTo>
                <a:lnTo>
                  <a:pt x="675" y="585"/>
                </a:lnTo>
                <a:lnTo>
                  <a:pt x="654" y="597"/>
                </a:lnTo>
                <a:lnTo>
                  <a:pt x="614" y="622"/>
                </a:lnTo>
                <a:lnTo>
                  <a:pt x="614" y="622"/>
                </a:lnTo>
                <a:lnTo>
                  <a:pt x="615" y="612"/>
                </a:lnTo>
                <a:lnTo>
                  <a:pt x="615" y="612"/>
                </a:lnTo>
                <a:lnTo>
                  <a:pt x="636" y="603"/>
                </a:lnTo>
                <a:lnTo>
                  <a:pt x="657" y="593"/>
                </a:lnTo>
                <a:lnTo>
                  <a:pt x="698" y="573"/>
                </a:lnTo>
                <a:lnTo>
                  <a:pt x="698" y="573"/>
                </a:lnTo>
                <a:close/>
                <a:moveTo>
                  <a:pt x="700" y="583"/>
                </a:moveTo>
                <a:lnTo>
                  <a:pt x="700" y="583"/>
                </a:lnTo>
                <a:lnTo>
                  <a:pt x="713" y="577"/>
                </a:lnTo>
                <a:lnTo>
                  <a:pt x="713" y="577"/>
                </a:lnTo>
                <a:lnTo>
                  <a:pt x="687" y="590"/>
                </a:lnTo>
                <a:lnTo>
                  <a:pt x="663" y="603"/>
                </a:lnTo>
                <a:lnTo>
                  <a:pt x="638" y="616"/>
                </a:lnTo>
                <a:lnTo>
                  <a:pt x="613" y="631"/>
                </a:lnTo>
                <a:lnTo>
                  <a:pt x="613" y="631"/>
                </a:lnTo>
                <a:lnTo>
                  <a:pt x="614" y="625"/>
                </a:lnTo>
                <a:lnTo>
                  <a:pt x="614" y="625"/>
                </a:lnTo>
                <a:lnTo>
                  <a:pt x="636" y="615"/>
                </a:lnTo>
                <a:lnTo>
                  <a:pt x="657" y="604"/>
                </a:lnTo>
                <a:lnTo>
                  <a:pt x="678" y="593"/>
                </a:lnTo>
                <a:lnTo>
                  <a:pt x="700" y="583"/>
                </a:lnTo>
                <a:lnTo>
                  <a:pt x="700" y="583"/>
                </a:lnTo>
                <a:close/>
                <a:moveTo>
                  <a:pt x="639" y="624"/>
                </a:moveTo>
                <a:lnTo>
                  <a:pt x="639" y="624"/>
                </a:lnTo>
                <a:lnTo>
                  <a:pt x="660" y="612"/>
                </a:lnTo>
                <a:lnTo>
                  <a:pt x="682" y="601"/>
                </a:lnTo>
                <a:lnTo>
                  <a:pt x="682" y="601"/>
                </a:lnTo>
                <a:lnTo>
                  <a:pt x="706" y="590"/>
                </a:lnTo>
                <a:lnTo>
                  <a:pt x="732" y="580"/>
                </a:lnTo>
                <a:lnTo>
                  <a:pt x="756" y="570"/>
                </a:lnTo>
                <a:lnTo>
                  <a:pt x="780" y="559"/>
                </a:lnTo>
                <a:lnTo>
                  <a:pt x="780" y="559"/>
                </a:lnTo>
                <a:lnTo>
                  <a:pt x="737" y="579"/>
                </a:lnTo>
                <a:lnTo>
                  <a:pt x="694" y="600"/>
                </a:lnTo>
                <a:lnTo>
                  <a:pt x="673" y="611"/>
                </a:lnTo>
                <a:lnTo>
                  <a:pt x="652" y="623"/>
                </a:lnTo>
                <a:lnTo>
                  <a:pt x="631" y="637"/>
                </a:lnTo>
                <a:lnTo>
                  <a:pt x="612" y="650"/>
                </a:lnTo>
                <a:lnTo>
                  <a:pt x="612" y="650"/>
                </a:lnTo>
                <a:lnTo>
                  <a:pt x="613" y="636"/>
                </a:lnTo>
                <a:lnTo>
                  <a:pt x="613" y="636"/>
                </a:lnTo>
                <a:lnTo>
                  <a:pt x="620" y="635"/>
                </a:lnTo>
                <a:lnTo>
                  <a:pt x="626" y="631"/>
                </a:lnTo>
                <a:lnTo>
                  <a:pt x="639" y="624"/>
                </a:lnTo>
                <a:lnTo>
                  <a:pt x="639" y="624"/>
                </a:lnTo>
                <a:close/>
                <a:moveTo>
                  <a:pt x="691" y="612"/>
                </a:moveTo>
                <a:lnTo>
                  <a:pt x="691" y="612"/>
                </a:lnTo>
                <a:lnTo>
                  <a:pt x="734" y="592"/>
                </a:lnTo>
                <a:lnTo>
                  <a:pt x="734" y="592"/>
                </a:lnTo>
                <a:lnTo>
                  <a:pt x="759" y="582"/>
                </a:lnTo>
                <a:lnTo>
                  <a:pt x="771" y="576"/>
                </a:lnTo>
                <a:lnTo>
                  <a:pt x="782" y="570"/>
                </a:lnTo>
                <a:lnTo>
                  <a:pt x="782" y="570"/>
                </a:lnTo>
                <a:lnTo>
                  <a:pt x="761" y="582"/>
                </a:lnTo>
                <a:lnTo>
                  <a:pt x="739" y="593"/>
                </a:lnTo>
                <a:lnTo>
                  <a:pt x="693" y="614"/>
                </a:lnTo>
                <a:lnTo>
                  <a:pt x="693" y="614"/>
                </a:lnTo>
                <a:lnTo>
                  <a:pt x="672" y="625"/>
                </a:lnTo>
                <a:lnTo>
                  <a:pt x="652" y="638"/>
                </a:lnTo>
                <a:lnTo>
                  <a:pt x="611" y="662"/>
                </a:lnTo>
                <a:lnTo>
                  <a:pt x="611" y="662"/>
                </a:lnTo>
                <a:lnTo>
                  <a:pt x="612" y="654"/>
                </a:lnTo>
                <a:lnTo>
                  <a:pt x="612" y="654"/>
                </a:lnTo>
                <a:lnTo>
                  <a:pt x="631" y="644"/>
                </a:lnTo>
                <a:lnTo>
                  <a:pt x="652" y="632"/>
                </a:lnTo>
                <a:lnTo>
                  <a:pt x="671" y="622"/>
                </a:lnTo>
                <a:lnTo>
                  <a:pt x="691" y="612"/>
                </a:lnTo>
                <a:lnTo>
                  <a:pt x="691" y="612"/>
                </a:lnTo>
                <a:close/>
                <a:moveTo>
                  <a:pt x="646" y="648"/>
                </a:moveTo>
                <a:lnTo>
                  <a:pt x="646" y="648"/>
                </a:lnTo>
                <a:lnTo>
                  <a:pt x="669" y="636"/>
                </a:lnTo>
                <a:lnTo>
                  <a:pt x="692" y="623"/>
                </a:lnTo>
                <a:lnTo>
                  <a:pt x="692" y="623"/>
                </a:lnTo>
                <a:lnTo>
                  <a:pt x="722" y="610"/>
                </a:lnTo>
                <a:lnTo>
                  <a:pt x="722" y="610"/>
                </a:lnTo>
                <a:lnTo>
                  <a:pt x="679" y="630"/>
                </a:lnTo>
                <a:lnTo>
                  <a:pt x="679" y="630"/>
                </a:lnTo>
                <a:lnTo>
                  <a:pt x="668" y="637"/>
                </a:lnTo>
                <a:lnTo>
                  <a:pt x="657" y="644"/>
                </a:lnTo>
                <a:lnTo>
                  <a:pt x="637" y="658"/>
                </a:lnTo>
                <a:lnTo>
                  <a:pt x="637" y="658"/>
                </a:lnTo>
                <a:lnTo>
                  <a:pt x="623" y="666"/>
                </a:lnTo>
                <a:lnTo>
                  <a:pt x="617" y="669"/>
                </a:lnTo>
                <a:lnTo>
                  <a:pt x="611" y="673"/>
                </a:lnTo>
                <a:lnTo>
                  <a:pt x="611" y="673"/>
                </a:lnTo>
                <a:lnTo>
                  <a:pt x="611" y="665"/>
                </a:lnTo>
                <a:lnTo>
                  <a:pt x="611" y="665"/>
                </a:lnTo>
                <a:lnTo>
                  <a:pt x="620" y="662"/>
                </a:lnTo>
                <a:lnTo>
                  <a:pt x="629" y="658"/>
                </a:lnTo>
                <a:lnTo>
                  <a:pt x="646" y="648"/>
                </a:lnTo>
                <a:lnTo>
                  <a:pt x="646" y="648"/>
                </a:lnTo>
                <a:close/>
                <a:moveTo>
                  <a:pt x="643" y="698"/>
                </a:moveTo>
                <a:lnTo>
                  <a:pt x="643" y="698"/>
                </a:lnTo>
                <a:lnTo>
                  <a:pt x="690" y="678"/>
                </a:lnTo>
                <a:lnTo>
                  <a:pt x="690" y="678"/>
                </a:lnTo>
                <a:lnTo>
                  <a:pt x="715" y="667"/>
                </a:lnTo>
                <a:lnTo>
                  <a:pt x="738" y="656"/>
                </a:lnTo>
                <a:lnTo>
                  <a:pt x="738" y="656"/>
                </a:lnTo>
                <a:lnTo>
                  <a:pt x="761" y="644"/>
                </a:lnTo>
                <a:lnTo>
                  <a:pt x="761" y="644"/>
                </a:lnTo>
                <a:lnTo>
                  <a:pt x="774" y="638"/>
                </a:lnTo>
                <a:lnTo>
                  <a:pt x="774" y="638"/>
                </a:lnTo>
                <a:lnTo>
                  <a:pt x="784" y="632"/>
                </a:lnTo>
                <a:lnTo>
                  <a:pt x="787" y="630"/>
                </a:lnTo>
                <a:lnTo>
                  <a:pt x="784" y="634"/>
                </a:lnTo>
                <a:lnTo>
                  <a:pt x="784" y="634"/>
                </a:lnTo>
                <a:lnTo>
                  <a:pt x="773" y="641"/>
                </a:lnTo>
                <a:lnTo>
                  <a:pt x="762" y="648"/>
                </a:lnTo>
                <a:lnTo>
                  <a:pt x="738" y="660"/>
                </a:lnTo>
                <a:lnTo>
                  <a:pt x="712" y="671"/>
                </a:lnTo>
                <a:lnTo>
                  <a:pt x="688" y="682"/>
                </a:lnTo>
                <a:lnTo>
                  <a:pt x="688" y="682"/>
                </a:lnTo>
                <a:lnTo>
                  <a:pt x="647" y="701"/>
                </a:lnTo>
                <a:lnTo>
                  <a:pt x="626" y="711"/>
                </a:lnTo>
                <a:lnTo>
                  <a:pt x="617" y="717"/>
                </a:lnTo>
                <a:lnTo>
                  <a:pt x="608" y="724"/>
                </a:lnTo>
                <a:lnTo>
                  <a:pt x="608" y="724"/>
                </a:lnTo>
                <a:lnTo>
                  <a:pt x="608" y="718"/>
                </a:lnTo>
                <a:lnTo>
                  <a:pt x="608" y="718"/>
                </a:lnTo>
                <a:lnTo>
                  <a:pt x="617" y="712"/>
                </a:lnTo>
                <a:lnTo>
                  <a:pt x="625" y="708"/>
                </a:lnTo>
                <a:lnTo>
                  <a:pt x="643" y="698"/>
                </a:lnTo>
                <a:lnTo>
                  <a:pt x="643" y="698"/>
                </a:lnTo>
                <a:close/>
                <a:moveTo>
                  <a:pt x="616" y="710"/>
                </a:moveTo>
                <a:lnTo>
                  <a:pt x="616" y="710"/>
                </a:lnTo>
                <a:lnTo>
                  <a:pt x="628" y="703"/>
                </a:lnTo>
                <a:lnTo>
                  <a:pt x="628" y="703"/>
                </a:lnTo>
                <a:lnTo>
                  <a:pt x="616" y="710"/>
                </a:lnTo>
                <a:lnTo>
                  <a:pt x="613" y="712"/>
                </a:lnTo>
                <a:lnTo>
                  <a:pt x="616" y="710"/>
                </a:lnTo>
                <a:lnTo>
                  <a:pt x="616" y="710"/>
                </a:lnTo>
                <a:close/>
                <a:moveTo>
                  <a:pt x="608" y="712"/>
                </a:moveTo>
                <a:lnTo>
                  <a:pt x="608" y="712"/>
                </a:lnTo>
                <a:lnTo>
                  <a:pt x="609" y="708"/>
                </a:lnTo>
                <a:lnTo>
                  <a:pt x="609" y="708"/>
                </a:lnTo>
                <a:lnTo>
                  <a:pt x="609" y="702"/>
                </a:lnTo>
                <a:lnTo>
                  <a:pt x="609" y="702"/>
                </a:lnTo>
                <a:lnTo>
                  <a:pt x="630" y="692"/>
                </a:lnTo>
                <a:lnTo>
                  <a:pt x="652" y="681"/>
                </a:lnTo>
                <a:lnTo>
                  <a:pt x="672" y="670"/>
                </a:lnTo>
                <a:lnTo>
                  <a:pt x="693" y="660"/>
                </a:lnTo>
                <a:lnTo>
                  <a:pt x="693" y="660"/>
                </a:lnTo>
                <a:lnTo>
                  <a:pt x="720" y="648"/>
                </a:lnTo>
                <a:lnTo>
                  <a:pt x="747" y="636"/>
                </a:lnTo>
                <a:lnTo>
                  <a:pt x="747" y="636"/>
                </a:lnTo>
                <a:lnTo>
                  <a:pt x="758" y="630"/>
                </a:lnTo>
                <a:lnTo>
                  <a:pt x="769" y="623"/>
                </a:lnTo>
                <a:lnTo>
                  <a:pt x="769" y="623"/>
                </a:lnTo>
                <a:lnTo>
                  <a:pt x="781" y="616"/>
                </a:lnTo>
                <a:lnTo>
                  <a:pt x="781" y="616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73" y="622"/>
                </a:lnTo>
                <a:lnTo>
                  <a:pt x="763" y="628"/>
                </a:lnTo>
                <a:lnTo>
                  <a:pt x="743" y="641"/>
                </a:lnTo>
                <a:lnTo>
                  <a:pt x="743" y="641"/>
                </a:lnTo>
                <a:lnTo>
                  <a:pt x="718" y="654"/>
                </a:lnTo>
                <a:lnTo>
                  <a:pt x="692" y="667"/>
                </a:lnTo>
                <a:lnTo>
                  <a:pt x="692" y="667"/>
                </a:lnTo>
                <a:lnTo>
                  <a:pt x="668" y="681"/>
                </a:lnTo>
                <a:lnTo>
                  <a:pt x="657" y="687"/>
                </a:lnTo>
                <a:lnTo>
                  <a:pt x="645" y="693"/>
                </a:lnTo>
                <a:lnTo>
                  <a:pt x="645" y="693"/>
                </a:lnTo>
                <a:lnTo>
                  <a:pt x="626" y="702"/>
                </a:lnTo>
                <a:lnTo>
                  <a:pt x="617" y="707"/>
                </a:lnTo>
                <a:lnTo>
                  <a:pt x="608" y="712"/>
                </a:lnTo>
                <a:lnTo>
                  <a:pt x="608" y="712"/>
                </a:lnTo>
                <a:close/>
                <a:moveTo>
                  <a:pt x="610" y="679"/>
                </a:moveTo>
                <a:lnTo>
                  <a:pt x="610" y="679"/>
                </a:lnTo>
                <a:lnTo>
                  <a:pt x="631" y="670"/>
                </a:lnTo>
                <a:lnTo>
                  <a:pt x="652" y="660"/>
                </a:lnTo>
                <a:lnTo>
                  <a:pt x="672" y="649"/>
                </a:lnTo>
                <a:lnTo>
                  <a:pt x="692" y="639"/>
                </a:lnTo>
                <a:lnTo>
                  <a:pt x="692" y="639"/>
                </a:lnTo>
                <a:lnTo>
                  <a:pt x="718" y="627"/>
                </a:lnTo>
                <a:lnTo>
                  <a:pt x="742" y="616"/>
                </a:lnTo>
                <a:lnTo>
                  <a:pt x="742" y="616"/>
                </a:lnTo>
                <a:lnTo>
                  <a:pt x="763" y="606"/>
                </a:lnTo>
                <a:lnTo>
                  <a:pt x="763" y="606"/>
                </a:lnTo>
                <a:lnTo>
                  <a:pt x="725" y="625"/>
                </a:lnTo>
                <a:lnTo>
                  <a:pt x="685" y="645"/>
                </a:lnTo>
                <a:lnTo>
                  <a:pt x="685" y="645"/>
                </a:lnTo>
                <a:lnTo>
                  <a:pt x="673" y="651"/>
                </a:lnTo>
                <a:lnTo>
                  <a:pt x="661" y="657"/>
                </a:lnTo>
                <a:lnTo>
                  <a:pt x="638" y="671"/>
                </a:lnTo>
                <a:lnTo>
                  <a:pt x="638" y="671"/>
                </a:lnTo>
                <a:lnTo>
                  <a:pt x="623" y="679"/>
                </a:lnTo>
                <a:lnTo>
                  <a:pt x="616" y="683"/>
                </a:lnTo>
                <a:lnTo>
                  <a:pt x="610" y="688"/>
                </a:lnTo>
                <a:lnTo>
                  <a:pt x="610" y="688"/>
                </a:lnTo>
                <a:lnTo>
                  <a:pt x="610" y="679"/>
                </a:lnTo>
                <a:lnTo>
                  <a:pt x="610" y="679"/>
                </a:lnTo>
                <a:close/>
                <a:moveTo>
                  <a:pt x="640" y="678"/>
                </a:moveTo>
                <a:lnTo>
                  <a:pt x="640" y="678"/>
                </a:lnTo>
                <a:lnTo>
                  <a:pt x="662" y="666"/>
                </a:lnTo>
                <a:lnTo>
                  <a:pt x="684" y="654"/>
                </a:lnTo>
                <a:lnTo>
                  <a:pt x="684" y="654"/>
                </a:lnTo>
                <a:lnTo>
                  <a:pt x="720" y="637"/>
                </a:lnTo>
                <a:lnTo>
                  <a:pt x="754" y="620"/>
                </a:lnTo>
                <a:lnTo>
                  <a:pt x="754" y="620"/>
                </a:lnTo>
                <a:lnTo>
                  <a:pt x="741" y="627"/>
                </a:lnTo>
                <a:lnTo>
                  <a:pt x="741" y="627"/>
                </a:lnTo>
                <a:lnTo>
                  <a:pt x="716" y="641"/>
                </a:lnTo>
                <a:lnTo>
                  <a:pt x="691" y="653"/>
                </a:lnTo>
                <a:lnTo>
                  <a:pt x="691" y="653"/>
                </a:lnTo>
                <a:lnTo>
                  <a:pt x="667" y="665"/>
                </a:lnTo>
                <a:lnTo>
                  <a:pt x="645" y="679"/>
                </a:lnTo>
                <a:lnTo>
                  <a:pt x="645" y="679"/>
                </a:lnTo>
                <a:lnTo>
                  <a:pt x="636" y="684"/>
                </a:lnTo>
                <a:lnTo>
                  <a:pt x="627" y="689"/>
                </a:lnTo>
                <a:lnTo>
                  <a:pt x="609" y="698"/>
                </a:lnTo>
                <a:lnTo>
                  <a:pt x="609" y="698"/>
                </a:lnTo>
                <a:lnTo>
                  <a:pt x="610" y="692"/>
                </a:lnTo>
                <a:lnTo>
                  <a:pt x="610" y="692"/>
                </a:lnTo>
                <a:lnTo>
                  <a:pt x="617" y="690"/>
                </a:lnTo>
                <a:lnTo>
                  <a:pt x="625" y="686"/>
                </a:lnTo>
                <a:lnTo>
                  <a:pt x="640" y="678"/>
                </a:lnTo>
                <a:lnTo>
                  <a:pt x="640" y="678"/>
                </a:lnTo>
                <a:close/>
                <a:moveTo>
                  <a:pt x="610" y="758"/>
                </a:moveTo>
                <a:lnTo>
                  <a:pt x="610" y="758"/>
                </a:lnTo>
                <a:lnTo>
                  <a:pt x="620" y="753"/>
                </a:lnTo>
                <a:lnTo>
                  <a:pt x="620" y="753"/>
                </a:lnTo>
                <a:lnTo>
                  <a:pt x="610" y="758"/>
                </a:lnTo>
                <a:lnTo>
                  <a:pt x="607" y="760"/>
                </a:lnTo>
                <a:lnTo>
                  <a:pt x="610" y="758"/>
                </a:lnTo>
                <a:lnTo>
                  <a:pt x="610" y="758"/>
                </a:lnTo>
                <a:close/>
                <a:moveTo>
                  <a:pt x="699" y="726"/>
                </a:moveTo>
                <a:lnTo>
                  <a:pt x="699" y="726"/>
                </a:lnTo>
                <a:lnTo>
                  <a:pt x="725" y="718"/>
                </a:lnTo>
                <a:lnTo>
                  <a:pt x="750" y="708"/>
                </a:lnTo>
                <a:lnTo>
                  <a:pt x="750" y="708"/>
                </a:lnTo>
                <a:lnTo>
                  <a:pt x="777" y="698"/>
                </a:lnTo>
                <a:lnTo>
                  <a:pt x="777" y="698"/>
                </a:lnTo>
                <a:lnTo>
                  <a:pt x="779" y="697"/>
                </a:lnTo>
                <a:lnTo>
                  <a:pt x="779" y="697"/>
                </a:lnTo>
                <a:lnTo>
                  <a:pt x="734" y="718"/>
                </a:lnTo>
                <a:lnTo>
                  <a:pt x="711" y="727"/>
                </a:lnTo>
                <a:lnTo>
                  <a:pt x="688" y="736"/>
                </a:lnTo>
                <a:lnTo>
                  <a:pt x="688" y="736"/>
                </a:lnTo>
                <a:lnTo>
                  <a:pt x="646" y="751"/>
                </a:lnTo>
                <a:lnTo>
                  <a:pt x="624" y="760"/>
                </a:lnTo>
                <a:lnTo>
                  <a:pt x="614" y="765"/>
                </a:lnTo>
                <a:lnTo>
                  <a:pt x="604" y="771"/>
                </a:lnTo>
                <a:lnTo>
                  <a:pt x="604" y="771"/>
                </a:lnTo>
                <a:lnTo>
                  <a:pt x="605" y="762"/>
                </a:lnTo>
                <a:lnTo>
                  <a:pt x="605" y="762"/>
                </a:lnTo>
                <a:lnTo>
                  <a:pt x="652" y="743"/>
                </a:lnTo>
                <a:lnTo>
                  <a:pt x="676" y="734"/>
                </a:lnTo>
                <a:lnTo>
                  <a:pt x="699" y="726"/>
                </a:lnTo>
                <a:lnTo>
                  <a:pt x="699" y="726"/>
                </a:lnTo>
                <a:close/>
                <a:moveTo>
                  <a:pt x="605" y="758"/>
                </a:moveTo>
                <a:lnTo>
                  <a:pt x="605" y="758"/>
                </a:lnTo>
                <a:lnTo>
                  <a:pt x="606" y="748"/>
                </a:lnTo>
                <a:lnTo>
                  <a:pt x="606" y="748"/>
                </a:lnTo>
                <a:lnTo>
                  <a:pt x="656" y="726"/>
                </a:lnTo>
                <a:lnTo>
                  <a:pt x="681" y="716"/>
                </a:lnTo>
                <a:lnTo>
                  <a:pt x="706" y="705"/>
                </a:lnTo>
                <a:lnTo>
                  <a:pt x="706" y="705"/>
                </a:lnTo>
                <a:lnTo>
                  <a:pt x="732" y="697"/>
                </a:lnTo>
                <a:lnTo>
                  <a:pt x="756" y="689"/>
                </a:lnTo>
                <a:lnTo>
                  <a:pt x="756" y="689"/>
                </a:lnTo>
                <a:lnTo>
                  <a:pt x="692" y="716"/>
                </a:lnTo>
                <a:lnTo>
                  <a:pt x="692" y="716"/>
                </a:lnTo>
                <a:lnTo>
                  <a:pt x="668" y="727"/>
                </a:lnTo>
                <a:lnTo>
                  <a:pt x="644" y="739"/>
                </a:lnTo>
                <a:lnTo>
                  <a:pt x="644" y="739"/>
                </a:lnTo>
                <a:lnTo>
                  <a:pt x="624" y="748"/>
                </a:lnTo>
                <a:lnTo>
                  <a:pt x="615" y="753"/>
                </a:lnTo>
                <a:lnTo>
                  <a:pt x="605" y="758"/>
                </a:lnTo>
                <a:lnTo>
                  <a:pt x="605" y="758"/>
                </a:lnTo>
                <a:close/>
                <a:moveTo>
                  <a:pt x="607" y="735"/>
                </a:moveTo>
                <a:lnTo>
                  <a:pt x="607" y="735"/>
                </a:lnTo>
                <a:lnTo>
                  <a:pt x="658" y="712"/>
                </a:lnTo>
                <a:lnTo>
                  <a:pt x="683" y="701"/>
                </a:lnTo>
                <a:lnTo>
                  <a:pt x="708" y="691"/>
                </a:lnTo>
                <a:lnTo>
                  <a:pt x="708" y="691"/>
                </a:lnTo>
                <a:lnTo>
                  <a:pt x="760" y="673"/>
                </a:lnTo>
                <a:lnTo>
                  <a:pt x="760" y="673"/>
                </a:lnTo>
                <a:lnTo>
                  <a:pt x="778" y="666"/>
                </a:lnTo>
                <a:lnTo>
                  <a:pt x="778" y="666"/>
                </a:lnTo>
                <a:lnTo>
                  <a:pt x="775" y="667"/>
                </a:lnTo>
                <a:lnTo>
                  <a:pt x="775" y="667"/>
                </a:lnTo>
                <a:lnTo>
                  <a:pt x="751" y="678"/>
                </a:lnTo>
                <a:lnTo>
                  <a:pt x="726" y="688"/>
                </a:lnTo>
                <a:lnTo>
                  <a:pt x="701" y="698"/>
                </a:lnTo>
                <a:lnTo>
                  <a:pt x="677" y="709"/>
                </a:lnTo>
                <a:lnTo>
                  <a:pt x="677" y="709"/>
                </a:lnTo>
                <a:lnTo>
                  <a:pt x="655" y="720"/>
                </a:lnTo>
                <a:lnTo>
                  <a:pt x="631" y="730"/>
                </a:lnTo>
                <a:lnTo>
                  <a:pt x="631" y="730"/>
                </a:lnTo>
                <a:lnTo>
                  <a:pt x="618" y="736"/>
                </a:lnTo>
                <a:lnTo>
                  <a:pt x="606" y="744"/>
                </a:lnTo>
                <a:lnTo>
                  <a:pt x="606" y="744"/>
                </a:lnTo>
                <a:lnTo>
                  <a:pt x="607" y="735"/>
                </a:lnTo>
                <a:lnTo>
                  <a:pt x="607" y="735"/>
                </a:lnTo>
                <a:close/>
                <a:moveTo>
                  <a:pt x="649" y="757"/>
                </a:moveTo>
                <a:lnTo>
                  <a:pt x="649" y="757"/>
                </a:lnTo>
                <a:lnTo>
                  <a:pt x="676" y="747"/>
                </a:lnTo>
                <a:lnTo>
                  <a:pt x="702" y="738"/>
                </a:lnTo>
                <a:lnTo>
                  <a:pt x="702" y="738"/>
                </a:lnTo>
                <a:lnTo>
                  <a:pt x="729" y="729"/>
                </a:lnTo>
                <a:lnTo>
                  <a:pt x="754" y="720"/>
                </a:lnTo>
                <a:lnTo>
                  <a:pt x="754" y="720"/>
                </a:lnTo>
                <a:lnTo>
                  <a:pt x="741" y="726"/>
                </a:lnTo>
                <a:lnTo>
                  <a:pt x="728" y="731"/>
                </a:lnTo>
                <a:lnTo>
                  <a:pt x="701" y="740"/>
                </a:lnTo>
                <a:lnTo>
                  <a:pt x="701" y="740"/>
                </a:lnTo>
                <a:lnTo>
                  <a:pt x="676" y="750"/>
                </a:lnTo>
                <a:lnTo>
                  <a:pt x="652" y="761"/>
                </a:lnTo>
                <a:lnTo>
                  <a:pt x="603" y="784"/>
                </a:lnTo>
                <a:lnTo>
                  <a:pt x="603" y="784"/>
                </a:lnTo>
                <a:lnTo>
                  <a:pt x="604" y="774"/>
                </a:lnTo>
                <a:lnTo>
                  <a:pt x="604" y="774"/>
                </a:lnTo>
                <a:lnTo>
                  <a:pt x="615" y="771"/>
                </a:lnTo>
                <a:lnTo>
                  <a:pt x="626" y="766"/>
                </a:lnTo>
                <a:lnTo>
                  <a:pt x="649" y="757"/>
                </a:lnTo>
                <a:lnTo>
                  <a:pt x="649" y="757"/>
                </a:lnTo>
                <a:close/>
                <a:moveTo>
                  <a:pt x="596" y="846"/>
                </a:moveTo>
                <a:lnTo>
                  <a:pt x="596" y="846"/>
                </a:lnTo>
                <a:lnTo>
                  <a:pt x="608" y="841"/>
                </a:lnTo>
                <a:lnTo>
                  <a:pt x="608" y="841"/>
                </a:lnTo>
                <a:lnTo>
                  <a:pt x="596" y="849"/>
                </a:lnTo>
                <a:lnTo>
                  <a:pt x="596" y="849"/>
                </a:lnTo>
                <a:lnTo>
                  <a:pt x="596" y="846"/>
                </a:lnTo>
                <a:lnTo>
                  <a:pt x="596" y="846"/>
                </a:lnTo>
                <a:close/>
                <a:moveTo>
                  <a:pt x="598" y="833"/>
                </a:moveTo>
                <a:lnTo>
                  <a:pt x="598" y="833"/>
                </a:lnTo>
                <a:lnTo>
                  <a:pt x="610" y="830"/>
                </a:lnTo>
                <a:lnTo>
                  <a:pt x="622" y="826"/>
                </a:lnTo>
                <a:lnTo>
                  <a:pt x="648" y="818"/>
                </a:lnTo>
                <a:lnTo>
                  <a:pt x="648" y="818"/>
                </a:lnTo>
                <a:lnTo>
                  <a:pt x="706" y="799"/>
                </a:lnTo>
                <a:lnTo>
                  <a:pt x="706" y="799"/>
                </a:lnTo>
                <a:lnTo>
                  <a:pt x="736" y="788"/>
                </a:lnTo>
                <a:lnTo>
                  <a:pt x="736" y="788"/>
                </a:lnTo>
                <a:lnTo>
                  <a:pt x="700" y="802"/>
                </a:lnTo>
                <a:lnTo>
                  <a:pt x="665" y="813"/>
                </a:lnTo>
                <a:lnTo>
                  <a:pt x="648" y="820"/>
                </a:lnTo>
                <a:lnTo>
                  <a:pt x="630" y="827"/>
                </a:lnTo>
                <a:lnTo>
                  <a:pt x="613" y="834"/>
                </a:lnTo>
                <a:lnTo>
                  <a:pt x="596" y="843"/>
                </a:lnTo>
                <a:lnTo>
                  <a:pt x="596" y="843"/>
                </a:lnTo>
                <a:lnTo>
                  <a:pt x="598" y="833"/>
                </a:lnTo>
                <a:lnTo>
                  <a:pt x="598" y="833"/>
                </a:lnTo>
                <a:close/>
                <a:moveTo>
                  <a:pt x="599" y="825"/>
                </a:moveTo>
                <a:lnTo>
                  <a:pt x="599" y="825"/>
                </a:lnTo>
                <a:lnTo>
                  <a:pt x="611" y="821"/>
                </a:lnTo>
                <a:lnTo>
                  <a:pt x="624" y="817"/>
                </a:lnTo>
                <a:lnTo>
                  <a:pt x="649" y="807"/>
                </a:lnTo>
                <a:lnTo>
                  <a:pt x="649" y="807"/>
                </a:lnTo>
                <a:lnTo>
                  <a:pt x="671" y="799"/>
                </a:lnTo>
                <a:lnTo>
                  <a:pt x="671" y="799"/>
                </a:lnTo>
                <a:lnTo>
                  <a:pt x="629" y="816"/>
                </a:lnTo>
                <a:lnTo>
                  <a:pt x="629" y="816"/>
                </a:lnTo>
                <a:lnTo>
                  <a:pt x="613" y="822"/>
                </a:lnTo>
                <a:lnTo>
                  <a:pt x="605" y="826"/>
                </a:lnTo>
                <a:lnTo>
                  <a:pt x="598" y="830"/>
                </a:lnTo>
                <a:lnTo>
                  <a:pt x="598" y="830"/>
                </a:lnTo>
                <a:lnTo>
                  <a:pt x="599" y="825"/>
                </a:lnTo>
                <a:lnTo>
                  <a:pt x="599" y="825"/>
                </a:lnTo>
                <a:close/>
                <a:moveTo>
                  <a:pt x="600" y="816"/>
                </a:moveTo>
                <a:lnTo>
                  <a:pt x="600" y="816"/>
                </a:lnTo>
                <a:lnTo>
                  <a:pt x="627" y="804"/>
                </a:lnTo>
                <a:lnTo>
                  <a:pt x="655" y="793"/>
                </a:lnTo>
                <a:lnTo>
                  <a:pt x="655" y="793"/>
                </a:lnTo>
                <a:lnTo>
                  <a:pt x="642" y="801"/>
                </a:lnTo>
                <a:lnTo>
                  <a:pt x="642" y="801"/>
                </a:lnTo>
                <a:lnTo>
                  <a:pt x="631" y="806"/>
                </a:lnTo>
                <a:lnTo>
                  <a:pt x="620" y="811"/>
                </a:lnTo>
                <a:lnTo>
                  <a:pt x="609" y="816"/>
                </a:lnTo>
                <a:lnTo>
                  <a:pt x="599" y="822"/>
                </a:lnTo>
                <a:lnTo>
                  <a:pt x="599" y="822"/>
                </a:lnTo>
                <a:lnTo>
                  <a:pt x="600" y="816"/>
                </a:lnTo>
                <a:lnTo>
                  <a:pt x="600" y="816"/>
                </a:lnTo>
                <a:close/>
                <a:moveTo>
                  <a:pt x="601" y="802"/>
                </a:moveTo>
                <a:lnTo>
                  <a:pt x="601" y="802"/>
                </a:lnTo>
                <a:lnTo>
                  <a:pt x="612" y="799"/>
                </a:lnTo>
                <a:lnTo>
                  <a:pt x="621" y="794"/>
                </a:lnTo>
                <a:lnTo>
                  <a:pt x="642" y="785"/>
                </a:lnTo>
                <a:lnTo>
                  <a:pt x="642" y="785"/>
                </a:lnTo>
                <a:lnTo>
                  <a:pt x="655" y="779"/>
                </a:lnTo>
                <a:lnTo>
                  <a:pt x="669" y="773"/>
                </a:lnTo>
                <a:lnTo>
                  <a:pt x="697" y="763"/>
                </a:lnTo>
                <a:lnTo>
                  <a:pt x="697" y="763"/>
                </a:lnTo>
                <a:lnTo>
                  <a:pt x="796" y="727"/>
                </a:lnTo>
                <a:lnTo>
                  <a:pt x="796" y="727"/>
                </a:lnTo>
                <a:lnTo>
                  <a:pt x="784" y="731"/>
                </a:lnTo>
                <a:lnTo>
                  <a:pt x="774" y="736"/>
                </a:lnTo>
                <a:lnTo>
                  <a:pt x="752" y="746"/>
                </a:lnTo>
                <a:lnTo>
                  <a:pt x="752" y="746"/>
                </a:lnTo>
                <a:lnTo>
                  <a:pt x="723" y="758"/>
                </a:lnTo>
                <a:lnTo>
                  <a:pt x="693" y="769"/>
                </a:lnTo>
                <a:lnTo>
                  <a:pt x="693" y="769"/>
                </a:lnTo>
                <a:lnTo>
                  <a:pt x="669" y="779"/>
                </a:lnTo>
                <a:lnTo>
                  <a:pt x="646" y="789"/>
                </a:lnTo>
                <a:lnTo>
                  <a:pt x="623" y="801"/>
                </a:lnTo>
                <a:lnTo>
                  <a:pt x="600" y="813"/>
                </a:lnTo>
                <a:lnTo>
                  <a:pt x="600" y="813"/>
                </a:lnTo>
                <a:lnTo>
                  <a:pt x="601" y="802"/>
                </a:lnTo>
                <a:lnTo>
                  <a:pt x="601" y="802"/>
                </a:lnTo>
                <a:close/>
                <a:moveTo>
                  <a:pt x="602" y="800"/>
                </a:moveTo>
                <a:lnTo>
                  <a:pt x="602" y="800"/>
                </a:lnTo>
                <a:lnTo>
                  <a:pt x="608" y="797"/>
                </a:lnTo>
                <a:lnTo>
                  <a:pt x="615" y="792"/>
                </a:lnTo>
                <a:lnTo>
                  <a:pt x="615" y="792"/>
                </a:lnTo>
                <a:lnTo>
                  <a:pt x="641" y="783"/>
                </a:lnTo>
                <a:lnTo>
                  <a:pt x="641" y="783"/>
                </a:lnTo>
                <a:lnTo>
                  <a:pt x="648" y="780"/>
                </a:lnTo>
                <a:lnTo>
                  <a:pt x="648" y="780"/>
                </a:lnTo>
                <a:lnTo>
                  <a:pt x="621" y="792"/>
                </a:lnTo>
                <a:lnTo>
                  <a:pt x="621" y="792"/>
                </a:lnTo>
                <a:lnTo>
                  <a:pt x="611" y="797"/>
                </a:lnTo>
                <a:lnTo>
                  <a:pt x="602" y="800"/>
                </a:lnTo>
                <a:lnTo>
                  <a:pt x="602" y="800"/>
                </a:lnTo>
                <a:close/>
                <a:moveTo>
                  <a:pt x="694" y="759"/>
                </a:moveTo>
                <a:lnTo>
                  <a:pt x="694" y="759"/>
                </a:lnTo>
                <a:lnTo>
                  <a:pt x="679" y="764"/>
                </a:lnTo>
                <a:lnTo>
                  <a:pt x="665" y="770"/>
                </a:lnTo>
                <a:lnTo>
                  <a:pt x="636" y="783"/>
                </a:lnTo>
                <a:lnTo>
                  <a:pt x="636" y="783"/>
                </a:lnTo>
                <a:lnTo>
                  <a:pt x="618" y="789"/>
                </a:lnTo>
                <a:lnTo>
                  <a:pt x="610" y="792"/>
                </a:lnTo>
                <a:lnTo>
                  <a:pt x="602" y="797"/>
                </a:lnTo>
                <a:lnTo>
                  <a:pt x="602" y="797"/>
                </a:lnTo>
                <a:lnTo>
                  <a:pt x="603" y="787"/>
                </a:lnTo>
                <a:lnTo>
                  <a:pt x="603" y="787"/>
                </a:lnTo>
                <a:lnTo>
                  <a:pt x="615" y="783"/>
                </a:lnTo>
                <a:lnTo>
                  <a:pt x="627" y="777"/>
                </a:lnTo>
                <a:lnTo>
                  <a:pt x="640" y="772"/>
                </a:lnTo>
                <a:lnTo>
                  <a:pt x="652" y="766"/>
                </a:lnTo>
                <a:lnTo>
                  <a:pt x="652" y="766"/>
                </a:lnTo>
                <a:lnTo>
                  <a:pt x="678" y="756"/>
                </a:lnTo>
                <a:lnTo>
                  <a:pt x="705" y="748"/>
                </a:lnTo>
                <a:lnTo>
                  <a:pt x="705" y="748"/>
                </a:lnTo>
                <a:lnTo>
                  <a:pt x="734" y="739"/>
                </a:lnTo>
                <a:lnTo>
                  <a:pt x="762" y="731"/>
                </a:lnTo>
                <a:lnTo>
                  <a:pt x="762" y="731"/>
                </a:lnTo>
                <a:lnTo>
                  <a:pt x="767" y="729"/>
                </a:lnTo>
                <a:lnTo>
                  <a:pt x="767" y="729"/>
                </a:lnTo>
                <a:lnTo>
                  <a:pt x="757" y="734"/>
                </a:lnTo>
                <a:lnTo>
                  <a:pt x="757" y="734"/>
                </a:lnTo>
                <a:lnTo>
                  <a:pt x="742" y="741"/>
                </a:lnTo>
                <a:lnTo>
                  <a:pt x="726" y="748"/>
                </a:lnTo>
                <a:lnTo>
                  <a:pt x="694" y="759"/>
                </a:lnTo>
                <a:lnTo>
                  <a:pt x="694" y="759"/>
                </a:lnTo>
                <a:close/>
                <a:moveTo>
                  <a:pt x="799" y="698"/>
                </a:moveTo>
                <a:lnTo>
                  <a:pt x="799" y="698"/>
                </a:lnTo>
                <a:lnTo>
                  <a:pt x="790" y="701"/>
                </a:lnTo>
                <a:lnTo>
                  <a:pt x="783" y="704"/>
                </a:lnTo>
                <a:lnTo>
                  <a:pt x="783" y="704"/>
                </a:lnTo>
                <a:lnTo>
                  <a:pt x="759" y="715"/>
                </a:lnTo>
                <a:lnTo>
                  <a:pt x="759" y="715"/>
                </a:lnTo>
                <a:lnTo>
                  <a:pt x="744" y="722"/>
                </a:lnTo>
                <a:lnTo>
                  <a:pt x="728" y="728"/>
                </a:lnTo>
                <a:lnTo>
                  <a:pt x="694" y="739"/>
                </a:lnTo>
                <a:lnTo>
                  <a:pt x="662" y="750"/>
                </a:lnTo>
                <a:lnTo>
                  <a:pt x="646" y="756"/>
                </a:lnTo>
                <a:lnTo>
                  <a:pt x="629" y="763"/>
                </a:lnTo>
                <a:lnTo>
                  <a:pt x="629" y="763"/>
                </a:lnTo>
                <a:lnTo>
                  <a:pt x="610" y="770"/>
                </a:lnTo>
                <a:lnTo>
                  <a:pt x="610" y="770"/>
                </a:lnTo>
                <a:lnTo>
                  <a:pt x="606" y="772"/>
                </a:lnTo>
                <a:lnTo>
                  <a:pt x="609" y="770"/>
                </a:lnTo>
                <a:lnTo>
                  <a:pt x="609" y="770"/>
                </a:lnTo>
                <a:lnTo>
                  <a:pt x="616" y="766"/>
                </a:lnTo>
                <a:lnTo>
                  <a:pt x="624" y="763"/>
                </a:lnTo>
                <a:lnTo>
                  <a:pt x="640" y="757"/>
                </a:lnTo>
                <a:lnTo>
                  <a:pt x="640" y="757"/>
                </a:lnTo>
                <a:lnTo>
                  <a:pt x="693" y="736"/>
                </a:lnTo>
                <a:lnTo>
                  <a:pt x="693" y="736"/>
                </a:lnTo>
                <a:lnTo>
                  <a:pt x="720" y="726"/>
                </a:lnTo>
                <a:lnTo>
                  <a:pt x="745" y="715"/>
                </a:lnTo>
                <a:lnTo>
                  <a:pt x="745" y="715"/>
                </a:lnTo>
                <a:lnTo>
                  <a:pt x="772" y="703"/>
                </a:lnTo>
                <a:lnTo>
                  <a:pt x="785" y="697"/>
                </a:lnTo>
                <a:lnTo>
                  <a:pt x="799" y="690"/>
                </a:lnTo>
                <a:lnTo>
                  <a:pt x="799" y="690"/>
                </a:lnTo>
                <a:lnTo>
                  <a:pt x="799" y="698"/>
                </a:lnTo>
                <a:lnTo>
                  <a:pt x="799" y="698"/>
                </a:lnTo>
                <a:close/>
                <a:moveTo>
                  <a:pt x="798" y="688"/>
                </a:moveTo>
                <a:lnTo>
                  <a:pt x="798" y="688"/>
                </a:lnTo>
                <a:lnTo>
                  <a:pt x="798" y="688"/>
                </a:lnTo>
                <a:lnTo>
                  <a:pt x="798" y="688"/>
                </a:lnTo>
                <a:lnTo>
                  <a:pt x="772" y="697"/>
                </a:lnTo>
                <a:lnTo>
                  <a:pt x="746" y="707"/>
                </a:lnTo>
                <a:lnTo>
                  <a:pt x="721" y="717"/>
                </a:lnTo>
                <a:lnTo>
                  <a:pt x="694" y="726"/>
                </a:lnTo>
                <a:lnTo>
                  <a:pt x="694" y="726"/>
                </a:lnTo>
                <a:lnTo>
                  <a:pt x="672" y="733"/>
                </a:lnTo>
                <a:lnTo>
                  <a:pt x="650" y="741"/>
                </a:lnTo>
                <a:lnTo>
                  <a:pt x="650" y="741"/>
                </a:lnTo>
                <a:lnTo>
                  <a:pt x="626" y="751"/>
                </a:lnTo>
                <a:lnTo>
                  <a:pt x="626" y="751"/>
                </a:lnTo>
                <a:lnTo>
                  <a:pt x="631" y="748"/>
                </a:lnTo>
                <a:lnTo>
                  <a:pt x="631" y="748"/>
                </a:lnTo>
                <a:lnTo>
                  <a:pt x="654" y="736"/>
                </a:lnTo>
                <a:lnTo>
                  <a:pt x="654" y="736"/>
                </a:lnTo>
                <a:lnTo>
                  <a:pt x="679" y="725"/>
                </a:lnTo>
                <a:lnTo>
                  <a:pt x="704" y="713"/>
                </a:lnTo>
                <a:lnTo>
                  <a:pt x="704" y="713"/>
                </a:lnTo>
                <a:lnTo>
                  <a:pt x="797" y="674"/>
                </a:lnTo>
                <a:lnTo>
                  <a:pt x="797" y="674"/>
                </a:lnTo>
                <a:lnTo>
                  <a:pt x="798" y="688"/>
                </a:lnTo>
                <a:lnTo>
                  <a:pt x="798" y="688"/>
                </a:lnTo>
                <a:close/>
                <a:moveTo>
                  <a:pt x="797" y="672"/>
                </a:moveTo>
                <a:lnTo>
                  <a:pt x="797" y="672"/>
                </a:lnTo>
                <a:lnTo>
                  <a:pt x="785" y="676"/>
                </a:lnTo>
                <a:lnTo>
                  <a:pt x="774" y="680"/>
                </a:lnTo>
                <a:lnTo>
                  <a:pt x="752" y="689"/>
                </a:lnTo>
                <a:lnTo>
                  <a:pt x="752" y="689"/>
                </a:lnTo>
                <a:lnTo>
                  <a:pt x="727" y="697"/>
                </a:lnTo>
                <a:lnTo>
                  <a:pt x="700" y="705"/>
                </a:lnTo>
                <a:lnTo>
                  <a:pt x="700" y="705"/>
                </a:lnTo>
                <a:lnTo>
                  <a:pt x="677" y="715"/>
                </a:lnTo>
                <a:lnTo>
                  <a:pt x="654" y="724"/>
                </a:lnTo>
                <a:lnTo>
                  <a:pt x="654" y="724"/>
                </a:lnTo>
                <a:lnTo>
                  <a:pt x="628" y="736"/>
                </a:lnTo>
                <a:lnTo>
                  <a:pt x="628" y="736"/>
                </a:lnTo>
                <a:lnTo>
                  <a:pt x="618" y="740"/>
                </a:lnTo>
                <a:lnTo>
                  <a:pt x="618" y="740"/>
                </a:lnTo>
                <a:lnTo>
                  <a:pt x="611" y="744"/>
                </a:lnTo>
                <a:lnTo>
                  <a:pt x="608" y="745"/>
                </a:lnTo>
                <a:lnTo>
                  <a:pt x="610" y="744"/>
                </a:lnTo>
                <a:lnTo>
                  <a:pt x="610" y="744"/>
                </a:lnTo>
                <a:lnTo>
                  <a:pt x="619" y="738"/>
                </a:lnTo>
                <a:lnTo>
                  <a:pt x="630" y="733"/>
                </a:lnTo>
                <a:lnTo>
                  <a:pt x="652" y="724"/>
                </a:lnTo>
                <a:lnTo>
                  <a:pt x="652" y="724"/>
                </a:lnTo>
                <a:lnTo>
                  <a:pt x="672" y="715"/>
                </a:lnTo>
                <a:lnTo>
                  <a:pt x="692" y="704"/>
                </a:lnTo>
                <a:lnTo>
                  <a:pt x="692" y="704"/>
                </a:lnTo>
                <a:lnTo>
                  <a:pt x="717" y="694"/>
                </a:lnTo>
                <a:lnTo>
                  <a:pt x="741" y="684"/>
                </a:lnTo>
                <a:lnTo>
                  <a:pt x="765" y="674"/>
                </a:lnTo>
                <a:lnTo>
                  <a:pt x="788" y="664"/>
                </a:lnTo>
                <a:lnTo>
                  <a:pt x="788" y="664"/>
                </a:lnTo>
                <a:lnTo>
                  <a:pt x="790" y="663"/>
                </a:lnTo>
                <a:lnTo>
                  <a:pt x="790" y="663"/>
                </a:lnTo>
                <a:lnTo>
                  <a:pt x="796" y="660"/>
                </a:lnTo>
                <a:lnTo>
                  <a:pt x="796" y="660"/>
                </a:lnTo>
                <a:lnTo>
                  <a:pt x="797" y="672"/>
                </a:lnTo>
                <a:lnTo>
                  <a:pt x="797" y="672"/>
                </a:lnTo>
                <a:close/>
                <a:moveTo>
                  <a:pt x="793" y="644"/>
                </a:moveTo>
                <a:lnTo>
                  <a:pt x="793" y="644"/>
                </a:lnTo>
                <a:lnTo>
                  <a:pt x="796" y="658"/>
                </a:lnTo>
                <a:lnTo>
                  <a:pt x="796" y="658"/>
                </a:lnTo>
                <a:lnTo>
                  <a:pt x="794" y="658"/>
                </a:lnTo>
                <a:lnTo>
                  <a:pt x="794" y="658"/>
                </a:lnTo>
                <a:lnTo>
                  <a:pt x="697" y="693"/>
                </a:lnTo>
                <a:lnTo>
                  <a:pt x="697" y="693"/>
                </a:lnTo>
                <a:lnTo>
                  <a:pt x="675" y="701"/>
                </a:lnTo>
                <a:lnTo>
                  <a:pt x="652" y="711"/>
                </a:lnTo>
                <a:lnTo>
                  <a:pt x="607" y="732"/>
                </a:lnTo>
                <a:lnTo>
                  <a:pt x="607" y="732"/>
                </a:lnTo>
                <a:lnTo>
                  <a:pt x="608" y="728"/>
                </a:lnTo>
                <a:lnTo>
                  <a:pt x="608" y="728"/>
                </a:lnTo>
                <a:lnTo>
                  <a:pt x="617" y="724"/>
                </a:lnTo>
                <a:lnTo>
                  <a:pt x="627" y="719"/>
                </a:lnTo>
                <a:lnTo>
                  <a:pt x="647" y="709"/>
                </a:lnTo>
                <a:lnTo>
                  <a:pt x="647" y="709"/>
                </a:lnTo>
                <a:lnTo>
                  <a:pt x="671" y="697"/>
                </a:lnTo>
                <a:lnTo>
                  <a:pt x="695" y="687"/>
                </a:lnTo>
                <a:lnTo>
                  <a:pt x="695" y="687"/>
                </a:lnTo>
                <a:lnTo>
                  <a:pt x="745" y="666"/>
                </a:lnTo>
                <a:lnTo>
                  <a:pt x="770" y="655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close/>
                <a:moveTo>
                  <a:pt x="793" y="642"/>
                </a:moveTo>
                <a:lnTo>
                  <a:pt x="793" y="642"/>
                </a:lnTo>
                <a:lnTo>
                  <a:pt x="792" y="642"/>
                </a:lnTo>
                <a:lnTo>
                  <a:pt x="792" y="642"/>
                </a:lnTo>
                <a:lnTo>
                  <a:pt x="768" y="654"/>
                </a:lnTo>
                <a:lnTo>
                  <a:pt x="744" y="664"/>
                </a:lnTo>
                <a:lnTo>
                  <a:pt x="694" y="685"/>
                </a:lnTo>
                <a:lnTo>
                  <a:pt x="694" y="685"/>
                </a:lnTo>
                <a:lnTo>
                  <a:pt x="670" y="696"/>
                </a:lnTo>
                <a:lnTo>
                  <a:pt x="646" y="707"/>
                </a:lnTo>
                <a:lnTo>
                  <a:pt x="646" y="707"/>
                </a:lnTo>
                <a:lnTo>
                  <a:pt x="622" y="719"/>
                </a:lnTo>
                <a:lnTo>
                  <a:pt x="622" y="719"/>
                </a:lnTo>
                <a:lnTo>
                  <a:pt x="608" y="725"/>
                </a:lnTo>
                <a:lnTo>
                  <a:pt x="608" y="725"/>
                </a:lnTo>
                <a:lnTo>
                  <a:pt x="619" y="720"/>
                </a:lnTo>
                <a:lnTo>
                  <a:pt x="619" y="720"/>
                </a:lnTo>
                <a:lnTo>
                  <a:pt x="640" y="707"/>
                </a:lnTo>
                <a:lnTo>
                  <a:pt x="651" y="702"/>
                </a:lnTo>
                <a:lnTo>
                  <a:pt x="661" y="696"/>
                </a:lnTo>
                <a:lnTo>
                  <a:pt x="661" y="696"/>
                </a:lnTo>
                <a:lnTo>
                  <a:pt x="709" y="675"/>
                </a:lnTo>
                <a:lnTo>
                  <a:pt x="709" y="675"/>
                </a:lnTo>
                <a:lnTo>
                  <a:pt x="731" y="665"/>
                </a:lnTo>
                <a:lnTo>
                  <a:pt x="752" y="655"/>
                </a:lnTo>
                <a:lnTo>
                  <a:pt x="773" y="644"/>
                </a:lnTo>
                <a:lnTo>
                  <a:pt x="783" y="637"/>
                </a:lnTo>
                <a:lnTo>
                  <a:pt x="792" y="629"/>
                </a:lnTo>
                <a:lnTo>
                  <a:pt x="792" y="629"/>
                </a:lnTo>
                <a:lnTo>
                  <a:pt x="793" y="642"/>
                </a:lnTo>
                <a:lnTo>
                  <a:pt x="793" y="642"/>
                </a:lnTo>
                <a:close/>
                <a:moveTo>
                  <a:pt x="792" y="627"/>
                </a:moveTo>
                <a:lnTo>
                  <a:pt x="792" y="627"/>
                </a:lnTo>
                <a:lnTo>
                  <a:pt x="791" y="627"/>
                </a:lnTo>
                <a:lnTo>
                  <a:pt x="791" y="627"/>
                </a:lnTo>
                <a:lnTo>
                  <a:pt x="781" y="631"/>
                </a:lnTo>
                <a:lnTo>
                  <a:pt x="771" y="637"/>
                </a:lnTo>
                <a:lnTo>
                  <a:pt x="751" y="647"/>
                </a:lnTo>
                <a:lnTo>
                  <a:pt x="751" y="647"/>
                </a:lnTo>
                <a:lnTo>
                  <a:pt x="738" y="654"/>
                </a:lnTo>
                <a:lnTo>
                  <a:pt x="725" y="660"/>
                </a:lnTo>
                <a:lnTo>
                  <a:pt x="698" y="671"/>
                </a:lnTo>
                <a:lnTo>
                  <a:pt x="698" y="671"/>
                </a:lnTo>
                <a:lnTo>
                  <a:pt x="647" y="694"/>
                </a:lnTo>
                <a:lnTo>
                  <a:pt x="647" y="694"/>
                </a:lnTo>
                <a:lnTo>
                  <a:pt x="658" y="689"/>
                </a:lnTo>
                <a:lnTo>
                  <a:pt x="658" y="689"/>
                </a:lnTo>
                <a:lnTo>
                  <a:pt x="683" y="676"/>
                </a:lnTo>
                <a:lnTo>
                  <a:pt x="707" y="662"/>
                </a:lnTo>
                <a:lnTo>
                  <a:pt x="707" y="662"/>
                </a:lnTo>
                <a:lnTo>
                  <a:pt x="755" y="636"/>
                </a:lnTo>
                <a:lnTo>
                  <a:pt x="755" y="636"/>
                </a:lnTo>
                <a:lnTo>
                  <a:pt x="764" y="630"/>
                </a:lnTo>
                <a:lnTo>
                  <a:pt x="773" y="624"/>
                </a:lnTo>
                <a:lnTo>
                  <a:pt x="782" y="618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2" y="627"/>
                </a:lnTo>
                <a:lnTo>
                  <a:pt x="792" y="627"/>
                </a:lnTo>
                <a:close/>
                <a:moveTo>
                  <a:pt x="789" y="602"/>
                </a:moveTo>
                <a:lnTo>
                  <a:pt x="789" y="602"/>
                </a:lnTo>
                <a:lnTo>
                  <a:pt x="790" y="609"/>
                </a:lnTo>
                <a:lnTo>
                  <a:pt x="790" y="609"/>
                </a:lnTo>
                <a:lnTo>
                  <a:pt x="789" y="609"/>
                </a:lnTo>
                <a:lnTo>
                  <a:pt x="788" y="609"/>
                </a:lnTo>
                <a:lnTo>
                  <a:pt x="788" y="609"/>
                </a:lnTo>
                <a:lnTo>
                  <a:pt x="770" y="620"/>
                </a:lnTo>
                <a:lnTo>
                  <a:pt x="751" y="631"/>
                </a:lnTo>
                <a:lnTo>
                  <a:pt x="751" y="631"/>
                </a:lnTo>
                <a:lnTo>
                  <a:pt x="727" y="643"/>
                </a:lnTo>
                <a:lnTo>
                  <a:pt x="701" y="653"/>
                </a:lnTo>
                <a:lnTo>
                  <a:pt x="701" y="653"/>
                </a:lnTo>
                <a:lnTo>
                  <a:pt x="685" y="662"/>
                </a:lnTo>
                <a:lnTo>
                  <a:pt x="668" y="670"/>
                </a:lnTo>
                <a:lnTo>
                  <a:pt x="636" y="688"/>
                </a:lnTo>
                <a:lnTo>
                  <a:pt x="636" y="688"/>
                </a:lnTo>
                <a:lnTo>
                  <a:pt x="646" y="681"/>
                </a:lnTo>
                <a:lnTo>
                  <a:pt x="646" y="681"/>
                </a:lnTo>
                <a:lnTo>
                  <a:pt x="669" y="667"/>
                </a:lnTo>
                <a:lnTo>
                  <a:pt x="692" y="655"/>
                </a:lnTo>
                <a:lnTo>
                  <a:pt x="692" y="655"/>
                </a:lnTo>
                <a:lnTo>
                  <a:pt x="717" y="643"/>
                </a:lnTo>
                <a:lnTo>
                  <a:pt x="742" y="629"/>
                </a:lnTo>
                <a:lnTo>
                  <a:pt x="766" y="616"/>
                </a:lnTo>
                <a:lnTo>
                  <a:pt x="789" y="602"/>
                </a:lnTo>
                <a:lnTo>
                  <a:pt x="789" y="602"/>
                </a:lnTo>
                <a:close/>
                <a:moveTo>
                  <a:pt x="787" y="580"/>
                </a:moveTo>
                <a:lnTo>
                  <a:pt x="787" y="580"/>
                </a:lnTo>
                <a:lnTo>
                  <a:pt x="789" y="600"/>
                </a:lnTo>
                <a:lnTo>
                  <a:pt x="789" y="600"/>
                </a:lnTo>
                <a:lnTo>
                  <a:pt x="788" y="600"/>
                </a:lnTo>
                <a:lnTo>
                  <a:pt x="788" y="600"/>
                </a:lnTo>
                <a:lnTo>
                  <a:pt x="783" y="603"/>
                </a:lnTo>
                <a:lnTo>
                  <a:pt x="783" y="603"/>
                </a:lnTo>
                <a:lnTo>
                  <a:pt x="782" y="603"/>
                </a:lnTo>
                <a:lnTo>
                  <a:pt x="780" y="605"/>
                </a:lnTo>
                <a:lnTo>
                  <a:pt x="780" y="605"/>
                </a:lnTo>
                <a:lnTo>
                  <a:pt x="759" y="615"/>
                </a:lnTo>
                <a:lnTo>
                  <a:pt x="737" y="626"/>
                </a:lnTo>
                <a:lnTo>
                  <a:pt x="693" y="647"/>
                </a:lnTo>
                <a:lnTo>
                  <a:pt x="693" y="647"/>
                </a:lnTo>
                <a:lnTo>
                  <a:pt x="650" y="670"/>
                </a:lnTo>
                <a:lnTo>
                  <a:pt x="650" y="670"/>
                </a:lnTo>
                <a:lnTo>
                  <a:pt x="631" y="681"/>
                </a:lnTo>
                <a:lnTo>
                  <a:pt x="631" y="681"/>
                </a:lnTo>
                <a:lnTo>
                  <a:pt x="626" y="683"/>
                </a:lnTo>
                <a:lnTo>
                  <a:pt x="620" y="685"/>
                </a:lnTo>
                <a:lnTo>
                  <a:pt x="614" y="687"/>
                </a:lnTo>
                <a:lnTo>
                  <a:pt x="610" y="690"/>
                </a:lnTo>
                <a:lnTo>
                  <a:pt x="610" y="690"/>
                </a:lnTo>
                <a:lnTo>
                  <a:pt x="618" y="683"/>
                </a:lnTo>
                <a:lnTo>
                  <a:pt x="628" y="678"/>
                </a:lnTo>
                <a:lnTo>
                  <a:pt x="648" y="667"/>
                </a:lnTo>
                <a:lnTo>
                  <a:pt x="648" y="667"/>
                </a:lnTo>
                <a:lnTo>
                  <a:pt x="672" y="654"/>
                </a:lnTo>
                <a:lnTo>
                  <a:pt x="695" y="642"/>
                </a:lnTo>
                <a:lnTo>
                  <a:pt x="695" y="642"/>
                </a:lnTo>
                <a:lnTo>
                  <a:pt x="742" y="619"/>
                </a:lnTo>
                <a:lnTo>
                  <a:pt x="765" y="607"/>
                </a:lnTo>
                <a:lnTo>
                  <a:pt x="787" y="594"/>
                </a:lnTo>
                <a:lnTo>
                  <a:pt x="787" y="594"/>
                </a:lnTo>
                <a:lnTo>
                  <a:pt x="788" y="593"/>
                </a:lnTo>
                <a:lnTo>
                  <a:pt x="788" y="593"/>
                </a:lnTo>
                <a:lnTo>
                  <a:pt x="787" y="592"/>
                </a:lnTo>
                <a:lnTo>
                  <a:pt x="786" y="592"/>
                </a:lnTo>
                <a:lnTo>
                  <a:pt x="786" y="592"/>
                </a:lnTo>
                <a:lnTo>
                  <a:pt x="739" y="614"/>
                </a:lnTo>
                <a:lnTo>
                  <a:pt x="691" y="637"/>
                </a:lnTo>
                <a:lnTo>
                  <a:pt x="691" y="637"/>
                </a:lnTo>
                <a:lnTo>
                  <a:pt x="669" y="647"/>
                </a:lnTo>
                <a:lnTo>
                  <a:pt x="648" y="658"/>
                </a:lnTo>
                <a:lnTo>
                  <a:pt x="648" y="658"/>
                </a:lnTo>
                <a:lnTo>
                  <a:pt x="625" y="670"/>
                </a:lnTo>
                <a:lnTo>
                  <a:pt x="625" y="670"/>
                </a:lnTo>
                <a:lnTo>
                  <a:pt x="611" y="677"/>
                </a:lnTo>
                <a:lnTo>
                  <a:pt x="611" y="677"/>
                </a:lnTo>
                <a:lnTo>
                  <a:pt x="611" y="676"/>
                </a:lnTo>
                <a:lnTo>
                  <a:pt x="611" y="676"/>
                </a:lnTo>
                <a:lnTo>
                  <a:pt x="617" y="672"/>
                </a:lnTo>
                <a:lnTo>
                  <a:pt x="617" y="672"/>
                </a:lnTo>
                <a:lnTo>
                  <a:pt x="656" y="648"/>
                </a:lnTo>
                <a:lnTo>
                  <a:pt x="675" y="637"/>
                </a:lnTo>
                <a:lnTo>
                  <a:pt x="695" y="625"/>
                </a:lnTo>
                <a:lnTo>
                  <a:pt x="695" y="625"/>
                </a:lnTo>
                <a:lnTo>
                  <a:pt x="741" y="603"/>
                </a:lnTo>
                <a:lnTo>
                  <a:pt x="764" y="592"/>
                </a:lnTo>
                <a:lnTo>
                  <a:pt x="786" y="580"/>
                </a:lnTo>
                <a:lnTo>
                  <a:pt x="786" y="580"/>
                </a:lnTo>
                <a:lnTo>
                  <a:pt x="786" y="579"/>
                </a:lnTo>
                <a:lnTo>
                  <a:pt x="786" y="578"/>
                </a:lnTo>
                <a:lnTo>
                  <a:pt x="785" y="578"/>
                </a:lnTo>
                <a:lnTo>
                  <a:pt x="784" y="578"/>
                </a:lnTo>
                <a:lnTo>
                  <a:pt x="784" y="578"/>
                </a:lnTo>
                <a:lnTo>
                  <a:pt x="696" y="619"/>
                </a:lnTo>
                <a:lnTo>
                  <a:pt x="696" y="619"/>
                </a:lnTo>
                <a:lnTo>
                  <a:pt x="654" y="642"/>
                </a:lnTo>
                <a:lnTo>
                  <a:pt x="614" y="663"/>
                </a:lnTo>
                <a:lnTo>
                  <a:pt x="614" y="663"/>
                </a:lnTo>
                <a:lnTo>
                  <a:pt x="656" y="638"/>
                </a:lnTo>
                <a:lnTo>
                  <a:pt x="677" y="625"/>
                </a:lnTo>
                <a:lnTo>
                  <a:pt x="699" y="614"/>
                </a:lnTo>
                <a:lnTo>
                  <a:pt x="699" y="614"/>
                </a:lnTo>
                <a:lnTo>
                  <a:pt x="744" y="593"/>
                </a:lnTo>
                <a:lnTo>
                  <a:pt x="765" y="582"/>
                </a:lnTo>
                <a:lnTo>
                  <a:pt x="787" y="570"/>
                </a:lnTo>
                <a:lnTo>
                  <a:pt x="787" y="570"/>
                </a:lnTo>
                <a:lnTo>
                  <a:pt x="787" y="580"/>
                </a:lnTo>
                <a:lnTo>
                  <a:pt x="787" y="580"/>
                </a:lnTo>
                <a:close/>
                <a:moveTo>
                  <a:pt x="786" y="567"/>
                </a:moveTo>
                <a:lnTo>
                  <a:pt x="786" y="567"/>
                </a:lnTo>
                <a:lnTo>
                  <a:pt x="764" y="576"/>
                </a:lnTo>
                <a:lnTo>
                  <a:pt x="743" y="585"/>
                </a:lnTo>
                <a:lnTo>
                  <a:pt x="699" y="606"/>
                </a:lnTo>
                <a:lnTo>
                  <a:pt x="699" y="606"/>
                </a:lnTo>
                <a:lnTo>
                  <a:pt x="676" y="617"/>
                </a:lnTo>
                <a:lnTo>
                  <a:pt x="652" y="628"/>
                </a:lnTo>
                <a:lnTo>
                  <a:pt x="652" y="628"/>
                </a:lnTo>
                <a:lnTo>
                  <a:pt x="642" y="635"/>
                </a:lnTo>
                <a:lnTo>
                  <a:pt x="630" y="642"/>
                </a:lnTo>
                <a:lnTo>
                  <a:pt x="630" y="642"/>
                </a:lnTo>
                <a:lnTo>
                  <a:pt x="622" y="647"/>
                </a:lnTo>
                <a:lnTo>
                  <a:pt x="622" y="647"/>
                </a:lnTo>
                <a:lnTo>
                  <a:pt x="615" y="651"/>
                </a:lnTo>
                <a:lnTo>
                  <a:pt x="613" y="652"/>
                </a:lnTo>
                <a:lnTo>
                  <a:pt x="617" y="649"/>
                </a:lnTo>
                <a:lnTo>
                  <a:pt x="617" y="649"/>
                </a:lnTo>
                <a:lnTo>
                  <a:pt x="639" y="635"/>
                </a:lnTo>
                <a:lnTo>
                  <a:pt x="659" y="621"/>
                </a:lnTo>
                <a:lnTo>
                  <a:pt x="681" y="609"/>
                </a:lnTo>
                <a:lnTo>
                  <a:pt x="703" y="598"/>
                </a:lnTo>
                <a:lnTo>
                  <a:pt x="703" y="598"/>
                </a:lnTo>
                <a:lnTo>
                  <a:pt x="748" y="576"/>
                </a:lnTo>
                <a:lnTo>
                  <a:pt x="748" y="576"/>
                </a:lnTo>
                <a:lnTo>
                  <a:pt x="767" y="567"/>
                </a:lnTo>
                <a:lnTo>
                  <a:pt x="776" y="562"/>
                </a:lnTo>
                <a:lnTo>
                  <a:pt x="785" y="556"/>
                </a:lnTo>
                <a:lnTo>
                  <a:pt x="785" y="556"/>
                </a:lnTo>
                <a:lnTo>
                  <a:pt x="785" y="556"/>
                </a:lnTo>
                <a:lnTo>
                  <a:pt x="785" y="555"/>
                </a:lnTo>
                <a:lnTo>
                  <a:pt x="783" y="555"/>
                </a:lnTo>
                <a:lnTo>
                  <a:pt x="783" y="555"/>
                </a:lnTo>
                <a:lnTo>
                  <a:pt x="762" y="565"/>
                </a:lnTo>
                <a:lnTo>
                  <a:pt x="741" y="574"/>
                </a:lnTo>
                <a:lnTo>
                  <a:pt x="719" y="583"/>
                </a:lnTo>
                <a:lnTo>
                  <a:pt x="696" y="592"/>
                </a:lnTo>
                <a:lnTo>
                  <a:pt x="696" y="592"/>
                </a:lnTo>
                <a:lnTo>
                  <a:pt x="674" y="602"/>
                </a:lnTo>
                <a:lnTo>
                  <a:pt x="652" y="613"/>
                </a:lnTo>
                <a:lnTo>
                  <a:pt x="652" y="613"/>
                </a:lnTo>
                <a:lnTo>
                  <a:pt x="638" y="623"/>
                </a:lnTo>
                <a:lnTo>
                  <a:pt x="638" y="623"/>
                </a:lnTo>
                <a:lnTo>
                  <a:pt x="631" y="625"/>
                </a:lnTo>
                <a:lnTo>
                  <a:pt x="625" y="628"/>
                </a:lnTo>
                <a:lnTo>
                  <a:pt x="619" y="630"/>
                </a:lnTo>
                <a:lnTo>
                  <a:pt x="614" y="634"/>
                </a:lnTo>
                <a:lnTo>
                  <a:pt x="614" y="634"/>
                </a:lnTo>
                <a:lnTo>
                  <a:pt x="634" y="621"/>
                </a:lnTo>
                <a:lnTo>
                  <a:pt x="653" y="610"/>
                </a:lnTo>
                <a:lnTo>
                  <a:pt x="693" y="589"/>
                </a:lnTo>
                <a:lnTo>
                  <a:pt x="693" y="589"/>
                </a:lnTo>
                <a:lnTo>
                  <a:pt x="716" y="578"/>
                </a:lnTo>
                <a:lnTo>
                  <a:pt x="738" y="567"/>
                </a:lnTo>
                <a:lnTo>
                  <a:pt x="738" y="567"/>
                </a:lnTo>
                <a:lnTo>
                  <a:pt x="762" y="556"/>
                </a:lnTo>
                <a:lnTo>
                  <a:pt x="762" y="556"/>
                </a:lnTo>
                <a:lnTo>
                  <a:pt x="772" y="550"/>
                </a:lnTo>
                <a:lnTo>
                  <a:pt x="772" y="550"/>
                </a:lnTo>
                <a:lnTo>
                  <a:pt x="777" y="548"/>
                </a:lnTo>
                <a:lnTo>
                  <a:pt x="777" y="548"/>
                </a:lnTo>
                <a:lnTo>
                  <a:pt x="781" y="547"/>
                </a:lnTo>
                <a:lnTo>
                  <a:pt x="781" y="546"/>
                </a:lnTo>
                <a:lnTo>
                  <a:pt x="782" y="545"/>
                </a:lnTo>
                <a:lnTo>
                  <a:pt x="782" y="545"/>
                </a:lnTo>
                <a:lnTo>
                  <a:pt x="785" y="544"/>
                </a:lnTo>
                <a:lnTo>
                  <a:pt x="785" y="544"/>
                </a:lnTo>
                <a:lnTo>
                  <a:pt x="786" y="567"/>
                </a:lnTo>
                <a:lnTo>
                  <a:pt x="786" y="567"/>
                </a:lnTo>
                <a:close/>
                <a:moveTo>
                  <a:pt x="785" y="541"/>
                </a:moveTo>
                <a:lnTo>
                  <a:pt x="785" y="541"/>
                </a:lnTo>
                <a:lnTo>
                  <a:pt x="765" y="553"/>
                </a:lnTo>
                <a:lnTo>
                  <a:pt x="765" y="553"/>
                </a:lnTo>
                <a:lnTo>
                  <a:pt x="730" y="568"/>
                </a:lnTo>
                <a:lnTo>
                  <a:pt x="694" y="583"/>
                </a:lnTo>
                <a:lnTo>
                  <a:pt x="694" y="583"/>
                </a:lnTo>
                <a:lnTo>
                  <a:pt x="671" y="594"/>
                </a:lnTo>
                <a:lnTo>
                  <a:pt x="649" y="605"/>
                </a:lnTo>
                <a:lnTo>
                  <a:pt x="649" y="605"/>
                </a:lnTo>
                <a:lnTo>
                  <a:pt x="630" y="615"/>
                </a:lnTo>
                <a:lnTo>
                  <a:pt x="630" y="615"/>
                </a:lnTo>
                <a:lnTo>
                  <a:pt x="627" y="616"/>
                </a:lnTo>
                <a:lnTo>
                  <a:pt x="627" y="616"/>
                </a:lnTo>
                <a:lnTo>
                  <a:pt x="664" y="594"/>
                </a:lnTo>
                <a:lnTo>
                  <a:pt x="682" y="584"/>
                </a:lnTo>
                <a:lnTo>
                  <a:pt x="701" y="575"/>
                </a:lnTo>
                <a:lnTo>
                  <a:pt x="701" y="575"/>
                </a:lnTo>
                <a:lnTo>
                  <a:pt x="723" y="565"/>
                </a:lnTo>
                <a:lnTo>
                  <a:pt x="744" y="556"/>
                </a:lnTo>
                <a:lnTo>
                  <a:pt x="764" y="544"/>
                </a:lnTo>
                <a:lnTo>
                  <a:pt x="774" y="538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5" y="541"/>
                </a:lnTo>
                <a:lnTo>
                  <a:pt x="785" y="541"/>
                </a:lnTo>
                <a:close/>
                <a:moveTo>
                  <a:pt x="784" y="529"/>
                </a:moveTo>
                <a:lnTo>
                  <a:pt x="784" y="529"/>
                </a:lnTo>
                <a:lnTo>
                  <a:pt x="783" y="529"/>
                </a:lnTo>
                <a:lnTo>
                  <a:pt x="783" y="529"/>
                </a:lnTo>
                <a:lnTo>
                  <a:pt x="762" y="540"/>
                </a:lnTo>
                <a:lnTo>
                  <a:pt x="740" y="550"/>
                </a:lnTo>
                <a:lnTo>
                  <a:pt x="719" y="561"/>
                </a:lnTo>
                <a:lnTo>
                  <a:pt x="697" y="571"/>
                </a:lnTo>
                <a:lnTo>
                  <a:pt x="697" y="571"/>
                </a:lnTo>
                <a:lnTo>
                  <a:pt x="652" y="594"/>
                </a:lnTo>
                <a:lnTo>
                  <a:pt x="652" y="594"/>
                </a:lnTo>
                <a:lnTo>
                  <a:pt x="625" y="605"/>
                </a:lnTo>
                <a:lnTo>
                  <a:pt x="625" y="605"/>
                </a:lnTo>
                <a:lnTo>
                  <a:pt x="616" y="609"/>
                </a:lnTo>
                <a:lnTo>
                  <a:pt x="615" y="610"/>
                </a:lnTo>
                <a:lnTo>
                  <a:pt x="616" y="609"/>
                </a:lnTo>
                <a:lnTo>
                  <a:pt x="626" y="603"/>
                </a:lnTo>
                <a:lnTo>
                  <a:pt x="626" y="603"/>
                </a:lnTo>
                <a:lnTo>
                  <a:pt x="647" y="591"/>
                </a:lnTo>
                <a:lnTo>
                  <a:pt x="667" y="580"/>
                </a:lnTo>
                <a:lnTo>
                  <a:pt x="708" y="560"/>
                </a:lnTo>
                <a:lnTo>
                  <a:pt x="708" y="560"/>
                </a:lnTo>
                <a:lnTo>
                  <a:pt x="728" y="550"/>
                </a:lnTo>
                <a:lnTo>
                  <a:pt x="747" y="541"/>
                </a:lnTo>
                <a:lnTo>
                  <a:pt x="766" y="530"/>
                </a:lnTo>
                <a:lnTo>
                  <a:pt x="775" y="524"/>
                </a:lnTo>
                <a:lnTo>
                  <a:pt x="783" y="518"/>
                </a:lnTo>
                <a:lnTo>
                  <a:pt x="783" y="518"/>
                </a:lnTo>
                <a:lnTo>
                  <a:pt x="784" y="529"/>
                </a:lnTo>
                <a:lnTo>
                  <a:pt x="784" y="529"/>
                </a:lnTo>
                <a:close/>
                <a:moveTo>
                  <a:pt x="782" y="516"/>
                </a:moveTo>
                <a:lnTo>
                  <a:pt x="782" y="516"/>
                </a:lnTo>
                <a:lnTo>
                  <a:pt x="782" y="516"/>
                </a:lnTo>
                <a:lnTo>
                  <a:pt x="782" y="516"/>
                </a:lnTo>
                <a:lnTo>
                  <a:pt x="741" y="537"/>
                </a:lnTo>
                <a:lnTo>
                  <a:pt x="699" y="557"/>
                </a:lnTo>
                <a:lnTo>
                  <a:pt x="699" y="557"/>
                </a:lnTo>
                <a:lnTo>
                  <a:pt x="653" y="578"/>
                </a:lnTo>
                <a:lnTo>
                  <a:pt x="653" y="578"/>
                </a:lnTo>
                <a:lnTo>
                  <a:pt x="635" y="587"/>
                </a:lnTo>
                <a:lnTo>
                  <a:pt x="616" y="597"/>
                </a:lnTo>
                <a:lnTo>
                  <a:pt x="616" y="597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37" y="581"/>
                </a:lnTo>
                <a:lnTo>
                  <a:pt x="657" y="570"/>
                </a:lnTo>
                <a:lnTo>
                  <a:pt x="677" y="561"/>
                </a:lnTo>
                <a:lnTo>
                  <a:pt x="698" y="551"/>
                </a:lnTo>
                <a:lnTo>
                  <a:pt x="698" y="551"/>
                </a:lnTo>
                <a:lnTo>
                  <a:pt x="719" y="541"/>
                </a:lnTo>
                <a:lnTo>
                  <a:pt x="739" y="531"/>
                </a:lnTo>
                <a:lnTo>
                  <a:pt x="780" y="510"/>
                </a:lnTo>
                <a:lnTo>
                  <a:pt x="780" y="510"/>
                </a:lnTo>
                <a:lnTo>
                  <a:pt x="782" y="513"/>
                </a:lnTo>
                <a:lnTo>
                  <a:pt x="782" y="513"/>
                </a:lnTo>
                <a:lnTo>
                  <a:pt x="782" y="516"/>
                </a:lnTo>
                <a:lnTo>
                  <a:pt x="782" y="516"/>
                </a:lnTo>
                <a:close/>
                <a:moveTo>
                  <a:pt x="766" y="502"/>
                </a:moveTo>
                <a:lnTo>
                  <a:pt x="766" y="502"/>
                </a:lnTo>
                <a:lnTo>
                  <a:pt x="686" y="542"/>
                </a:lnTo>
                <a:lnTo>
                  <a:pt x="686" y="542"/>
                </a:lnTo>
                <a:lnTo>
                  <a:pt x="652" y="560"/>
                </a:lnTo>
                <a:lnTo>
                  <a:pt x="635" y="568"/>
                </a:lnTo>
                <a:lnTo>
                  <a:pt x="617" y="578"/>
                </a:lnTo>
                <a:lnTo>
                  <a:pt x="617" y="578"/>
                </a:lnTo>
                <a:lnTo>
                  <a:pt x="618" y="567"/>
                </a:lnTo>
                <a:lnTo>
                  <a:pt x="618" y="567"/>
                </a:lnTo>
                <a:lnTo>
                  <a:pt x="636" y="559"/>
                </a:lnTo>
                <a:lnTo>
                  <a:pt x="652" y="550"/>
                </a:lnTo>
                <a:lnTo>
                  <a:pt x="683" y="531"/>
                </a:lnTo>
                <a:lnTo>
                  <a:pt x="683" y="531"/>
                </a:lnTo>
                <a:lnTo>
                  <a:pt x="701" y="523"/>
                </a:lnTo>
                <a:lnTo>
                  <a:pt x="719" y="514"/>
                </a:lnTo>
                <a:lnTo>
                  <a:pt x="736" y="506"/>
                </a:lnTo>
                <a:lnTo>
                  <a:pt x="745" y="501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6" y="496"/>
                </a:lnTo>
                <a:lnTo>
                  <a:pt x="756" y="496"/>
                </a:lnTo>
                <a:lnTo>
                  <a:pt x="744" y="504"/>
                </a:lnTo>
                <a:lnTo>
                  <a:pt x="738" y="508"/>
                </a:lnTo>
                <a:lnTo>
                  <a:pt x="731" y="511"/>
                </a:lnTo>
                <a:lnTo>
                  <a:pt x="731" y="511"/>
                </a:lnTo>
                <a:lnTo>
                  <a:pt x="711" y="521"/>
                </a:lnTo>
                <a:lnTo>
                  <a:pt x="692" y="532"/>
                </a:lnTo>
                <a:lnTo>
                  <a:pt x="692" y="532"/>
                </a:lnTo>
                <a:lnTo>
                  <a:pt x="657" y="553"/>
                </a:lnTo>
                <a:lnTo>
                  <a:pt x="619" y="572"/>
                </a:lnTo>
                <a:lnTo>
                  <a:pt x="619" y="572"/>
                </a:lnTo>
                <a:lnTo>
                  <a:pt x="618" y="573"/>
                </a:lnTo>
                <a:lnTo>
                  <a:pt x="619" y="573"/>
                </a:lnTo>
                <a:lnTo>
                  <a:pt x="619" y="574"/>
                </a:lnTo>
                <a:lnTo>
                  <a:pt x="620" y="574"/>
                </a:lnTo>
                <a:lnTo>
                  <a:pt x="620" y="574"/>
                </a:lnTo>
                <a:lnTo>
                  <a:pt x="658" y="555"/>
                </a:lnTo>
                <a:lnTo>
                  <a:pt x="694" y="534"/>
                </a:lnTo>
                <a:lnTo>
                  <a:pt x="694" y="534"/>
                </a:lnTo>
                <a:lnTo>
                  <a:pt x="710" y="525"/>
                </a:lnTo>
                <a:lnTo>
                  <a:pt x="728" y="516"/>
                </a:lnTo>
                <a:lnTo>
                  <a:pt x="728" y="516"/>
                </a:lnTo>
                <a:lnTo>
                  <a:pt x="737" y="511"/>
                </a:lnTo>
                <a:lnTo>
                  <a:pt x="746" y="506"/>
                </a:lnTo>
                <a:lnTo>
                  <a:pt x="746" y="506"/>
                </a:lnTo>
                <a:lnTo>
                  <a:pt x="752" y="502"/>
                </a:lnTo>
                <a:lnTo>
                  <a:pt x="759" y="497"/>
                </a:lnTo>
                <a:lnTo>
                  <a:pt x="759" y="497"/>
                </a:lnTo>
                <a:lnTo>
                  <a:pt x="766" y="501"/>
                </a:lnTo>
                <a:lnTo>
                  <a:pt x="773" y="505"/>
                </a:lnTo>
                <a:lnTo>
                  <a:pt x="773" y="505"/>
                </a:lnTo>
                <a:lnTo>
                  <a:pt x="735" y="524"/>
                </a:lnTo>
                <a:lnTo>
                  <a:pt x="695" y="543"/>
                </a:lnTo>
                <a:lnTo>
                  <a:pt x="657" y="563"/>
                </a:lnTo>
                <a:lnTo>
                  <a:pt x="618" y="583"/>
                </a:lnTo>
                <a:lnTo>
                  <a:pt x="618" y="583"/>
                </a:lnTo>
                <a:lnTo>
                  <a:pt x="617" y="583"/>
                </a:lnTo>
                <a:lnTo>
                  <a:pt x="618" y="584"/>
                </a:lnTo>
                <a:lnTo>
                  <a:pt x="618" y="585"/>
                </a:lnTo>
                <a:lnTo>
                  <a:pt x="619" y="584"/>
                </a:lnTo>
                <a:lnTo>
                  <a:pt x="619" y="584"/>
                </a:lnTo>
                <a:lnTo>
                  <a:pt x="658" y="564"/>
                </a:lnTo>
                <a:lnTo>
                  <a:pt x="697" y="545"/>
                </a:lnTo>
                <a:lnTo>
                  <a:pt x="736" y="526"/>
                </a:lnTo>
                <a:lnTo>
                  <a:pt x="775" y="506"/>
                </a:lnTo>
                <a:lnTo>
                  <a:pt x="775" y="506"/>
                </a:lnTo>
                <a:lnTo>
                  <a:pt x="778" y="509"/>
                </a:lnTo>
                <a:lnTo>
                  <a:pt x="778" y="509"/>
                </a:lnTo>
                <a:lnTo>
                  <a:pt x="738" y="529"/>
                </a:lnTo>
                <a:lnTo>
                  <a:pt x="718" y="539"/>
                </a:lnTo>
                <a:lnTo>
                  <a:pt x="697" y="549"/>
                </a:lnTo>
                <a:lnTo>
                  <a:pt x="697" y="549"/>
                </a:lnTo>
                <a:lnTo>
                  <a:pt x="656" y="568"/>
                </a:lnTo>
                <a:lnTo>
                  <a:pt x="636" y="578"/>
                </a:lnTo>
                <a:lnTo>
                  <a:pt x="616" y="590"/>
                </a:lnTo>
                <a:lnTo>
                  <a:pt x="616" y="590"/>
                </a:lnTo>
                <a:lnTo>
                  <a:pt x="617" y="581"/>
                </a:lnTo>
                <a:lnTo>
                  <a:pt x="617" y="581"/>
                </a:lnTo>
                <a:lnTo>
                  <a:pt x="635" y="571"/>
                </a:lnTo>
                <a:lnTo>
                  <a:pt x="652" y="562"/>
                </a:lnTo>
                <a:lnTo>
                  <a:pt x="687" y="544"/>
                </a:lnTo>
                <a:lnTo>
                  <a:pt x="687" y="544"/>
                </a:lnTo>
                <a:lnTo>
                  <a:pt x="728" y="524"/>
                </a:lnTo>
                <a:lnTo>
                  <a:pt x="767" y="504"/>
                </a:lnTo>
                <a:lnTo>
                  <a:pt x="767" y="504"/>
                </a:lnTo>
                <a:lnTo>
                  <a:pt x="768" y="503"/>
                </a:lnTo>
                <a:lnTo>
                  <a:pt x="768" y="503"/>
                </a:lnTo>
                <a:lnTo>
                  <a:pt x="767" y="502"/>
                </a:lnTo>
                <a:lnTo>
                  <a:pt x="766" y="502"/>
                </a:lnTo>
                <a:lnTo>
                  <a:pt x="766" y="502"/>
                </a:lnTo>
                <a:close/>
                <a:moveTo>
                  <a:pt x="649" y="469"/>
                </a:moveTo>
                <a:lnTo>
                  <a:pt x="649" y="469"/>
                </a:lnTo>
                <a:lnTo>
                  <a:pt x="636" y="468"/>
                </a:lnTo>
                <a:lnTo>
                  <a:pt x="636" y="468"/>
                </a:lnTo>
                <a:lnTo>
                  <a:pt x="635" y="463"/>
                </a:lnTo>
                <a:lnTo>
                  <a:pt x="635" y="463"/>
                </a:lnTo>
                <a:lnTo>
                  <a:pt x="649" y="466"/>
                </a:lnTo>
                <a:lnTo>
                  <a:pt x="649" y="466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close/>
                <a:moveTo>
                  <a:pt x="620" y="566"/>
                </a:moveTo>
                <a:lnTo>
                  <a:pt x="620" y="566"/>
                </a:lnTo>
                <a:lnTo>
                  <a:pt x="639" y="554"/>
                </a:lnTo>
                <a:lnTo>
                  <a:pt x="639" y="554"/>
                </a:lnTo>
                <a:lnTo>
                  <a:pt x="654" y="542"/>
                </a:lnTo>
                <a:lnTo>
                  <a:pt x="670" y="531"/>
                </a:lnTo>
                <a:lnTo>
                  <a:pt x="670" y="531"/>
                </a:lnTo>
                <a:lnTo>
                  <a:pt x="703" y="512"/>
                </a:lnTo>
                <a:lnTo>
                  <a:pt x="720" y="502"/>
                </a:lnTo>
                <a:lnTo>
                  <a:pt x="736" y="491"/>
                </a:lnTo>
                <a:lnTo>
                  <a:pt x="736" y="491"/>
                </a:lnTo>
                <a:lnTo>
                  <a:pt x="737" y="490"/>
                </a:lnTo>
                <a:lnTo>
                  <a:pt x="737" y="490"/>
                </a:lnTo>
                <a:lnTo>
                  <a:pt x="751" y="494"/>
                </a:lnTo>
                <a:lnTo>
                  <a:pt x="751" y="494"/>
                </a:lnTo>
                <a:lnTo>
                  <a:pt x="737" y="503"/>
                </a:lnTo>
                <a:lnTo>
                  <a:pt x="722" y="510"/>
                </a:lnTo>
                <a:lnTo>
                  <a:pt x="691" y="525"/>
                </a:lnTo>
                <a:lnTo>
                  <a:pt x="691" y="525"/>
                </a:lnTo>
                <a:lnTo>
                  <a:pt x="660" y="542"/>
                </a:lnTo>
                <a:lnTo>
                  <a:pt x="645" y="551"/>
                </a:lnTo>
                <a:lnTo>
                  <a:pt x="628" y="561"/>
                </a:lnTo>
                <a:lnTo>
                  <a:pt x="628" y="561"/>
                </a:lnTo>
                <a:lnTo>
                  <a:pt x="620" y="566"/>
                </a:lnTo>
                <a:lnTo>
                  <a:pt x="620" y="566"/>
                </a:lnTo>
                <a:close/>
                <a:moveTo>
                  <a:pt x="619" y="564"/>
                </a:moveTo>
                <a:lnTo>
                  <a:pt x="619" y="564"/>
                </a:lnTo>
                <a:lnTo>
                  <a:pt x="620" y="556"/>
                </a:lnTo>
                <a:lnTo>
                  <a:pt x="620" y="556"/>
                </a:lnTo>
                <a:lnTo>
                  <a:pt x="634" y="548"/>
                </a:lnTo>
                <a:lnTo>
                  <a:pt x="648" y="541"/>
                </a:lnTo>
                <a:lnTo>
                  <a:pt x="674" y="524"/>
                </a:lnTo>
                <a:lnTo>
                  <a:pt x="674" y="524"/>
                </a:lnTo>
                <a:lnTo>
                  <a:pt x="688" y="516"/>
                </a:lnTo>
                <a:lnTo>
                  <a:pt x="703" y="508"/>
                </a:lnTo>
                <a:lnTo>
                  <a:pt x="718" y="500"/>
                </a:lnTo>
                <a:lnTo>
                  <a:pt x="733" y="492"/>
                </a:lnTo>
                <a:lnTo>
                  <a:pt x="733" y="492"/>
                </a:lnTo>
                <a:lnTo>
                  <a:pt x="676" y="527"/>
                </a:lnTo>
                <a:lnTo>
                  <a:pt x="648" y="544"/>
                </a:lnTo>
                <a:lnTo>
                  <a:pt x="619" y="564"/>
                </a:lnTo>
                <a:lnTo>
                  <a:pt x="619" y="564"/>
                </a:lnTo>
                <a:close/>
                <a:moveTo>
                  <a:pt x="712" y="502"/>
                </a:moveTo>
                <a:lnTo>
                  <a:pt x="712" y="502"/>
                </a:lnTo>
                <a:lnTo>
                  <a:pt x="705" y="506"/>
                </a:lnTo>
                <a:lnTo>
                  <a:pt x="697" y="510"/>
                </a:lnTo>
                <a:lnTo>
                  <a:pt x="681" y="517"/>
                </a:lnTo>
                <a:lnTo>
                  <a:pt x="681" y="517"/>
                </a:lnTo>
                <a:lnTo>
                  <a:pt x="667" y="526"/>
                </a:lnTo>
                <a:lnTo>
                  <a:pt x="653" y="535"/>
                </a:lnTo>
                <a:lnTo>
                  <a:pt x="639" y="543"/>
                </a:lnTo>
                <a:lnTo>
                  <a:pt x="623" y="551"/>
                </a:lnTo>
                <a:lnTo>
                  <a:pt x="623" y="551"/>
                </a:lnTo>
                <a:lnTo>
                  <a:pt x="620" y="554"/>
                </a:lnTo>
                <a:lnTo>
                  <a:pt x="620" y="554"/>
                </a:lnTo>
                <a:lnTo>
                  <a:pt x="620" y="553"/>
                </a:lnTo>
                <a:lnTo>
                  <a:pt x="620" y="553"/>
                </a:lnTo>
                <a:lnTo>
                  <a:pt x="640" y="541"/>
                </a:lnTo>
                <a:lnTo>
                  <a:pt x="640" y="541"/>
                </a:lnTo>
                <a:lnTo>
                  <a:pt x="654" y="531"/>
                </a:lnTo>
                <a:lnTo>
                  <a:pt x="669" y="521"/>
                </a:lnTo>
                <a:lnTo>
                  <a:pt x="669" y="521"/>
                </a:lnTo>
                <a:lnTo>
                  <a:pt x="681" y="513"/>
                </a:lnTo>
                <a:lnTo>
                  <a:pt x="694" y="505"/>
                </a:lnTo>
                <a:lnTo>
                  <a:pt x="707" y="496"/>
                </a:lnTo>
                <a:lnTo>
                  <a:pt x="720" y="487"/>
                </a:lnTo>
                <a:lnTo>
                  <a:pt x="720" y="487"/>
                </a:lnTo>
                <a:lnTo>
                  <a:pt x="734" y="489"/>
                </a:lnTo>
                <a:lnTo>
                  <a:pt x="734" y="489"/>
                </a:lnTo>
                <a:lnTo>
                  <a:pt x="723" y="495"/>
                </a:lnTo>
                <a:lnTo>
                  <a:pt x="712" y="502"/>
                </a:lnTo>
                <a:lnTo>
                  <a:pt x="712" y="502"/>
                </a:lnTo>
                <a:close/>
                <a:moveTo>
                  <a:pt x="620" y="550"/>
                </a:moveTo>
                <a:lnTo>
                  <a:pt x="620" y="550"/>
                </a:lnTo>
                <a:lnTo>
                  <a:pt x="621" y="543"/>
                </a:lnTo>
                <a:lnTo>
                  <a:pt x="621" y="543"/>
                </a:lnTo>
                <a:lnTo>
                  <a:pt x="645" y="530"/>
                </a:lnTo>
                <a:lnTo>
                  <a:pt x="667" y="515"/>
                </a:lnTo>
                <a:lnTo>
                  <a:pt x="667" y="515"/>
                </a:lnTo>
                <a:lnTo>
                  <a:pt x="685" y="506"/>
                </a:lnTo>
                <a:lnTo>
                  <a:pt x="704" y="496"/>
                </a:lnTo>
                <a:lnTo>
                  <a:pt x="704" y="496"/>
                </a:lnTo>
                <a:lnTo>
                  <a:pt x="703" y="497"/>
                </a:lnTo>
                <a:lnTo>
                  <a:pt x="703" y="497"/>
                </a:lnTo>
                <a:lnTo>
                  <a:pt x="690" y="505"/>
                </a:lnTo>
                <a:lnTo>
                  <a:pt x="690" y="505"/>
                </a:lnTo>
                <a:lnTo>
                  <a:pt x="676" y="514"/>
                </a:lnTo>
                <a:lnTo>
                  <a:pt x="663" y="523"/>
                </a:lnTo>
                <a:lnTo>
                  <a:pt x="663" y="523"/>
                </a:lnTo>
                <a:lnTo>
                  <a:pt x="642" y="536"/>
                </a:lnTo>
                <a:lnTo>
                  <a:pt x="631" y="543"/>
                </a:lnTo>
                <a:lnTo>
                  <a:pt x="620" y="550"/>
                </a:lnTo>
                <a:lnTo>
                  <a:pt x="620" y="550"/>
                </a:lnTo>
                <a:close/>
                <a:moveTo>
                  <a:pt x="675" y="508"/>
                </a:moveTo>
                <a:lnTo>
                  <a:pt x="675" y="508"/>
                </a:lnTo>
                <a:lnTo>
                  <a:pt x="654" y="521"/>
                </a:lnTo>
                <a:lnTo>
                  <a:pt x="634" y="534"/>
                </a:lnTo>
                <a:lnTo>
                  <a:pt x="634" y="534"/>
                </a:lnTo>
                <a:lnTo>
                  <a:pt x="635" y="533"/>
                </a:lnTo>
                <a:lnTo>
                  <a:pt x="635" y="533"/>
                </a:lnTo>
                <a:lnTo>
                  <a:pt x="661" y="515"/>
                </a:lnTo>
                <a:lnTo>
                  <a:pt x="661" y="515"/>
                </a:lnTo>
                <a:lnTo>
                  <a:pt x="683" y="501"/>
                </a:lnTo>
                <a:lnTo>
                  <a:pt x="693" y="493"/>
                </a:lnTo>
                <a:lnTo>
                  <a:pt x="704" y="485"/>
                </a:lnTo>
                <a:lnTo>
                  <a:pt x="704" y="485"/>
                </a:lnTo>
                <a:lnTo>
                  <a:pt x="717" y="487"/>
                </a:lnTo>
                <a:lnTo>
                  <a:pt x="717" y="487"/>
                </a:lnTo>
                <a:lnTo>
                  <a:pt x="706" y="493"/>
                </a:lnTo>
                <a:lnTo>
                  <a:pt x="695" y="498"/>
                </a:lnTo>
                <a:lnTo>
                  <a:pt x="675" y="508"/>
                </a:lnTo>
                <a:lnTo>
                  <a:pt x="675" y="508"/>
                </a:lnTo>
                <a:close/>
                <a:moveTo>
                  <a:pt x="660" y="513"/>
                </a:moveTo>
                <a:lnTo>
                  <a:pt x="660" y="513"/>
                </a:lnTo>
                <a:lnTo>
                  <a:pt x="641" y="526"/>
                </a:lnTo>
                <a:lnTo>
                  <a:pt x="621" y="539"/>
                </a:lnTo>
                <a:lnTo>
                  <a:pt x="621" y="539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4" y="531"/>
                </a:lnTo>
                <a:lnTo>
                  <a:pt x="626" y="529"/>
                </a:lnTo>
                <a:lnTo>
                  <a:pt x="626" y="529"/>
                </a:lnTo>
                <a:lnTo>
                  <a:pt x="656" y="510"/>
                </a:lnTo>
                <a:lnTo>
                  <a:pt x="656" y="510"/>
                </a:lnTo>
                <a:lnTo>
                  <a:pt x="678" y="497"/>
                </a:lnTo>
                <a:lnTo>
                  <a:pt x="678" y="497"/>
                </a:lnTo>
                <a:lnTo>
                  <a:pt x="689" y="492"/>
                </a:lnTo>
                <a:lnTo>
                  <a:pt x="695" y="489"/>
                </a:lnTo>
                <a:lnTo>
                  <a:pt x="699" y="486"/>
                </a:lnTo>
                <a:lnTo>
                  <a:pt x="699" y="486"/>
                </a:lnTo>
                <a:lnTo>
                  <a:pt x="690" y="494"/>
                </a:lnTo>
                <a:lnTo>
                  <a:pt x="680" y="500"/>
                </a:lnTo>
                <a:lnTo>
                  <a:pt x="660" y="513"/>
                </a:lnTo>
                <a:lnTo>
                  <a:pt x="660" y="513"/>
                </a:lnTo>
                <a:close/>
                <a:moveTo>
                  <a:pt x="650" y="497"/>
                </a:moveTo>
                <a:lnTo>
                  <a:pt x="650" y="497"/>
                </a:lnTo>
                <a:lnTo>
                  <a:pt x="661" y="490"/>
                </a:lnTo>
                <a:lnTo>
                  <a:pt x="672" y="482"/>
                </a:lnTo>
                <a:lnTo>
                  <a:pt x="672" y="482"/>
                </a:lnTo>
                <a:lnTo>
                  <a:pt x="686" y="484"/>
                </a:lnTo>
                <a:lnTo>
                  <a:pt x="686" y="484"/>
                </a:lnTo>
                <a:lnTo>
                  <a:pt x="670" y="492"/>
                </a:lnTo>
                <a:lnTo>
                  <a:pt x="655" y="500"/>
                </a:lnTo>
                <a:lnTo>
                  <a:pt x="640" y="509"/>
                </a:lnTo>
                <a:lnTo>
                  <a:pt x="632" y="513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30" y="512"/>
                </a:lnTo>
                <a:lnTo>
                  <a:pt x="638" y="507"/>
                </a:lnTo>
                <a:lnTo>
                  <a:pt x="650" y="497"/>
                </a:lnTo>
                <a:lnTo>
                  <a:pt x="650" y="497"/>
                </a:lnTo>
                <a:close/>
                <a:moveTo>
                  <a:pt x="624" y="513"/>
                </a:moveTo>
                <a:lnTo>
                  <a:pt x="624" y="513"/>
                </a:lnTo>
                <a:lnTo>
                  <a:pt x="624" y="506"/>
                </a:lnTo>
                <a:lnTo>
                  <a:pt x="624" y="506"/>
                </a:lnTo>
                <a:lnTo>
                  <a:pt x="636" y="501"/>
                </a:lnTo>
                <a:lnTo>
                  <a:pt x="647" y="496"/>
                </a:lnTo>
                <a:lnTo>
                  <a:pt x="657" y="490"/>
                </a:lnTo>
                <a:lnTo>
                  <a:pt x="665" y="485"/>
                </a:lnTo>
                <a:lnTo>
                  <a:pt x="665" y="485"/>
                </a:lnTo>
                <a:lnTo>
                  <a:pt x="645" y="499"/>
                </a:lnTo>
                <a:lnTo>
                  <a:pt x="635" y="505"/>
                </a:lnTo>
                <a:lnTo>
                  <a:pt x="624" y="513"/>
                </a:lnTo>
                <a:lnTo>
                  <a:pt x="624" y="513"/>
                </a:lnTo>
                <a:close/>
                <a:moveTo>
                  <a:pt x="684" y="487"/>
                </a:moveTo>
                <a:lnTo>
                  <a:pt x="684" y="487"/>
                </a:lnTo>
                <a:lnTo>
                  <a:pt x="676" y="491"/>
                </a:lnTo>
                <a:lnTo>
                  <a:pt x="669" y="495"/>
                </a:lnTo>
                <a:lnTo>
                  <a:pt x="654" y="506"/>
                </a:lnTo>
                <a:lnTo>
                  <a:pt x="639" y="518"/>
                </a:lnTo>
                <a:lnTo>
                  <a:pt x="623" y="529"/>
                </a:lnTo>
                <a:lnTo>
                  <a:pt x="623" y="529"/>
                </a:lnTo>
                <a:lnTo>
                  <a:pt x="623" y="518"/>
                </a:lnTo>
                <a:lnTo>
                  <a:pt x="623" y="518"/>
                </a:lnTo>
                <a:lnTo>
                  <a:pt x="631" y="515"/>
                </a:lnTo>
                <a:lnTo>
                  <a:pt x="640" y="512"/>
                </a:lnTo>
                <a:lnTo>
                  <a:pt x="655" y="503"/>
                </a:lnTo>
                <a:lnTo>
                  <a:pt x="669" y="495"/>
                </a:lnTo>
                <a:lnTo>
                  <a:pt x="684" y="487"/>
                </a:lnTo>
                <a:lnTo>
                  <a:pt x="684" y="487"/>
                </a:lnTo>
                <a:close/>
                <a:moveTo>
                  <a:pt x="652" y="510"/>
                </a:moveTo>
                <a:lnTo>
                  <a:pt x="652" y="510"/>
                </a:lnTo>
                <a:lnTo>
                  <a:pt x="689" y="485"/>
                </a:lnTo>
                <a:lnTo>
                  <a:pt x="689" y="485"/>
                </a:lnTo>
                <a:lnTo>
                  <a:pt x="689" y="484"/>
                </a:lnTo>
                <a:lnTo>
                  <a:pt x="689" y="484"/>
                </a:lnTo>
                <a:lnTo>
                  <a:pt x="698" y="485"/>
                </a:lnTo>
                <a:lnTo>
                  <a:pt x="698" y="485"/>
                </a:lnTo>
                <a:lnTo>
                  <a:pt x="686" y="490"/>
                </a:lnTo>
                <a:lnTo>
                  <a:pt x="675" y="496"/>
                </a:lnTo>
                <a:lnTo>
                  <a:pt x="652" y="510"/>
                </a:lnTo>
                <a:lnTo>
                  <a:pt x="652" y="510"/>
                </a:lnTo>
                <a:close/>
                <a:moveTo>
                  <a:pt x="679" y="475"/>
                </a:moveTo>
                <a:lnTo>
                  <a:pt x="679" y="475"/>
                </a:lnTo>
                <a:lnTo>
                  <a:pt x="658" y="470"/>
                </a:lnTo>
                <a:lnTo>
                  <a:pt x="658" y="470"/>
                </a:lnTo>
                <a:lnTo>
                  <a:pt x="658" y="469"/>
                </a:lnTo>
                <a:lnTo>
                  <a:pt x="658" y="469"/>
                </a:lnTo>
                <a:lnTo>
                  <a:pt x="658" y="468"/>
                </a:lnTo>
                <a:lnTo>
                  <a:pt x="658" y="468"/>
                </a:lnTo>
                <a:lnTo>
                  <a:pt x="662" y="469"/>
                </a:lnTo>
                <a:lnTo>
                  <a:pt x="662" y="469"/>
                </a:lnTo>
                <a:lnTo>
                  <a:pt x="688" y="476"/>
                </a:lnTo>
                <a:lnTo>
                  <a:pt x="688" y="476"/>
                </a:lnTo>
                <a:lnTo>
                  <a:pt x="679" y="475"/>
                </a:lnTo>
                <a:lnTo>
                  <a:pt x="679" y="475"/>
                </a:lnTo>
                <a:close/>
                <a:moveTo>
                  <a:pt x="667" y="481"/>
                </a:moveTo>
                <a:lnTo>
                  <a:pt x="667" y="481"/>
                </a:lnTo>
                <a:lnTo>
                  <a:pt x="667" y="481"/>
                </a:lnTo>
                <a:lnTo>
                  <a:pt x="667" y="481"/>
                </a:lnTo>
                <a:lnTo>
                  <a:pt x="652" y="489"/>
                </a:lnTo>
                <a:lnTo>
                  <a:pt x="637" y="498"/>
                </a:lnTo>
                <a:lnTo>
                  <a:pt x="637" y="498"/>
                </a:lnTo>
                <a:lnTo>
                  <a:pt x="628" y="502"/>
                </a:lnTo>
                <a:lnTo>
                  <a:pt x="628" y="502"/>
                </a:lnTo>
                <a:lnTo>
                  <a:pt x="625" y="503"/>
                </a:lnTo>
                <a:lnTo>
                  <a:pt x="625" y="503"/>
                </a:lnTo>
                <a:lnTo>
                  <a:pt x="628" y="499"/>
                </a:lnTo>
                <a:lnTo>
                  <a:pt x="636" y="494"/>
                </a:lnTo>
                <a:lnTo>
                  <a:pt x="636" y="494"/>
                </a:lnTo>
                <a:lnTo>
                  <a:pt x="646" y="487"/>
                </a:lnTo>
                <a:lnTo>
                  <a:pt x="655" y="480"/>
                </a:lnTo>
                <a:lnTo>
                  <a:pt x="655" y="480"/>
                </a:lnTo>
                <a:lnTo>
                  <a:pt x="655" y="479"/>
                </a:lnTo>
                <a:lnTo>
                  <a:pt x="655" y="479"/>
                </a:lnTo>
                <a:lnTo>
                  <a:pt x="667" y="481"/>
                </a:lnTo>
                <a:lnTo>
                  <a:pt x="667" y="481"/>
                </a:lnTo>
                <a:close/>
                <a:moveTo>
                  <a:pt x="625" y="500"/>
                </a:moveTo>
                <a:lnTo>
                  <a:pt x="625" y="500"/>
                </a:lnTo>
                <a:lnTo>
                  <a:pt x="625" y="493"/>
                </a:lnTo>
                <a:lnTo>
                  <a:pt x="625" y="493"/>
                </a:lnTo>
                <a:lnTo>
                  <a:pt x="639" y="488"/>
                </a:lnTo>
                <a:lnTo>
                  <a:pt x="645" y="485"/>
                </a:lnTo>
                <a:lnTo>
                  <a:pt x="650" y="481"/>
                </a:lnTo>
                <a:lnTo>
                  <a:pt x="650" y="481"/>
                </a:lnTo>
                <a:lnTo>
                  <a:pt x="638" y="491"/>
                </a:lnTo>
                <a:lnTo>
                  <a:pt x="625" y="500"/>
                </a:lnTo>
                <a:lnTo>
                  <a:pt x="625" y="500"/>
                </a:lnTo>
                <a:close/>
                <a:moveTo>
                  <a:pt x="629" y="489"/>
                </a:moveTo>
                <a:lnTo>
                  <a:pt x="629" y="489"/>
                </a:lnTo>
                <a:lnTo>
                  <a:pt x="625" y="491"/>
                </a:lnTo>
                <a:lnTo>
                  <a:pt x="625" y="491"/>
                </a:lnTo>
                <a:lnTo>
                  <a:pt x="625" y="490"/>
                </a:lnTo>
                <a:lnTo>
                  <a:pt x="625" y="490"/>
                </a:lnTo>
                <a:lnTo>
                  <a:pt x="630" y="487"/>
                </a:lnTo>
                <a:lnTo>
                  <a:pt x="630" y="487"/>
                </a:lnTo>
                <a:lnTo>
                  <a:pt x="635" y="483"/>
                </a:lnTo>
                <a:lnTo>
                  <a:pt x="639" y="479"/>
                </a:lnTo>
                <a:lnTo>
                  <a:pt x="639" y="479"/>
                </a:lnTo>
                <a:lnTo>
                  <a:pt x="639" y="478"/>
                </a:lnTo>
                <a:lnTo>
                  <a:pt x="639" y="478"/>
                </a:lnTo>
                <a:lnTo>
                  <a:pt x="652" y="479"/>
                </a:lnTo>
                <a:lnTo>
                  <a:pt x="652" y="479"/>
                </a:lnTo>
                <a:lnTo>
                  <a:pt x="641" y="484"/>
                </a:lnTo>
                <a:lnTo>
                  <a:pt x="629" y="489"/>
                </a:lnTo>
                <a:lnTo>
                  <a:pt x="629" y="489"/>
                </a:lnTo>
                <a:close/>
                <a:moveTo>
                  <a:pt x="625" y="483"/>
                </a:moveTo>
                <a:lnTo>
                  <a:pt x="625" y="483"/>
                </a:lnTo>
                <a:lnTo>
                  <a:pt x="630" y="482"/>
                </a:lnTo>
                <a:lnTo>
                  <a:pt x="632" y="481"/>
                </a:lnTo>
                <a:lnTo>
                  <a:pt x="635" y="480"/>
                </a:lnTo>
                <a:lnTo>
                  <a:pt x="635" y="480"/>
                </a:lnTo>
                <a:lnTo>
                  <a:pt x="630" y="484"/>
                </a:lnTo>
                <a:lnTo>
                  <a:pt x="625" y="488"/>
                </a:lnTo>
                <a:lnTo>
                  <a:pt x="625" y="488"/>
                </a:lnTo>
                <a:lnTo>
                  <a:pt x="625" y="483"/>
                </a:lnTo>
                <a:lnTo>
                  <a:pt x="625" y="483"/>
                </a:lnTo>
                <a:close/>
                <a:moveTo>
                  <a:pt x="636" y="477"/>
                </a:moveTo>
                <a:lnTo>
                  <a:pt x="636" y="477"/>
                </a:lnTo>
                <a:lnTo>
                  <a:pt x="625" y="481"/>
                </a:lnTo>
                <a:lnTo>
                  <a:pt x="625" y="481"/>
                </a:lnTo>
                <a:lnTo>
                  <a:pt x="625" y="477"/>
                </a:lnTo>
                <a:lnTo>
                  <a:pt x="625" y="477"/>
                </a:lnTo>
                <a:lnTo>
                  <a:pt x="636" y="477"/>
                </a:lnTo>
                <a:lnTo>
                  <a:pt x="636" y="477"/>
                </a:lnTo>
                <a:close/>
                <a:moveTo>
                  <a:pt x="618" y="467"/>
                </a:moveTo>
                <a:lnTo>
                  <a:pt x="618" y="467"/>
                </a:lnTo>
                <a:lnTo>
                  <a:pt x="618" y="467"/>
                </a:lnTo>
                <a:lnTo>
                  <a:pt x="618" y="467"/>
                </a:lnTo>
                <a:lnTo>
                  <a:pt x="618" y="462"/>
                </a:lnTo>
                <a:lnTo>
                  <a:pt x="618" y="462"/>
                </a:lnTo>
                <a:lnTo>
                  <a:pt x="625" y="462"/>
                </a:lnTo>
                <a:lnTo>
                  <a:pt x="625" y="462"/>
                </a:lnTo>
                <a:lnTo>
                  <a:pt x="626" y="465"/>
                </a:lnTo>
                <a:lnTo>
                  <a:pt x="626" y="465"/>
                </a:lnTo>
                <a:lnTo>
                  <a:pt x="626" y="467"/>
                </a:lnTo>
                <a:lnTo>
                  <a:pt x="626" y="467"/>
                </a:lnTo>
                <a:lnTo>
                  <a:pt x="618" y="467"/>
                </a:lnTo>
                <a:lnTo>
                  <a:pt x="618" y="467"/>
                </a:lnTo>
                <a:close/>
                <a:moveTo>
                  <a:pt x="744" y="358"/>
                </a:moveTo>
                <a:lnTo>
                  <a:pt x="744" y="358"/>
                </a:lnTo>
                <a:lnTo>
                  <a:pt x="745" y="359"/>
                </a:lnTo>
                <a:lnTo>
                  <a:pt x="747" y="360"/>
                </a:lnTo>
                <a:lnTo>
                  <a:pt x="747" y="360"/>
                </a:lnTo>
                <a:lnTo>
                  <a:pt x="753" y="376"/>
                </a:lnTo>
                <a:lnTo>
                  <a:pt x="759" y="393"/>
                </a:lnTo>
                <a:lnTo>
                  <a:pt x="764" y="410"/>
                </a:lnTo>
                <a:lnTo>
                  <a:pt x="769" y="426"/>
                </a:lnTo>
                <a:lnTo>
                  <a:pt x="772" y="443"/>
                </a:lnTo>
                <a:lnTo>
                  <a:pt x="775" y="460"/>
                </a:lnTo>
                <a:lnTo>
                  <a:pt x="780" y="495"/>
                </a:lnTo>
                <a:lnTo>
                  <a:pt x="780" y="495"/>
                </a:lnTo>
                <a:lnTo>
                  <a:pt x="766" y="489"/>
                </a:lnTo>
                <a:lnTo>
                  <a:pt x="752" y="484"/>
                </a:lnTo>
                <a:lnTo>
                  <a:pt x="723" y="476"/>
                </a:lnTo>
                <a:lnTo>
                  <a:pt x="693" y="467"/>
                </a:lnTo>
                <a:lnTo>
                  <a:pt x="664" y="460"/>
                </a:lnTo>
                <a:lnTo>
                  <a:pt x="664" y="460"/>
                </a:lnTo>
                <a:lnTo>
                  <a:pt x="647" y="456"/>
                </a:lnTo>
                <a:lnTo>
                  <a:pt x="629" y="454"/>
                </a:lnTo>
                <a:lnTo>
                  <a:pt x="612" y="452"/>
                </a:lnTo>
                <a:lnTo>
                  <a:pt x="595" y="452"/>
                </a:lnTo>
                <a:lnTo>
                  <a:pt x="578" y="452"/>
                </a:lnTo>
                <a:lnTo>
                  <a:pt x="561" y="453"/>
                </a:lnTo>
                <a:lnTo>
                  <a:pt x="542" y="455"/>
                </a:lnTo>
                <a:lnTo>
                  <a:pt x="525" y="458"/>
                </a:lnTo>
                <a:lnTo>
                  <a:pt x="525" y="458"/>
                </a:lnTo>
                <a:lnTo>
                  <a:pt x="498" y="463"/>
                </a:lnTo>
                <a:lnTo>
                  <a:pt x="469" y="469"/>
                </a:lnTo>
                <a:lnTo>
                  <a:pt x="442" y="478"/>
                </a:lnTo>
                <a:lnTo>
                  <a:pt x="415" y="486"/>
                </a:lnTo>
                <a:lnTo>
                  <a:pt x="415" y="486"/>
                </a:lnTo>
                <a:lnTo>
                  <a:pt x="415" y="484"/>
                </a:lnTo>
                <a:lnTo>
                  <a:pt x="414" y="481"/>
                </a:lnTo>
                <a:lnTo>
                  <a:pt x="412" y="479"/>
                </a:lnTo>
                <a:lnTo>
                  <a:pt x="409" y="478"/>
                </a:lnTo>
                <a:lnTo>
                  <a:pt x="409" y="478"/>
                </a:lnTo>
                <a:lnTo>
                  <a:pt x="405" y="478"/>
                </a:lnTo>
                <a:lnTo>
                  <a:pt x="401" y="478"/>
                </a:lnTo>
                <a:lnTo>
                  <a:pt x="398" y="480"/>
                </a:lnTo>
                <a:lnTo>
                  <a:pt x="395" y="483"/>
                </a:lnTo>
                <a:lnTo>
                  <a:pt x="395" y="483"/>
                </a:lnTo>
                <a:lnTo>
                  <a:pt x="394" y="486"/>
                </a:lnTo>
                <a:lnTo>
                  <a:pt x="393" y="488"/>
                </a:lnTo>
                <a:lnTo>
                  <a:pt x="393" y="494"/>
                </a:lnTo>
                <a:lnTo>
                  <a:pt x="393" y="494"/>
                </a:lnTo>
                <a:lnTo>
                  <a:pt x="362" y="507"/>
                </a:lnTo>
                <a:lnTo>
                  <a:pt x="334" y="521"/>
                </a:lnTo>
                <a:lnTo>
                  <a:pt x="321" y="529"/>
                </a:lnTo>
                <a:lnTo>
                  <a:pt x="306" y="537"/>
                </a:lnTo>
                <a:lnTo>
                  <a:pt x="293" y="546"/>
                </a:lnTo>
                <a:lnTo>
                  <a:pt x="281" y="557"/>
                </a:lnTo>
                <a:lnTo>
                  <a:pt x="281" y="557"/>
                </a:lnTo>
                <a:lnTo>
                  <a:pt x="283" y="535"/>
                </a:lnTo>
                <a:lnTo>
                  <a:pt x="287" y="515"/>
                </a:lnTo>
                <a:lnTo>
                  <a:pt x="292" y="495"/>
                </a:lnTo>
                <a:lnTo>
                  <a:pt x="298" y="475"/>
                </a:lnTo>
                <a:lnTo>
                  <a:pt x="305" y="455"/>
                </a:lnTo>
                <a:lnTo>
                  <a:pt x="313" y="435"/>
                </a:lnTo>
                <a:lnTo>
                  <a:pt x="329" y="398"/>
                </a:lnTo>
                <a:lnTo>
                  <a:pt x="329" y="398"/>
                </a:lnTo>
                <a:lnTo>
                  <a:pt x="337" y="380"/>
                </a:lnTo>
                <a:lnTo>
                  <a:pt x="346" y="364"/>
                </a:lnTo>
                <a:lnTo>
                  <a:pt x="357" y="349"/>
                </a:lnTo>
                <a:lnTo>
                  <a:pt x="369" y="336"/>
                </a:lnTo>
                <a:lnTo>
                  <a:pt x="369" y="336"/>
                </a:lnTo>
                <a:lnTo>
                  <a:pt x="377" y="329"/>
                </a:lnTo>
                <a:lnTo>
                  <a:pt x="385" y="322"/>
                </a:lnTo>
                <a:lnTo>
                  <a:pt x="403" y="311"/>
                </a:lnTo>
                <a:lnTo>
                  <a:pt x="421" y="299"/>
                </a:lnTo>
                <a:lnTo>
                  <a:pt x="439" y="290"/>
                </a:lnTo>
                <a:lnTo>
                  <a:pt x="439" y="290"/>
                </a:lnTo>
                <a:lnTo>
                  <a:pt x="453" y="284"/>
                </a:lnTo>
                <a:lnTo>
                  <a:pt x="467" y="278"/>
                </a:lnTo>
                <a:lnTo>
                  <a:pt x="483" y="274"/>
                </a:lnTo>
                <a:lnTo>
                  <a:pt x="498" y="270"/>
                </a:lnTo>
                <a:lnTo>
                  <a:pt x="498" y="270"/>
                </a:lnTo>
                <a:lnTo>
                  <a:pt x="494" y="293"/>
                </a:lnTo>
                <a:lnTo>
                  <a:pt x="492" y="305"/>
                </a:lnTo>
                <a:lnTo>
                  <a:pt x="491" y="318"/>
                </a:lnTo>
                <a:lnTo>
                  <a:pt x="492" y="329"/>
                </a:lnTo>
                <a:lnTo>
                  <a:pt x="493" y="333"/>
                </a:lnTo>
                <a:lnTo>
                  <a:pt x="495" y="337"/>
                </a:lnTo>
                <a:lnTo>
                  <a:pt x="497" y="340"/>
                </a:lnTo>
                <a:lnTo>
                  <a:pt x="500" y="342"/>
                </a:lnTo>
                <a:lnTo>
                  <a:pt x="504" y="343"/>
                </a:lnTo>
                <a:lnTo>
                  <a:pt x="509" y="342"/>
                </a:lnTo>
                <a:lnTo>
                  <a:pt x="509" y="342"/>
                </a:lnTo>
                <a:lnTo>
                  <a:pt x="512" y="341"/>
                </a:lnTo>
                <a:lnTo>
                  <a:pt x="516" y="339"/>
                </a:lnTo>
                <a:lnTo>
                  <a:pt x="518" y="336"/>
                </a:lnTo>
                <a:lnTo>
                  <a:pt x="520" y="333"/>
                </a:lnTo>
                <a:lnTo>
                  <a:pt x="522" y="324"/>
                </a:lnTo>
                <a:lnTo>
                  <a:pt x="523" y="315"/>
                </a:lnTo>
                <a:lnTo>
                  <a:pt x="523" y="315"/>
                </a:lnTo>
                <a:lnTo>
                  <a:pt x="526" y="321"/>
                </a:lnTo>
                <a:lnTo>
                  <a:pt x="530" y="327"/>
                </a:lnTo>
                <a:lnTo>
                  <a:pt x="534" y="332"/>
                </a:lnTo>
                <a:lnTo>
                  <a:pt x="538" y="336"/>
                </a:lnTo>
                <a:lnTo>
                  <a:pt x="543" y="339"/>
                </a:lnTo>
                <a:lnTo>
                  <a:pt x="548" y="340"/>
                </a:lnTo>
                <a:lnTo>
                  <a:pt x="554" y="340"/>
                </a:lnTo>
                <a:lnTo>
                  <a:pt x="560" y="338"/>
                </a:lnTo>
                <a:lnTo>
                  <a:pt x="560" y="338"/>
                </a:lnTo>
                <a:lnTo>
                  <a:pt x="565" y="334"/>
                </a:lnTo>
                <a:lnTo>
                  <a:pt x="569" y="330"/>
                </a:lnTo>
                <a:lnTo>
                  <a:pt x="571" y="325"/>
                </a:lnTo>
                <a:lnTo>
                  <a:pt x="572" y="319"/>
                </a:lnTo>
                <a:lnTo>
                  <a:pt x="571" y="313"/>
                </a:lnTo>
                <a:lnTo>
                  <a:pt x="569" y="307"/>
                </a:lnTo>
                <a:lnTo>
                  <a:pt x="567" y="301"/>
                </a:lnTo>
                <a:lnTo>
                  <a:pt x="563" y="296"/>
                </a:lnTo>
                <a:lnTo>
                  <a:pt x="563" y="296"/>
                </a:lnTo>
                <a:lnTo>
                  <a:pt x="555" y="287"/>
                </a:lnTo>
                <a:lnTo>
                  <a:pt x="545" y="279"/>
                </a:lnTo>
                <a:lnTo>
                  <a:pt x="535" y="271"/>
                </a:lnTo>
                <a:lnTo>
                  <a:pt x="525" y="265"/>
                </a:lnTo>
                <a:lnTo>
                  <a:pt x="525" y="265"/>
                </a:lnTo>
                <a:lnTo>
                  <a:pt x="528" y="265"/>
                </a:lnTo>
                <a:lnTo>
                  <a:pt x="528" y="265"/>
                </a:lnTo>
                <a:lnTo>
                  <a:pt x="539" y="264"/>
                </a:lnTo>
                <a:lnTo>
                  <a:pt x="550" y="264"/>
                </a:lnTo>
                <a:lnTo>
                  <a:pt x="561" y="264"/>
                </a:lnTo>
                <a:lnTo>
                  <a:pt x="572" y="266"/>
                </a:lnTo>
                <a:lnTo>
                  <a:pt x="592" y="270"/>
                </a:lnTo>
                <a:lnTo>
                  <a:pt x="613" y="276"/>
                </a:lnTo>
                <a:lnTo>
                  <a:pt x="613" y="276"/>
                </a:lnTo>
                <a:lnTo>
                  <a:pt x="632" y="282"/>
                </a:lnTo>
                <a:lnTo>
                  <a:pt x="652" y="289"/>
                </a:lnTo>
                <a:lnTo>
                  <a:pt x="671" y="297"/>
                </a:lnTo>
                <a:lnTo>
                  <a:pt x="688" y="307"/>
                </a:lnTo>
                <a:lnTo>
                  <a:pt x="688" y="307"/>
                </a:lnTo>
                <a:lnTo>
                  <a:pt x="711" y="325"/>
                </a:lnTo>
                <a:lnTo>
                  <a:pt x="733" y="343"/>
                </a:lnTo>
                <a:lnTo>
                  <a:pt x="733" y="343"/>
                </a:lnTo>
                <a:lnTo>
                  <a:pt x="739" y="350"/>
                </a:lnTo>
                <a:lnTo>
                  <a:pt x="744" y="358"/>
                </a:lnTo>
                <a:lnTo>
                  <a:pt x="744" y="358"/>
                </a:lnTo>
                <a:close/>
                <a:moveTo>
                  <a:pt x="293" y="467"/>
                </a:moveTo>
                <a:lnTo>
                  <a:pt x="293" y="467"/>
                </a:lnTo>
                <a:lnTo>
                  <a:pt x="298" y="448"/>
                </a:lnTo>
                <a:lnTo>
                  <a:pt x="304" y="429"/>
                </a:lnTo>
                <a:lnTo>
                  <a:pt x="313" y="410"/>
                </a:lnTo>
                <a:lnTo>
                  <a:pt x="322" y="392"/>
                </a:lnTo>
                <a:lnTo>
                  <a:pt x="322" y="392"/>
                </a:lnTo>
                <a:lnTo>
                  <a:pt x="314" y="410"/>
                </a:lnTo>
                <a:lnTo>
                  <a:pt x="306" y="429"/>
                </a:lnTo>
                <a:lnTo>
                  <a:pt x="293" y="467"/>
                </a:lnTo>
                <a:lnTo>
                  <a:pt x="293" y="467"/>
                </a:lnTo>
                <a:close/>
                <a:moveTo>
                  <a:pt x="483" y="265"/>
                </a:moveTo>
                <a:lnTo>
                  <a:pt x="483" y="265"/>
                </a:lnTo>
                <a:lnTo>
                  <a:pt x="499" y="260"/>
                </a:lnTo>
                <a:lnTo>
                  <a:pt x="499" y="260"/>
                </a:lnTo>
                <a:lnTo>
                  <a:pt x="499" y="261"/>
                </a:lnTo>
                <a:lnTo>
                  <a:pt x="499" y="261"/>
                </a:lnTo>
                <a:lnTo>
                  <a:pt x="483" y="265"/>
                </a:lnTo>
                <a:lnTo>
                  <a:pt x="483" y="265"/>
                </a:lnTo>
                <a:close/>
                <a:moveTo>
                  <a:pt x="521" y="257"/>
                </a:moveTo>
                <a:lnTo>
                  <a:pt x="521" y="257"/>
                </a:lnTo>
                <a:lnTo>
                  <a:pt x="518" y="257"/>
                </a:lnTo>
                <a:lnTo>
                  <a:pt x="518" y="257"/>
                </a:lnTo>
                <a:lnTo>
                  <a:pt x="518" y="256"/>
                </a:lnTo>
                <a:lnTo>
                  <a:pt x="518" y="256"/>
                </a:lnTo>
                <a:lnTo>
                  <a:pt x="520" y="256"/>
                </a:lnTo>
                <a:lnTo>
                  <a:pt x="520" y="256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close/>
                <a:moveTo>
                  <a:pt x="549" y="294"/>
                </a:moveTo>
                <a:lnTo>
                  <a:pt x="549" y="294"/>
                </a:lnTo>
                <a:lnTo>
                  <a:pt x="554" y="299"/>
                </a:lnTo>
                <a:lnTo>
                  <a:pt x="558" y="303"/>
                </a:lnTo>
                <a:lnTo>
                  <a:pt x="561" y="310"/>
                </a:lnTo>
                <a:lnTo>
                  <a:pt x="563" y="315"/>
                </a:lnTo>
                <a:lnTo>
                  <a:pt x="563" y="315"/>
                </a:lnTo>
                <a:lnTo>
                  <a:pt x="564" y="318"/>
                </a:lnTo>
                <a:lnTo>
                  <a:pt x="563" y="321"/>
                </a:lnTo>
                <a:lnTo>
                  <a:pt x="561" y="326"/>
                </a:lnTo>
                <a:lnTo>
                  <a:pt x="557" y="330"/>
                </a:lnTo>
                <a:lnTo>
                  <a:pt x="554" y="331"/>
                </a:lnTo>
                <a:lnTo>
                  <a:pt x="550" y="332"/>
                </a:lnTo>
                <a:lnTo>
                  <a:pt x="550" y="332"/>
                </a:lnTo>
                <a:lnTo>
                  <a:pt x="546" y="331"/>
                </a:lnTo>
                <a:lnTo>
                  <a:pt x="542" y="328"/>
                </a:lnTo>
                <a:lnTo>
                  <a:pt x="539" y="324"/>
                </a:lnTo>
                <a:lnTo>
                  <a:pt x="535" y="319"/>
                </a:lnTo>
                <a:lnTo>
                  <a:pt x="530" y="308"/>
                </a:lnTo>
                <a:lnTo>
                  <a:pt x="527" y="299"/>
                </a:lnTo>
                <a:lnTo>
                  <a:pt x="527" y="299"/>
                </a:lnTo>
                <a:lnTo>
                  <a:pt x="522" y="285"/>
                </a:lnTo>
                <a:lnTo>
                  <a:pt x="518" y="271"/>
                </a:lnTo>
                <a:lnTo>
                  <a:pt x="518" y="271"/>
                </a:lnTo>
                <a:lnTo>
                  <a:pt x="526" y="276"/>
                </a:lnTo>
                <a:lnTo>
                  <a:pt x="534" y="282"/>
                </a:lnTo>
                <a:lnTo>
                  <a:pt x="549" y="294"/>
                </a:lnTo>
                <a:lnTo>
                  <a:pt x="549" y="294"/>
                </a:lnTo>
                <a:close/>
                <a:moveTo>
                  <a:pt x="507" y="248"/>
                </a:moveTo>
                <a:lnTo>
                  <a:pt x="507" y="248"/>
                </a:lnTo>
                <a:lnTo>
                  <a:pt x="511" y="246"/>
                </a:lnTo>
                <a:lnTo>
                  <a:pt x="515" y="245"/>
                </a:lnTo>
                <a:lnTo>
                  <a:pt x="515" y="245"/>
                </a:lnTo>
                <a:lnTo>
                  <a:pt x="518" y="245"/>
                </a:lnTo>
                <a:lnTo>
                  <a:pt x="519" y="246"/>
                </a:lnTo>
                <a:lnTo>
                  <a:pt x="519" y="246"/>
                </a:lnTo>
                <a:lnTo>
                  <a:pt x="507" y="248"/>
                </a:lnTo>
                <a:lnTo>
                  <a:pt x="507" y="248"/>
                </a:lnTo>
                <a:close/>
                <a:moveTo>
                  <a:pt x="512" y="294"/>
                </a:moveTo>
                <a:lnTo>
                  <a:pt x="512" y="294"/>
                </a:lnTo>
                <a:lnTo>
                  <a:pt x="513" y="303"/>
                </a:lnTo>
                <a:lnTo>
                  <a:pt x="514" y="314"/>
                </a:lnTo>
                <a:lnTo>
                  <a:pt x="514" y="319"/>
                </a:lnTo>
                <a:lnTo>
                  <a:pt x="513" y="324"/>
                </a:lnTo>
                <a:lnTo>
                  <a:pt x="512" y="328"/>
                </a:lnTo>
                <a:lnTo>
                  <a:pt x="509" y="332"/>
                </a:lnTo>
                <a:lnTo>
                  <a:pt x="509" y="332"/>
                </a:lnTo>
                <a:lnTo>
                  <a:pt x="507" y="334"/>
                </a:lnTo>
                <a:lnTo>
                  <a:pt x="505" y="334"/>
                </a:lnTo>
                <a:lnTo>
                  <a:pt x="504" y="332"/>
                </a:lnTo>
                <a:lnTo>
                  <a:pt x="502" y="330"/>
                </a:lnTo>
                <a:lnTo>
                  <a:pt x="500" y="324"/>
                </a:lnTo>
                <a:lnTo>
                  <a:pt x="500" y="319"/>
                </a:lnTo>
                <a:lnTo>
                  <a:pt x="500" y="319"/>
                </a:lnTo>
                <a:lnTo>
                  <a:pt x="500" y="314"/>
                </a:lnTo>
                <a:lnTo>
                  <a:pt x="500" y="307"/>
                </a:lnTo>
                <a:lnTo>
                  <a:pt x="503" y="295"/>
                </a:lnTo>
                <a:lnTo>
                  <a:pt x="503" y="295"/>
                </a:lnTo>
                <a:lnTo>
                  <a:pt x="505" y="284"/>
                </a:lnTo>
                <a:lnTo>
                  <a:pt x="507" y="272"/>
                </a:lnTo>
                <a:lnTo>
                  <a:pt x="507" y="272"/>
                </a:lnTo>
                <a:lnTo>
                  <a:pt x="512" y="294"/>
                </a:lnTo>
                <a:lnTo>
                  <a:pt x="512" y="294"/>
                </a:lnTo>
                <a:close/>
                <a:moveTo>
                  <a:pt x="529" y="254"/>
                </a:moveTo>
                <a:lnTo>
                  <a:pt x="529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5"/>
                </a:lnTo>
                <a:lnTo>
                  <a:pt x="533" y="255"/>
                </a:lnTo>
                <a:lnTo>
                  <a:pt x="534" y="255"/>
                </a:lnTo>
                <a:lnTo>
                  <a:pt x="534" y="255"/>
                </a:lnTo>
                <a:lnTo>
                  <a:pt x="533" y="255"/>
                </a:lnTo>
                <a:lnTo>
                  <a:pt x="533" y="255"/>
                </a:lnTo>
                <a:lnTo>
                  <a:pt x="529" y="256"/>
                </a:lnTo>
                <a:lnTo>
                  <a:pt x="529" y="256"/>
                </a:lnTo>
                <a:lnTo>
                  <a:pt x="529" y="254"/>
                </a:lnTo>
                <a:lnTo>
                  <a:pt x="529" y="254"/>
                </a:lnTo>
                <a:close/>
                <a:moveTo>
                  <a:pt x="545" y="254"/>
                </a:move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5"/>
                </a:lnTo>
                <a:lnTo>
                  <a:pt x="545" y="255"/>
                </a:lnTo>
                <a:lnTo>
                  <a:pt x="543" y="255"/>
                </a:lnTo>
                <a:lnTo>
                  <a:pt x="543" y="255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4"/>
                </a:lnTo>
                <a:lnTo>
                  <a:pt x="545" y="254"/>
                </a:lnTo>
                <a:close/>
                <a:moveTo>
                  <a:pt x="555" y="255"/>
                </a:moveTo>
                <a:lnTo>
                  <a:pt x="555" y="255"/>
                </a:lnTo>
                <a:lnTo>
                  <a:pt x="555" y="253"/>
                </a:lnTo>
                <a:lnTo>
                  <a:pt x="555" y="253"/>
                </a:lnTo>
                <a:lnTo>
                  <a:pt x="558" y="253"/>
                </a:lnTo>
                <a:lnTo>
                  <a:pt x="558" y="253"/>
                </a:lnTo>
                <a:lnTo>
                  <a:pt x="558" y="254"/>
                </a:lnTo>
                <a:lnTo>
                  <a:pt x="558" y="254"/>
                </a:lnTo>
                <a:lnTo>
                  <a:pt x="558" y="256"/>
                </a:lnTo>
                <a:lnTo>
                  <a:pt x="558" y="256"/>
                </a:lnTo>
                <a:lnTo>
                  <a:pt x="555" y="255"/>
                </a:lnTo>
                <a:lnTo>
                  <a:pt x="555" y="255"/>
                </a:lnTo>
                <a:close/>
                <a:moveTo>
                  <a:pt x="567" y="253"/>
                </a:moveTo>
                <a:lnTo>
                  <a:pt x="567" y="253"/>
                </a:lnTo>
                <a:lnTo>
                  <a:pt x="572" y="254"/>
                </a:lnTo>
                <a:lnTo>
                  <a:pt x="572" y="254"/>
                </a:lnTo>
                <a:lnTo>
                  <a:pt x="572" y="257"/>
                </a:lnTo>
                <a:lnTo>
                  <a:pt x="572" y="257"/>
                </a:lnTo>
                <a:lnTo>
                  <a:pt x="567" y="256"/>
                </a:lnTo>
                <a:lnTo>
                  <a:pt x="567" y="256"/>
                </a:lnTo>
                <a:lnTo>
                  <a:pt x="567" y="253"/>
                </a:lnTo>
                <a:lnTo>
                  <a:pt x="567" y="253"/>
                </a:lnTo>
                <a:close/>
                <a:moveTo>
                  <a:pt x="586" y="260"/>
                </a:moveTo>
                <a:lnTo>
                  <a:pt x="586" y="260"/>
                </a:lnTo>
                <a:lnTo>
                  <a:pt x="581" y="259"/>
                </a:lnTo>
                <a:lnTo>
                  <a:pt x="581" y="259"/>
                </a:lnTo>
                <a:lnTo>
                  <a:pt x="581" y="255"/>
                </a:lnTo>
                <a:lnTo>
                  <a:pt x="581" y="255"/>
                </a:lnTo>
                <a:lnTo>
                  <a:pt x="587" y="256"/>
                </a:lnTo>
                <a:lnTo>
                  <a:pt x="587" y="256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close/>
                <a:moveTo>
                  <a:pt x="596" y="262"/>
                </a:moveTo>
                <a:lnTo>
                  <a:pt x="596" y="262"/>
                </a:lnTo>
                <a:lnTo>
                  <a:pt x="595" y="262"/>
                </a:lnTo>
                <a:lnTo>
                  <a:pt x="595" y="262"/>
                </a:lnTo>
                <a:lnTo>
                  <a:pt x="595" y="260"/>
                </a:lnTo>
                <a:lnTo>
                  <a:pt x="595" y="260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6" y="259"/>
                </a:lnTo>
                <a:lnTo>
                  <a:pt x="596" y="259"/>
                </a:lnTo>
                <a:lnTo>
                  <a:pt x="596" y="261"/>
                </a:lnTo>
                <a:lnTo>
                  <a:pt x="596" y="261"/>
                </a:lnTo>
                <a:lnTo>
                  <a:pt x="596" y="262"/>
                </a:lnTo>
                <a:lnTo>
                  <a:pt x="596" y="262"/>
                </a:lnTo>
                <a:close/>
                <a:moveTo>
                  <a:pt x="609" y="266"/>
                </a:moveTo>
                <a:lnTo>
                  <a:pt x="609" y="266"/>
                </a:lnTo>
                <a:lnTo>
                  <a:pt x="606" y="265"/>
                </a:lnTo>
                <a:lnTo>
                  <a:pt x="606" y="265"/>
                </a:lnTo>
                <a:lnTo>
                  <a:pt x="605" y="262"/>
                </a:lnTo>
                <a:lnTo>
                  <a:pt x="605" y="262"/>
                </a:lnTo>
                <a:lnTo>
                  <a:pt x="605" y="261"/>
                </a:lnTo>
                <a:lnTo>
                  <a:pt x="605" y="261"/>
                </a:lnTo>
                <a:lnTo>
                  <a:pt x="609" y="263"/>
                </a:lnTo>
                <a:lnTo>
                  <a:pt x="609" y="263"/>
                </a:lnTo>
                <a:lnTo>
                  <a:pt x="609" y="266"/>
                </a:lnTo>
                <a:lnTo>
                  <a:pt x="609" y="266"/>
                </a:lnTo>
                <a:close/>
                <a:moveTo>
                  <a:pt x="615" y="267"/>
                </a:moveTo>
                <a:lnTo>
                  <a:pt x="615" y="267"/>
                </a:lnTo>
                <a:lnTo>
                  <a:pt x="617" y="265"/>
                </a:lnTo>
                <a:lnTo>
                  <a:pt x="617" y="265"/>
                </a:lnTo>
                <a:lnTo>
                  <a:pt x="628" y="270"/>
                </a:lnTo>
                <a:lnTo>
                  <a:pt x="640" y="276"/>
                </a:lnTo>
                <a:lnTo>
                  <a:pt x="640" y="276"/>
                </a:lnTo>
                <a:lnTo>
                  <a:pt x="619" y="269"/>
                </a:lnTo>
                <a:lnTo>
                  <a:pt x="619" y="269"/>
                </a:lnTo>
                <a:lnTo>
                  <a:pt x="615" y="267"/>
                </a:lnTo>
                <a:lnTo>
                  <a:pt x="615" y="267"/>
                </a:lnTo>
                <a:close/>
                <a:moveTo>
                  <a:pt x="547" y="157"/>
                </a:moveTo>
                <a:lnTo>
                  <a:pt x="547" y="157"/>
                </a:lnTo>
                <a:lnTo>
                  <a:pt x="571" y="170"/>
                </a:lnTo>
                <a:lnTo>
                  <a:pt x="571" y="170"/>
                </a:lnTo>
                <a:lnTo>
                  <a:pt x="594" y="184"/>
                </a:lnTo>
                <a:lnTo>
                  <a:pt x="617" y="201"/>
                </a:lnTo>
                <a:lnTo>
                  <a:pt x="639" y="218"/>
                </a:lnTo>
                <a:lnTo>
                  <a:pt x="659" y="238"/>
                </a:lnTo>
                <a:lnTo>
                  <a:pt x="679" y="258"/>
                </a:lnTo>
                <a:lnTo>
                  <a:pt x="696" y="279"/>
                </a:lnTo>
                <a:lnTo>
                  <a:pt x="713" y="301"/>
                </a:lnTo>
                <a:lnTo>
                  <a:pt x="729" y="326"/>
                </a:lnTo>
                <a:lnTo>
                  <a:pt x="729" y="326"/>
                </a:lnTo>
                <a:lnTo>
                  <a:pt x="721" y="319"/>
                </a:lnTo>
                <a:lnTo>
                  <a:pt x="712" y="312"/>
                </a:lnTo>
                <a:lnTo>
                  <a:pt x="694" y="300"/>
                </a:lnTo>
                <a:lnTo>
                  <a:pt x="694" y="300"/>
                </a:lnTo>
                <a:lnTo>
                  <a:pt x="679" y="289"/>
                </a:lnTo>
                <a:lnTo>
                  <a:pt x="664" y="279"/>
                </a:lnTo>
                <a:lnTo>
                  <a:pt x="648" y="270"/>
                </a:lnTo>
                <a:lnTo>
                  <a:pt x="631" y="262"/>
                </a:lnTo>
                <a:lnTo>
                  <a:pt x="614" y="255"/>
                </a:lnTo>
                <a:lnTo>
                  <a:pt x="596" y="250"/>
                </a:lnTo>
                <a:lnTo>
                  <a:pt x="578" y="246"/>
                </a:lnTo>
                <a:lnTo>
                  <a:pt x="560" y="244"/>
                </a:lnTo>
                <a:lnTo>
                  <a:pt x="560" y="244"/>
                </a:lnTo>
                <a:lnTo>
                  <a:pt x="543" y="244"/>
                </a:lnTo>
                <a:lnTo>
                  <a:pt x="528" y="245"/>
                </a:lnTo>
                <a:lnTo>
                  <a:pt x="528" y="245"/>
                </a:lnTo>
                <a:lnTo>
                  <a:pt x="526" y="241"/>
                </a:lnTo>
                <a:lnTo>
                  <a:pt x="524" y="239"/>
                </a:lnTo>
                <a:lnTo>
                  <a:pt x="521" y="237"/>
                </a:lnTo>
                <a:lnTo>
                  <a:pt x="516" y="236"/>
                </a:lnTo>
                <a:lnTo>
                  <a:pt x="516" y="236"/>
                </a:lnTo>
                <a:lnTo>
                  <a:pt x="510" y="237"/>
                </a:lnTo>
                <a:lnTo>
                  <a:pt x="505" y="239"/>
                </a:lnTo>
                <a:lnTo>
                  <a:pt x="501" y="243"/>
                </a:lnTo>
                <a:lnTo>
                  <a:pt x="498" y="248"/>
                </a:lnTo>
                <a:lnTo>
                  <a:pt x="498" y="248"/>
                </a:lnTo>
                <a:lnTo>
                  <a:pt x="497" y="250"/>
                </a:lnTo>
                <a:lnTo>
                  <a:pt x="497" y="250"/>
                </a:lnTo>
                <a:lnTo>
                  <a:pt x="478" y="256"/>
                </a:lnTo>
                <a:lnTo>
                  <a:pt x="457" y="263"/>
                </a:lnTo>
                <a:lnTo>
                  <a:pt x="438" y="272"/>
                </a:lnTo>
                <a:lnTo>
                  <a:pt x="420" y="282"/>
                </a:lnTo>
                <a:lnTo>
                  <a:pt x="402" y="293"/>
                </a:lnTo>
                <a:lnTo>
                  <a:pt x="385" y="305"/>
                </a:lnTo>
                <a:lnTo>
                  <a:pt x="369" y="318"/>
                </a:lnTo>
                <a:lnTo>
                  <a:pt x="355" y="332"/>
                </a:lnTo>
                <a:lnTo>
                  <a:pt x="355" y="332"/>
                </a:lnTo>
                <a:lnTo>
                  <a:pt x="345" y="342"/>
                </a:lnTo>
                <a:lnTo>
                  <a:pt x="336" y="353"/>
                </a:lnTo>
                <a:lnTo>
                  <a:pt x="327" y="364"/>
                </a:lnTo>
                <a:lnTo>
                  <a:pt x="320" y="376"/>
                </a:lnTo>
                <a:lnTo>
                  <a:pt x="313" y="388"/>
                </a:lnTo>
                <a:lnTo>
                  <a:pt x="306" y="402"/>
                </a:lnTo>
                <a:lnTo>
                  <a:pt x="300" y="415"/>
                </a:lnTo>
                <a:lnTo>
                  <a:pt x="295" y="428"/>
                </a:lnTo>
                <a:lnTo>
                  <a:pt x="287" y="455"/>
                </a:lnTo>
                <a:lnTo>
                  <a:pt x="281" y="483"/>
                </a:lnTo>
                <a:lnTo>
                  <a:pt x="276" y="511"/>
                </a:lnTo>
                <a:lnTo>
                  <a:pt x="273" y="539"/>
                </a:lnTo>
                <a:lnTo>
                  <a:pt x="273" y="539"/>
                </a:lnTo>
                <a:lnTo>
                  <a:pt x="270" y="576"/>
                </a:lnTo>
                <a:lnTo>
                  <a:pt x="268" y="611"/>
                </a:lnTo>
                <a:lnTo>
                  <a:pt x="267" y="647"/>
                </a:lnTo>
                <a:lnTo>
                  <a:pt x="267" y="683"/>
                </a:lnTo>
                <a:lnTo>
                  <a:pt x="268" y="719"/>
                </a:lnTo>
                <a:lnTo>
                  <a:pt x="269" y="754"/>
                </a:lnTo>
                <a:lnTo>
                  <a:pt x="273" y="826"/>
                </a:lnTo>
                <a:lnTo>
                  <a:pt x="273" y="826"/>
                </a:lnTo>
                <a:lnTo>
                  <a:pt x="276" y="863"/>
                </a:lnTo>
                <a:lnTo>
                  <a:pt x="280" y="902"/>
                </a:lnTo>
                <a:lnTo>
                  <a:pt x="280" y="902"/>
                </a:lnTo>
                <a:lnTo>
                  <a:pt x="272" y="896"/>
                </a:lnTo>
                <a:lnTo>
                  <a:pt x="265" y="890"/>
                </a:lnTo>
                <a:lnTo>
                  <a:pt x="258" y="883"/>
                </a:lnTo>
                <a:lnTo>
                  <a:pt x="251" y="874"/>
                </a:lnTo>
                <a:lnTo>
                  <a:pt x="245" y="867"/>
                </a:lnTo>
                <a:lnTo>
                  <a:pt x="240" y="859"/>
                </a:lnTo>
                <a:lnTo>
                  <a:pt x="235" y="850"/>
                </a:lnTo>
                <a:lnTo>
                  <a:pt x="231" y="841"/>
                </a:lnTo>
                <a:lnTo>
                  <a:pt x="231" y="841"/>
                </a:lnTo>
                <a:lnTo>
                  <a:pt x="225" y="828"/>
                </a:lnTo>
                <a:lnTo>
                  <a:pt x="222" y="815"/>
                </a:lnTo>
                <a:lnTo>
                  <a:pt x="221" y="802"/>
                </a:lnTo>
                <a:lnTo>
                  <a:pt x="220" y="787"/>
                </a:lnTo>
                <a:lnTo>
                  <a:pt x="221" y="774"/>
                </a:lnTo>
                <a:lnTo>
                  <a:pt x="222" y="760"/>
                </a:lnTo>
                <a:lnTo>
                  <a:pt x="225" y="734"/>
                </a:lnTo>
                <a:lnTo>
                  <a:pt x="225" y="734"/>
                </a:lnTo>
                <a:lnTo>
                  <a:pt x="227" y="717"/>
                </a:lnTo>
                <a:lnTo>
                  <a:pt x="230" y="699"/>
                </a:lnTo>
                <a:lnTo>
                  <a:pt x="231" y="665"/>
                </a:lnTo>
                <a:lnTo>
                  <a:pt x="232" y="631"/>
                </a:lnTo>
                <a:lnTo>
                  <a:pt x="233" y="597"/>
                </a:lnTo>
                <a:lnTo>
                  <a:pt x="233" y="597"/>
                </a:lnTo>
                <a:lnTo>
                  <a:pt x="235" y="581"/>
                </a:lnTo>
                <a:lnTo>
                  <a:pt x="237" y="565"/>
                </a:lnTo>
                <a:lnTo>
                  <a:pt x="239" y="547"/>
                </a:lnTo>
                <a:lnTo>
                  <a:pt x="240" y="531"/>
                </a:lnTo>
                <a:lnTo>
                  <a:pt x="240" y="531"/>
                </a:lnTo>
                <a:lnTo>
                  <a:pt x="240" y="515"/>
                </a:lnTo>
                <a:lnTo>
                  <a:pt x="240" y="500"/>
                </a:lnTo>
                <a:lnTo>
                  <a:pt x="238" y="484"/>
                </a:lnTo>
                <a:lnTo>
                  <a:pt x="236" y="467"/>
                </a:lnTo>
                <a:lnTo>
                  <a:pt x="236" y="467"/>
                </a:lnTo>
                <a:lnTo>
                  <a:pt x="231" y="434"/>
                </a:lnTo>
                <a:lnTo>
                  <a:pt x="225" y="402"/>
                </a:lnTo>
                <a:lnTo>
                  <a:pt x="223" y="385"/>
                </a:lnTo>
                <a:lnTo>
                  <a:pt x="222" y="368"/>
                </a:lnTo>
                <a:lnTo>
                  <a:pt x="223" y="352"/>
                </a:lnTo>
                <a:lnTo>
                  <a:pt x="225" y="335"/>
                </a:lnTo>
                <a:lnTo>
                  <a:pt x="225" y="335"/>
                </a:lnTo>
                <a:lnTo>
                  <a:pt x="230" y="319"/>
                </a:lnTo>
                <a:lnTo>
                  <a:pt x="235" y="303"/>
                </a:lnTo>
                <a:lnTo>
                  <a:pt x="241" y="289"/>
                </a:lnTo>
                <a:lnTo>
                  <a:pt x="249" y="275"/>
                </a:lnTo>
                <a:lnTo>
                  <a:pt x="258" y="262"/>
                </a:lnTo>
                <a:lnTo>
                  <a:pt x="268" y="250"/>
                </a:lnTo>
                <a:lnTo>
                  <a:pt x="279" y="238"/>
                </a:lnTo>
                <a:lnTo>
                  <a:pt x="291" y="226"/>
                </a:lnTo>
                <a:lnTo>
                  <a:pt x="291" y="226"/>
                </a:lnTo>
                <a:lnTo>
                  <a:pt x="303" y="217"/>
                </a:lnTo>
                <a:lnTo>
                  <a:pt x="317" y="208"/>
                </a:lnTo>
                <a:lnTo>
                  <a:pt x="331" y="200"/>
                </a:lnTo>
                <a:lnTo>
                  <a:pt x="345" y="194"/>
                </a:lnTo>
                <a:lnTo>
                  <a:pt x="359" y="188"/>
                </a:lnTo>
                <a:lnTo>
                  <a:pt x="374" y="183"/>
                </a:lnTo>
                <a:lnTo>
                  <a:pt x="389" y="179"/>
                </a:lnTo>
                <a:lnTo>
                  <a:pt x="405" y="176"/>
                </a:lnTo>
                <a:lnTo>
                  <a:pt x="405" y="176"/>
                </a:lnTo>
                <a:lnTo>
                  <a:pt x="424" y="174"/>
                </a:lnTo>
                <a:lnTo>
                  <a:pt x="443" y="172"/>
                </a:lnTo>
                <a:lnTo>
                  <a:pt x="481" y="169"/>
                </a:lnTo>
                <a:lnTo>
                  <a:pt x="481" y="169"/>
                </a:lnTo>
                <a:lnTo>
                  <a:pt x="498" y="167"/>
                </a:lnTo>
                <a:lnTo>
                  <a:pt x="514" y="164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close/>
                <a:moveTo>
                  <a:pt x="535" y="151"/>
                </a:moveTo>
                <a:lnTo>
                  <a:pt x="535" y="151"/>
                </a:lnTo>
                <a:lnTo>
                  <a:pt x="508" y="157"/>
                </a:lnTo>
                <a:lnTo>
                  <a:pt x="495" y="159"/>
                </a:lnTo>
                <a:lnTo>
                  <a:pt x="481" y="161"/>
                </a:lnTo>
                <a:lnTo>
                  <a:pt x="481" y="161"/>
                </a:lnTo>
                <a:lnTo>
                  <a:pt x="445" y="164"/>
                </a:lnTo>
                <a:lnTo>
                  <a:pt x="427" y="165"/>
                </a:lnTo>
                <a:lnTo>
                  <a:pt x="410" y="167"/>
                </a:lnTo>
                <a:lnTo>
                  <a:pt x="410" y="167"/>
                </a:lnTo>
                <a:lnTo>
                  <a:pt x="396" y="169"/>
                </a:lnTo>
                <a:lnTo>
                  <a:pt x="382" y="172"/>
                </a:lnTo>
                <a:lnTo>
                  <a:pt x="369" y="175"/>
                </a:lnTo>
                <a:lnTo>
                  <a:pt x="356" y="180"/>
                </a:lnTo>
                <a:lnTo>
                  <a:pt x="344" y="184"/>
                </a:lnTo>
                <a:lnTo>
                  <a:pt x="332" y="190"/>
                </a:lnTo>
                <a:lnTo>
                  <a:pt x="320" y="196"/>
                </a:lnTo>
                <a:lnTo>
                  <a:pt x="307" y="203"/>
                </a:lnTo>
                <a:lnTo>
                  <a:pt x="307" y="203"/>
                </a:lnTo>
                <a:lnTo>
                  <a:pt x="296" y="211"/>
                </a:lnTo>
                <a:lnTo>
                  <a:pt x="285" y="220"/>
                </a:lnTo>
                <a:lnTo>
                  <a:pt x="275" y="230"/>
                </a:lnTo>
                <a:lnTo>
                  <a:pt x="265" y="240"/>
                </a:lnTo>
                <a:lnTo>
                  <a:pt x="257" y="250"/>
                </a:lnTo>
                <a:lnTo>
                  <a:pt x="249" y="261"/>
                </a:lnTo>
                <a:lnTo>
                  <a:pt x="242" y="272"/>
                </a:lnTo>
                <a:lnTo>
                  <a:pt x="235" y="284"/>
                </a:lnTo>
                <a:lnTo>
                  <a:pt x="230" y="296"/>
                </a:lnTo>
                <a:lnTo>
                  <a:pt x="224" y="308"/>
                </a:lnTo>
                <a:lnTo>
                  <a:pt x="220" y="322"/>
                </a:lnTo>
                <a:lnTo>
                  <a:pt x="217" y="335"/>
                </a:lnTo>
                <a:lnTo>
                  <a:pt x="215" y="348"/>
                </a:lnTo>
                <a:lnTo>
                  <a:pt x="213" y="362"/>
                </a:lnTo>
                <a:lnTo>
                  <a:pt x="213" y="375"/>
                </a:lnTo>
                <a:lnTo>
                  <a:pt x="214" y="389"/>
                </a:lnTo>
                <a:lnTo>
                  <a:pt x="214" y="389"/>
                </a:lnTo>
                <a:lnTo>
                  <a:pt x="215" y="406"/>
                </a:lnTo>
                <a:lnTo>
                  <a:pt x="218" y="421"/>
                </a:lnTo>
                <a:lnTo>
                  <a:pt x="223" y="452"/>
                </a:lnTo>
                <a:lnTo>
                  <a:pt x="229" y="484"/>
                </a:lnTo>
                <a:lnTo>
                  <a:pt x="231" y="499"/>
                </a:lnTo>
                <a:lnTo>
                  <a:pt x="232" y="515"/>
                </a:lnTo>
                <a:lnTo>
                  <a:pt x="232" y="515"/>
                </a:lnTo>
                <a:lnTo>
                  <a:pt x="231" y="531"/>
                </a:lnTo>
                <a:lnTo>
                  <a:pt x="230" y="548"/>
                </a:lnTo>
                <a:lnTo>
                  <a:pt x="225" y="581"/>
                </a:lnTo>
                <a:lnTo>
                  <a:pt x="225" y="581"/>
                </a:lnTo>
                <a:lnTo>
                  <a:pt x="223" y="604"/>
                </a:lnTo>
                <a:lnTo>
                  <a:pt x="223" y="604"/>
                </a:lnTo>
                <a:lnTo>
                  <a:pt x="222" y="604"/>
                </a:lnTo>
                <a:lnTo>
                  <a:pt x="220" y="604"/>
                </a:lnTo>
                <a:lnTo>
                  <a:pt x="220" y="604"/>
                </a:lnTo>
                <a:lnTo>
                  <a:pt x="214" y="605"/>
                </a:lnTo>
                <a:lnTo>
                  <a:pt x="208" y="606"/>
                </a:lnTo>
                <a:lnTo>
                  <a:pt x="202" y="606"/>
                </a:lnTo>
                <a:lnTo>
                  <a:pt x="196" y="606"/>
                </a:lnTo>
                <a:lnTo>
                  <a:pt x="184" y="603"/>
                </a:lnTo>
                <a:lnTo>
                  <a:pt x="174" y="598"/>
                </a:lnTo>
                <a:lnTo>
                  <a:pt x="164" y="591"/>
                </a:lnTo>
                <a:lnTo>
                  <a:pt x="155" y="582"/>
                </a:lnTo>
                <a:lnTo>
                  <a:pt x="148" y="573"/>
                </a:lnTo>
                <a:lnTo>
                  <a:pt x="140" y="563"/>
                </a:lnTo>
                <a:lnTo>
                  <a:pt x="140" y="563"/>
                </a:lnTo>
                <a:lnTo>
                  <a:pt x="140" y="528"/>
                </a:lnTo>
                <a:lnTo>
                  <a:pt x="140" y="528"/>
                </a:lnTo>
                <a:lnTo>
                  <a:pt x="138" y="497"/>
                </a:lnTo>
                <a:lnTo>
                  <a:pt x="136" y="465"/>
                </a:lnTo>
                <a:lnTo>
                  <a:pt x="134" y="434"/>
                </a:lnTo>
                <a:lnTo>
                  <a:pt x="133" y="404"/>
                </a:lnTo>
                <a:lnTo>
                  <a:pt x="134" y="372"/>
                </a:lnTo>
                <a:lnTo>
                  <a:pt x="135" y="357"/>
                </a:lnTo>
                <a:lnTo>
                  <a:pt x="137" y="341"/>
                </a:lnTo>
                <a:lnTo>
                  <a:pt x="139" y="326"/>
                </a:lnTo>
                <a:lnTo>
                  <a:pt x="142" y="311"/>
                </a:lnTo>
                <a:lnTo>
                  <a:pt x="148" y="295"/>
                </a:lnTo>
                <a:lnTo>
                  <a:pt x="153" y="280"/>
                </a:lnTo>
                <a:lnTo>
                  <a:pt x="153" y="280"/>
                </a:lnTo>
                <a:lnTo>
                  <a:pt x="159" y="266"/>
                </a:lnTo>
                <a:lnTo>
                  <a:pt x="166" y="252"/>
                </a:lnTo>
                <a:lnTo>
                  <a:pt x="174" y="239"/>
                </a:lnTo>
                <a:lnTo>
                  <a:pt x="183" y="226"/>
                </a:lnTo>
                <a:lnTo>
                  <a:pt x="192" y="214"/>
                </a:lnTo>
                <a:lnTo>
                  <a:pt x="202" y="202"/>
                </a:lnTo>
                <a:lnTo>
                  <a:pt x="213" y="192"/>
                </a:lnTo>
                <a:lnTo>
                  <a:pt x="225" y="181"/>
                </a:lnTo>
                <a:lnTo>
                  <a:pt x="238" y="172"/>
                </a:lnTo>
                <a:lnTo>
                  <a:pt x="250" y="163"/>
                </a:lnTo>
                <a:lnTo>
                  <a:pt x="263" y="155"/>
                </a:lnTo>
                <a:lnTo>
                  <a:pt x="277" y="148"/>
                </a:lnTo>
                <a:lnTo>
                  <a:pt x="290" y="140"/>
                </a:lnTo>
                <a:lnTo>
                  <a:pt x="304" y="134"/>
                </a:lnTo>
                <a:lnTo>
                  <a:pt x="320" y="129"/>
                </a:lnTo>
                <a:lnTo>
                  <a:pt x="334" y="124"/>
                </a:lnTo>
                <a:lnTo>
                  <a:pt x="334" y="124"/>
                </a:lnTo>
                <a:lnTo>
                  <a:pt x="354" y="120"/>
                </a:lnTo>
                <a:lnTo>
                  <a:pt x="375" y="117"/>
                </a:lnTo>
                <a:lnTo>
                  <a:pt x="396" y="116"/>
                </a:lnTo>
                <a:lnTo>
                  <a:pt x="416" y="117"/>
                </a:lnTo>
                <a:lnTo>
                  <a:pt x="416" y="117"/>
                </a:lnTo>
                <a:lnTo>
                  <a:pt x="419" y="117"/>
                </a:lnTo>
                <a:lnTo>
                  <a:pt x="419" y="117"/>
                </a:lnTo>
                <a:lnTo>
                  <a:pt x="434" y="119"/>
                </a:lnTo>
                <a:lnTo>
                  <a:pt x="448" y="121"/>
                </a:lnTo>
                <a:lnTo>
                  <a:pt x="463" y="124"/>
                </a:lnTo>
                <a:lnTo>
                  <a:pt x="479" y="128"/>
                </a:lnTo>
                <a:lnTo>
                  <a:pt x="493" y="133"/>
                </a:lnTo>
                <a:lnTo>
                  <a:pt x="507" y="138"/>
                </a:lnTo>
                <a:lnTo>
                  <a:pt x="535" y="151"/>
                </a:lnTo>
                <a:lnTo>
                  <a:pt x="535" y="151"/>
                </a:lnTo>
                <a:close/>
                <a:moveTo>
                  <a:pt x="138" y="293"/>
                </a:moveTo>
                <a:lnTo>
                  <a:pt x="138" y="293"/>
                </a:lnTo>
                <a:lnTo>
                  <a:pt x="110" y="306"/>
                </a:lnTo>
                <a:lnTo>
                  <a:pt x="110" y="306"/>
                </a:lnTo>
                <a:lnTo>
                  <a:pt x="99" y="312"/>
                </a:lnTo>
                <a:lnTo>
                  <a:pt x="88" y="316"/>
                </a:lnTo>
                <a:lnTo>
                  <a:pt x="88" y="316"/>
                </a:lnTo>
                <a:lnTo>
                  <a:pt x="85" y="317"/>
                </a:lnTo>
                <a:lnTo>
                  <a:pt x="84" y="317"/>
                </a:lnTo>
                <a:lnTo>
                  <a:pt x="88" y="314"/>
                </a:lnTo>
                <a:lnTo>
                  <a:pt x="97" y="308"/>
                </a:lnTo>
                <a:lnTo>
                  <a:pt x="97" y="308"/>
                </a:lnTo>
                <a:lnTo>
                  <a:pt x="109" y="303"/>
                </a:lnTo>
                <a:lnTo>
                  <a:pt x="121" y="298"/>
                </a:lnTo>
                <a:lnTo>
                  <a:pt x="132" y="291"/>
                </a:lnTo>
                <a:lnTo>
                  <a:pt x="142" y="283"/>
                </a:lnTo>
                <a:lnTo>
                  <a:pt x="142" y="283"/>
                </a:lnTo>
                <a:lnTo>
                  <a:pt x="138" y="293"/>
                </a:lnTo>
                <a:lnTo>
                  <a:pt x="138" y="293"/>
                </a:lnTo>
                <a:close/>
                <a:moveTo>
                  <a:pt x="144" y="277"/>
                </a:moveTo>
                <a:lnTo>
                  <a:pt x="144" y="277"/>
                </a:lnTo>
                <a:lnTo>
                  <a:pt x="129" y="284"/>
                </a:lnTo>
                <a:lnTo>
                  <a:pt x="115" y="291"/>
                </a:lnTo>
                <a:lnTo>
                  <a:pt x="115" y="291"/>
                </a:lnTo>
                <a:lnTo>
                  <a:pt x="97" y="300"/>
                </a:lnTo>
                <a:lnTo>
                  <a:pt x="97" y="300"/>
                </a:lnTo>
                <a:lnTo>
                  <a:pt x="90" y="303"/>
                </a:lnTo>
                <a:lnTo>
                  <a:pt x="90" y="303"/>
                </a:lnTo>
                <a:lnTo>
                  <a:pt x="94" y="301"/>
                </a:lnTo>
                <a:lnTo>
                  <a:pt x="94" y="301"/>
                </a:lnTo>
                <a:lnTo>
                  <a:pt x="107" y="294"/>
                </a:lnTo>
                <a:lnTo>
                  <a:pt x="121" y="287"/>
                </a:lnTo>
                <a:lnTo>
                  <a:pt x="134" y="280"/>
                </a:lnTo>
                <a:lnTo>
                  <a:pt x="148" y="271"/>
                </a:lnTo>
                <a:lnTo>
                  <a:pt x="148" y="271"/>
                </a:lnTo>
                <a:lnTo>
                  <a:pt x="144" y="277"/>
                </a:lnTo>
                <a:lnTo>
                  <a:pt x="144" y="277"/>
                </a:lnTo>
                <a:close/>
                <a:moveTo>
                  <a:pt x="286" y="101"/>
                </a:moveTo>
                <a:lnTo>
                  <a:pt x="286" y="101"/>
                </a:lnTo>
                <a:lnTo>
                  <a:pt x="294" y="99"/>
                </a:lnTo>
                <a:lnTo>
                  <a:pt x="297" y="99"/>
                </a:lnTo>
                <a:lnTo>
                  <a:pt x="297" y="99"/>
                </a:lnTo>
                <a:lnTo>
                  <a:pt x="295" y="101"/>
                </a:lnTo>
                <a:lnTo>
                  <a:pt x="295" y="101"/>
                </a:lnTo>
                <a:lnTo>
                  <a:pt x="286" y="106"/>
                </a:lnTo>
                <a:lnTo>
                  <a:pt x="278" y="112"/>
                </a:lnTo>
                <a:lnTo>
                  <a:pt x="278" y="112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82" y="103"/>
                </a:lnTo>
                <a:lnTo>
                  <a:pt x="286" y="101"/>
                </a:lnTo>
                <a:lnTo>
                  <a:pt x="286" y="101"/>
                </a:lnTo>
                <a:close/>
                <a:moveTo>
                  <a:pt x="283" y="101"/>
                </a:moveTo>
                <a:lnTo>
                  <a:pt x="283" y="101"/>
                </a:lnTo>
                <a:lnTo>
                  <a:pt x="291" y="97"/>
                </a:lnTo>
                <a:lnTo>
                  <a:pt x="291" y="97"/>
                </a:lnTo>
                <a:lnTo>
                  <a:pt x="283" y="101"/>
                </a:lnTo>
                <a:lnTo>
                  <a:pt x="283" y="101"/>
                </a:lnTo>
                <a:close/>
                <a:moveTo>
                  <a:pt x="285" y="133"/>
                </a:moveTo>
                <a:lnTo>
                  <a:pt x="285" y="133"/>
                </a:lnTo>
                <a:lnTo>
                  <a:pt x="282" y="134"/>
                </a:lnTo>
                <a:lnTo>
                  <a:pt x="282" y="134"/>
                </a:lnTo>
                <a:lnTo>
                  <a:pt x="280" y="124"/>
                </a:lnTo>
                <a:lnTo>
                  <a:pt x="280" y="124"/>
                </a:lnTo>
                <a:lnTo>
                  <a:pt x="286" y="123"/>
                </a:lnTo>
                <a:lnTo>
                  <a:pt x="292" y="120"/>
                </a:lnTo>
                <a:lnTo>
                  <a:pt x="292" y="120"/>
                </a:lnTo>
                <a:lnTo>
                  <a:pt x="301" y="121"/>
                </a:lnTo>
                <a:lnTo>
                  <a:pt x="301" y="121"/>
                </a:lnTo>
                <a:lnTo>
                  <a:pt x="293" y="126"/>
                </a:lnTo>
                <a:lnTo>
                  <a:pt x="293" y="126"/>
                </a:lnTo>
                <a:lnTo>
                  <a:pt x="285" y="131"/>
                </a:lnTo>
                <a:lnTo>
                  <a:pt x="285" y="131"/>
                </a:lnTo>
                <a:lnTo>
                  <a:pt x="285" y="132"/>
                </a:lnTo>
                <a:lnTo>
                  <a:pt x="285" y="133"/>
                </a:lnTo>
                <a:lnTo>
                  <a:pt x="285" y="133"/>
                </a:lnTo>
                <a:close/>
                <a:moveTo>
                  <a:pt x="278" y="114"/>
                </a:moveTo>
                <a:lnTo>
                  <a:pt x="278" y="114"/>
                </a:lnTo>
                <a:lnTo>
                  <a:pt x="288" y="110"/>
                </a:lnTo>
                <a:lnTo>
                  <a:pt x="297" y="106"/>
                </a:lnTo>
                <a:lnTo>
                  <a:pt x="297" y="106"/>
                </a:lnTo>
                <a:lnTo>
                  <a:pt x="295" y="113"/>
                </a:lnTo>
                <a:lnTo>
                  <a:pt x="295" y="113"/>
                </a:lnTo>
                <a:lnTo>
                  <a:pt x="289" y="116"/>
                </a:lnTo>
                <a:lnTo>
                  <a:pt x="289" y="116"/>
                </a:lnTo>
                <a:lnTo>
                  <a:pt x="279" y="122"/>
                </a:lnTo>
                <a:lnTo>
                  <a:pt x="279" y="122"/>
                </a:lnTo>
                <a:lnTo>
                  <a:pt x="278" y="114"/>
                </a:lnTo>
                <a:lnTo>
                  <a:pt x="278" y="114"/>
                </a:lnTo>
                <a:close/>
                <a:moveTo>
                  <a:pt x="420" y="95"/>
                </a:moveTo>
                <a:lnTo>
                  <a:pt x="420" y="95"/>
                </a:lnTo>
                <a:lnTo>
                  <a:pt x="431" y="92"/>
                </a:lnTo>
                <a:lnTo>
                  <a:pt x="437" y="91"/>
                </a:lnTo>
                <a:lnTo>
                  <a:pt x="443" y="91"/>
                </a:lnTo>
                <a:lnTo>
                  <a:pt x="443" y="91"/>
                </a:lnTo>
                <a:lnTo>
                  <a:pt x="439" y="93"/>
                </a:lnTo>
                <a:lnTo>
                  <a:pt x="436" y="95"/>
                </a:lnTo>
                <a:lnTo>
                  <a:pt x="436" y="95"/>
                </a:lnTo>
                <a:lnTo>
                  <a:pt x="427" y="99"/>
                </a:lnTo>
                <a:lnTo>
                  <a:pt x="427" y="99"/>
                </a:lnTo>
                <a:lnTo>
                  <a:pt x="421" y="102"/>
                </a:lnTo>
                <a:lnTo>
                  <a:pt x="421" y="102"/>
                </a:lnTo>
                <a:lnTo>
                  <a:pt x="420" y="95"/>
                </a:lnTo>
                <a:lnTo>
                  <a:pt x="420" y="95"/>
                </a:lnTo>
                <a:close/>
                <a:moveTo>
                  <a:pt x="422" y="109"/>
                </a:moveTo>
                <a:lnTo>
                  <a:pt x="422" y="109"/>
                </a:lnTo>
                <a:lnTo>
                  <a:pt x="422" y="106"/>
                </a:lnTo>
                <a:lnTo>
                  <a:pt x="422" y="106"/>
                </a:lnTo>
                <a:lnTo>
                  <a:pt x="434" y="102"/>
                </a:lnTo>
                <a:lnTo>
                  <a:pt x="440" y="100"/>
                </a:lnTo>
                <a:lnTo>
                  <a:pt x="447" y="100"/>
                </a:lnTo>
                <a:lnTo>
                  <a:pt x="447" y="100"/>
                </a:lnTo>
                <a:lnTo>
                  <a:pt x="437" y="106"/>
                </a:lnTo>
                <a:lnTo>
                  <a:pt x="437" y="106"/>
                </a:lnTo>
                <a:lnTo>
                  <a:pt x="434" y="107"/>
                </a:lnTo>
                <a:lnTo>
                  <a:pt x="431" y="110"/>
                </a:lnTo>
                <a:lnTo>
                  <a:pt x="431" y="110"/>
                </a:lnTo>
                <a:lnTo>
                  <a:pt x="422" y="109"/>
                </a:lnTo>
                <a:lnTo>
                  <a:pt x="422" y="109"/>
                </a:lnTo>
                <a:close/>
                <a:moveTo>
                  <a:pt x="442" y="111"/>
                </a:moveTo>
                <a:lnTo>
                  <a:pt x="442" y="111"/>
                </a:lnTo>
                <a:lnTo>
                  <a:pt x="447" y="111"/>
                </a:lnTo>
                <a:lnTo>
                  <a:pt x="449" y="111"/>
                </a:lnTo>
                <a:lnTo>
                  <a:pt x="449" y="113"/>
                </a:lnTo>
                <a:lnTo>
                  <a:pt x="449" y="113"/>
                </a:lnTo>
                <a:lnTo>
                  <a:pt x="442" y="111"/>
                </a:lnTo>
                <a:lnTo>
                  <a:pt x="442" y="111"/>
                </a:lnTo>
                <a:close/>
                <a:moveTo>
                  <a:pt x="446" y="88"/>
                </a:moveTo>
                <a:lnTo>
                  <a:pt x="446" y="88"/>
                </a:lnTo>
                <a:lnTo>
                  <a:pt x="449" y="94"/>
                </a:lnTo>
                <a:lnTo>
                  <a:pt x="451" y="100"/>
                </a:lnTo>
                <a:lnTo>
                  <a:pt x="453" y="113"/>
                </a:lnTo>
                <a:lnTo>
                  <a:pt x="453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1"/>
                </a:lnTo>
                <a:lnTo>
                  <a:pt x="450" y="110"/>
                </a:lnTo>
                <a:lnTo>
                  <a:pt x="448" y="109"/>
                </a:lnTo>
                <a:lnTo>
                  <a:pt x="444" y="109"/>
                </a:lnTo>
                <a:lnTo>
                  <a:pt x="441" y="109"/>
                </a:lnTo>
                <a:lnTo>
                  <a:pt x="441" y="109"/>
                </a:lnTo>
                <a:lnTo>
                  <a:pt x="435" y="110"/>
                </a:lnTo>
                <a:lnTo>
                  <a:pt x="435" y="110"/>
                </a:lnTo>
                <a:lnTo>
                  <a:pt x="433" y="110"/>
                </a:lnTo>
                <a:lnTo>
                  <a:pt x="433" y="110"/>
                </a:lnTo>
                <a:lnTo>
                  <a:pt x="436" y="108"/>
                </a:lnTo>
                <a:lnTo>
                  <a:pt x="436" y="108"/>
                </a:lnTo>
                <a:lnTo>
                  <a:pt x="444" y="105"/>
                </a:lnTo>
                <a:lnTo>
                  <a:pt x="447" y="103"/>
                </a:lnTo>
                <a:lnTo>
                  <a:pt x="450" y="100"/>
                </a:lnTo>
                <a:lnTo>
                  <a:pt x="450" y="100"/>
                </a:lnTo>
                <a:lnTo>
                  <a:pt x="450" y="99"/>
                </a:lnTo>
                <a:lnTo>
                  <a:pt x="449" y="98"/>
                </a:lnTo>
                <a:lnTo>
                  <a:pt x="449" y="98"/>
                </a:lnTo>
                <a:lnTo>
                  <a:pt x="446" y="98"/>
                </a:lnTo>
                <a:lnTo>
                  <a:pt x="442" y="98"/>
                </a:lnTo>
                <a:lnTo>
                  <a:pt x="435" y="99"/>
                </a:lnTo>
                <a:lnTo>
                  <a:pt x="422" y="104"/>
                </a:lnTo>
                <a:lnTo>
                  <a:pt x="422" y="104"/>
                </a:lnTo>
                <a:lnTo>
                  <a:pt x="434" y="98"/>
                </a:lnTo>
                <a:lnTo>
                  <a:pt x="440" y="95"/>
                </a:lnTo>
                <a:lnTo>
                  <a:pt x="445" y="92"/>
                </a:lnTo>
                <a:lnTo>
                  <a:pt x="445" y="92"/>
                </a:lnTo>
                <a:lnTo>
                  <a:pt x="446" y="91"/>
                </a:lnTo>
                <a:lnTo>
                  <a:pt x="445" y="90"/>
                </a:lnTo>
                <a:lnTo>
                  <a:pt x="445" y="90"/>
                </a:lnTo>
                <a:lnTo>
                  <a:pt x="442" y="89"/>
                </a:lnTo>
                <a:lnTo>
                  <a:pt x="439" y="89"/>
                </a:lnTo>
                <a:lnTo>
                  <a:pt x="433" y="90"/>
                </a:lnTo>
                <a:lnTo>
                  <a:pt x="421" y="93"/>
                </a:lnTo>
                <a:lnTo>
                  <a:pt x="421" y="93"/>
                </a:lnTo>
                <a:lnTo>
                  <a:pt x="431" y="88"/>
                </a:lnTo>
                <a:lnTo>
                  <a:pt x="436" y="84"/>
                </a:lnTo>
                <a:lnTo>
                  <a:pt x="439" y="80"/>
                </a:lnTo>
                <a:lnTo>
                  <a:pt x="439" y="80"/>
                </a:lnTo>
                <a:lnTo>
                  <a:pt x="443" y="84"/>
                </a:lnTo>
                <a:lnTo>
                  <a:pt x="446" y="88"/>
                </a:lnTo>
                <a:lnTo>
                  <a:pt x="446" y="88"/>
                </a:lnTo>
                <a:close/>
                <a:moveTo>
                  <a:pt x="419" y="91"/>
                </a:moveTo>
                <a:lnTo>
                  <a:pt x="419" y="91"/>
                </a:lnTo>
                <a:lnTo>
                  <a:pt x="417" y="86"/>
                </a:lnTo>
                <a:lnTo>
                  <a:pt x="417" y="86"/>
                </a:lnTo>
                <a:lnTo>
                  <a:pt x="422" y="85"/>
                </a:lnTo>
                <a:lnTo>
                  <a:pt x="422" y="85"/>
                </a:lnTo>
                <a:lnTo>
                  <a:pt x="430" y="82"/>
                </a:lnTo>
                <a:lnTo>
                  <a:pt x="437" y="80"/>
                </a:lnTo>
                <a:lnTo>
                  <a:pt x="437" y="80"/>
                </a:lnTo>
                <a:lnTo>
                  <a:pt x="434" y="84"/>
                </a:lnTo>
                <a:lnTo>
                  <a:pt x="430" y="87"/>
                </a:lnTo>
                <a:lnTo>
                  <a:pt x="419" y="91"/>
                </a:lnTo>
                <a:lnTo>
                  <a:pt x="419" y="91"/>
                </a:lnTo>
                <a:close/>
                <a:moveTo>
                  <a:pt x="436" y="78"/>
                </a:moveTo>
                <a:lnTo>
                  <a:pt x="436" y="78"/>
                </a:lnTo>
                <a:lnTo>
                  <a:pt x="431" y="79"/>
                </a:lnTo>
                <a:lnTo>
                  <a:pt x="426" y="81"/>
                </a:lnTo>
                <a:lnTo>
                  <a:pt x="416" y="84"/>
                </a:lnTo>
                <a:lnTo>
                  <a:pt x="416" y="84"/>
                </a:lnTo>
                <a:lnTo>
                  <a:pt x="415" y="83"/>
                </a:lnTo>
                <a:lnTo>
                  <a:pt x="415" y="83"/>
                </a:lnTo>
                <a:lnTo>
                  <a:pt x="422" y="78"/>
                </a:lnTo>
                <a:lnTo>
                  <a:pt x="422" y="78"/>
                </a:lnTo>
                <a:lnTo>
                  <a:pt x="426" y="74"/>
                </a:lnTo>
                <a:lnTo>
                  <a:pt x="426" y="74"/>
                </a:lnTo>
                <a:lnTo>
                  <a:pt x="431" y="76"/>
                </a:lnTo>
                <a:lnTo>
                  <a:pt x="436" y="78"/>
                </a:lnTo>
                <a:lnTo>
                  <a:pt x="436" y="78"/>
                </a:lnTo>
                <a:close/>
                <a:moveTo>
                  <a:pt x="423" y="74"/>
                </a:moveTo>
                <a:lnTo>
                  <a:pt x="423" y="74"/>
                </a:lnTo>
                <a:lnTo>
                  <a:pt x="419" y="76"/>
                </a:lnTo>
                <a:lnTo>
                  <a:pt x="416" y="79"/>
                </a:lnTo>
                <a:lnTo>
                  <a:pt x="416" y="79"/>
                </a:lnTo>
                <a:lnTo>
                  <a:pt x="414" y="81"/>
                </a:lnTo>
                <a:lnTo>
                  <a:pt x="414" y="81"/>
                </a:lnTo>
                <a:lnTo>
                  <a:pt x="411" y="77"/>
                </a:lnTo>
                <a:lnTo>
                  <a:pt x="411" y="77"/>
                </a:lnTo>
                <a:lnTo>
                  <a:pt x="417" y="76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close/>
                <a:moveTo>
                  <a:pt x="418" y="73"/>
                </a:moveTo>
                <a:lnTo>
                  <a:pt x="418" y="73"/>
                </a:lnTo>
                <a:lnTo>
                  <a:pt x="418" y="73"/>
                </a:lnTo>
                <a:lnTo>
                  <a:pt x="418" y="73"/>
                </a:lnTo>
                <a:lnTo>
                  <a:pt x="414" y="74"/>
                </a:lnTo>
                <a:lnTo>
                  <a:pt x="409" y="74"/>
                </a:lnTo>
                <a:lnTo>
                  <a:pt x="409" y="74"/>
                </a:lnTo>
                <a:lnTo>
                  <a:pt x="407" y="72"/>
                </a:lnTo>
                <a:lnTo>
                  <a:pt x="407" y="72"/>
                </a:lnTo>
                <a:lnTo>
                  <a:pt x="418" y="73"/>
                </a:lnTo>
                <a:lnTo>
                  <a:pt x="418" y="73"/>
                </a:lnTo>
                <a:close/>
                <a:moveTo>
                  <a:pt x="413" y="108"/>
                </a:moveTo>
                <a:lnTo>
                  <a:pt x="413" y="108"/>
                </a:lnTo>
                <a:lnTo>
                  <a:pt x="401" y="107"/>
                </a:lnTo>
                <a:lnTo>
                  <a:pt x="388" y="107"/>
                </a:lnTo>
                <a:lnTo>
                  <a:pt x="364" y="110"/>
                </a:lnTo>
                <a:lnTo>
                  <a:pt x="341" y="114"/>
                </a:lnTo>
                <a:lnTo>
                  <a:pt x="318" y="120"/>
                </a:lnTo>
                <a:lnTo>
                  <a:pt x="318" y="120"/>
                </a:lnTo>
                <a:lnTo>
                  <a:pt x="317" y="101"/>
                </a:lnTo>
                <a:lnTo>
                  <a:pt x="317" y="91"/>
                </a:lnTo>
                <a:lnTo>
                  <a:pt x="317" y="80"/>
                </a:lnTo>
                <a:lnTo>
                  <a:pt x="319" y="69"/>
                </a:lnTo>
                <a:lnTo>
                  <a:pt x="321" y="58"/>
                </a:lnTo>
                <a:lnTo>
                  <a:pt x="323" y="54"/>
                </a:lnTo>
                <a:lnTo>
                  <a:pt x="325" y="50"/>
                </a:lnTo>
                <a:lnTo>
                  <a:pt x="328" y="46"/>
                </a:lnTo>
                <a:lnTo>
                  <a:pt x="332" y="43"/>
                </a:lnTo>
                <a:lnTo>
                  <a:pt x="332" y="43"/>
                </a:lnTo>
                <a:lnTo>
                  <a:pt x="334" y="42"/>
                </a:lnTo>
                <a:lnTo>
                  <a:pt x="337" y="41"/>
                </a:lnTo>
                <a:lnTo>
                  <a:pt x="343" y="41"/>
                </a:lnTo>
                <a:lnTo>
                  <a:pt x="349" y="42"/>
                </a:lnTo>
                <a:lnTo>
                  <a:pt x="355" y="45"/>
                </a:lnTo>
                <a:lnTo>
                  <a:pt x="368" y="53"/>
                </a:lnTo>
                <a:lnTo>
                  <a:pt x="377" y="60"/>
                </a:lnTo>
                <a:lnTo>
                  <a:pt x="377" y="60"/>
                </a:lnTo>
                <a:lnTo>
                  <a:pt x="391" y="70"/>
                </a:lnTo>
                <a:lnTo>
                  <a:pt x="397" y="75"/>
                </a:lnTo>
                <a:lnTo>
                  <a:pt x="403" y="81"/>
                </a:lnTo>
                <a:lnTo>
                  <a:pt x="407" y="86"/>
                </a:lnTo>
                <a:lnTo>
                  <a:pt x="410" y="93"/>
                </a:lnTo>
                <a:lnTo>
                  <a:pt x="413" y="100"/>
                </a:lnTo>
                <a:lnTo>
                  <a:pt x="413" y="108"/>
                </a:lnTo>
                <a:lnTo>
                  <a:pt x="413" y="108"/>
                </a:lnTo>
                <a:close/>
                <a:moveTo>
                  <a:pt x="334" y="33"/>
                </a:moveTo>
                <a:lnTo>
                  <a:pt x="334" y="33"/>
                </a:lnTo>
                <a:lnTo>
                  <a:pt x="343" y="28"/>
                </a:lnTo>
                <a:lnTo>
                  <a:pt x="343" y="28"/>
                </a:lnTo>
                <a:lnTo>
                  <a:pt x="351" y="26"/>
                </a:lnTo>
                <a:lnTo>
                  <a:pt x="351" y="26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47" y="29"/>
                </a:lnTo>
                <a:lnTo>
                  <a:pt x="341" y="32"/>
                </a:lnTo>
                <a:lnTo>
                  <a:pt x="341" y="32"/>
                </a:lnTo>
                <a:lnTo>
                  <a:pt x="337" y="32"/>
                </a:lnTo>
                <a:lnTo>
                  <a:pt x="337" y="32"/>
                </a:lnTo>
                <a:lnTo>
                  <a:pt x="334" y="33"/>
                </a:lnTo>
                <a:lnTo>
                  <a:pt x="334" y="33"/>
                </a:lnTo>
                <a:close/>
                <a:moveTo>
                  <a:pt x="350" y="34"/>
                </a:moveTo>
                <a:lnTo>
                  <a:pt x="350" y="34"/>
                </a:lnTo>
                <a:lnTo>
                  <a:pt x="352" y="33"/>
                </a:lnTo>
                <a:lnTo>
                  <a:pt x="352" y="33"/>
                </a:lnTo>
                <a:lnTo>
                  <a:pt x="356" y="32"/>
                </a:lnTo>
                <a:lnTo>
                  <a:pt x="360" y="33"/>
                </a:lnTo>
                <a:lnTo>
                  <a:pt x="360" y="33"/>
                </a:lnTo>
                <a:lnTo>
                  <a:pt x="356" y="36"/>
                </a:lnTo>
                <a:lnTo>
                  <a:pt x="356" y="36"/>
                </a:lnTo>
                <a:lnTo>
                  <a:pt x="350" y="34"/>
                </a:lnTo>
                <a:lnTo>
                  <a:pt x="350" y="34"/>
                </a:lnTo>
                <a:close/>
                <a:moveTo>
                  <a:pt x="364" y="32"/>
                </a:moveTo>
                <a:lnTo>
                  <a:pt x="364" y="32"/>
                </a:lnTo>
                <a:lnTo>
                  <a:pt x="370" y="44"/>
                </a:lnTo>
                <a:lnTo>
                  <a:pt x="370" y="44"/>
                </a:lnTo>
                <a:lnTo>
                  <a:pt x="367" y="42"/>
                </a:lnTo>
                <a:lnTo>
                  <a:pt x="367" y="42"/>
                </a:lnTo>
                <a:lnTo>
                  <a:pt x="368" y="41"/>
                </a:lnTo>
                <a:lnTo>
                  <a:pt x="368" y="40"/>
                </a:lnTo>
                <a:lnTo>
                  <a:pt x="368" y="40"/>
                </a:lnTo>
                <a:lnTo>
                  <a:pt x="364" y="38"/>
                </a:lnTo>
                <a:lnTo>
                  <a:pt x="362" y="37"/>
                </a:lnTo>
                <a:lnTo>
                  <a:pt x="362" y="35"/>
                </a:lnTo>
                <a:lnTo>
                  <a:pt x="364" y="32"/>
                </a:lnTo>
                <a:lnTo>
                  <a:pt x="364" y="32"/>
                </a:lnTo>
                <a:close/>
                <a:moveTo>
                  <a:pt x="360" y="24"/>
                </a:move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3" y="29"/>
                </a:lnTo>
                <a:lnTo>
                  <a:pt x="363" y="29"/>
                </a:lnTo>
                <a:lnTo>
                  <a:pt x="359" y="29"/>
                </a:lnTo>
                <a:lnTo>
                  <a:pt x="355" y="30"/>
                </a:lnTo>
                <a:lnTo>
                  <a:pt x="348" y="32"/>
                </a:lnTo>
                <a:lnTo>
                  <a:pt x="348" y="32"/>
                </a:lnTo>
                <a:lnTo>
                  <a:pt x="346" y="33"/>
                </a:lnTo>
                <a:lnTo>
                  <a:pt x="346" y="33"/>
                </a:lnTo>
                <a:lnTo>
                  <a:pt x="345" y="33"/>
                </a:lnTo>
                <a:lnTo>
                  <a:pt x="345" y="33"/>
                </a:lnTo>
                <a:lnTo>
                  <a:pt x="347" y="31"/>
                </a:lnTo>
                <a:lnTo>
                  <a:pt x="347" y="31"/>
                </a:lnTo>
                <a:lnTo>
                  <a:pt x="360" y="24"/>
                </a:lnTo>
                <a:lnTo>
                  <a:pt x="360" y="24"/>
                </a:lnTo>
                <a:close/>
                <a:moveTo>
                  <a:pt x="328" y="12"/>
                </a:moveTo>
                <a:lnTo>
                  <a:pt x="328" y="12"/>
                </a:lnTo>
                <a:lnTo>
                  <a:pt x="332" y="10"/>
                </a:lnTo>
                <a:lnTo>
                  <a:pt x="336" y="9"/>
                </a:lnTo>
                <a:lnTo>
                  <a:pt x="340" y="9"/>
                </a:lnTo>
                <a:lnTo>
                  <a:pt x="343" y="9"/>
                </a:lnTo>
                <a:lnTo>
                  <a:pt x="343" y="9"/>
                </a:lnTo>
                <a:lnTo>
                  <a:pt x="332" y="15"/>
                </a:lnTo>
                <a:lnTo>
                  <a:pt x="326" y="17"/>
                </a:lnTo>
                <a:lnTo>
                  <a:pt x="321" y="18"/>
                </a:lnTo>
                <a:lnTo>
                  <a:pt x="321" y="18"/>
                </a:lnTo>
                <a:lnTo>
                  <a:pt x="324" y="15"/>
                </a:lnTo>
                <a:lnTo>
                  <a:pt x="328" y="12"/>
                </a:lnTo>
                <a:lnTo>
                  <a:pt x="328" y="12"/>
                </a:lnTo>
                <a:close/>
                <a:moveTo>
                  <a:pt x="319" y="21"/>
                </a:moveTo>
                <a:lnTo>
                  <a:pt x="319" y="21"/>
                </a:lnTo>
                <a:lnTo>
                  <a:pt x="323" y="20"/>
                </a:lnTo>
                <a:lnTo>
                  <a:pt x="328" y="18"/>
                </a:lnTo>
                <a:lnTo>
                  <a:pt x="328" y="18"/>
                </a:lnTo>
                <a:lnTo>
                  <a:pt x="335" y="15"/>
                </a:lnTo>
                <a:lnTo>
                  <a:pt x="335" y="15"/>
                </a:lnTo>
                <a:lnTo>
                  <a:pt x="342" y="12"/>
                </a:lnTo>
                <a:lnTo>
                  <a:pt x="344" y="10"/>
                </a:lnTo>
                <a:lnTo>
                  <a:pt x="342" y="12"/>
                </a:lnTo>
                <a:lnTo>
                  <a:pt x="342" y="12"/>
                </a:lnTo>
                <a:lnTo>
                  <a:pt x="335" y="16"/>
                </a:lnTo>
                <a:lnTo>
                  <a:pt x="329" y="19"/>
                </a:lnTo>
                <a:lnTo>
                  <a:pt x="315" y="25"/>
                </a:lnTo>
                <a:lnTo>
                  <a:pt x="315" y="25"/>
                </a:lnTo>
                <a:lnTo>
                  <a:pt x="319" y="21"/>
                </a:lnTo>
                <a:lnTo>
                  <a:pt x="319" y="21"/>
                </a:lnTo>
                <a:close/>
                <a:moveTo>
                  <a:pt x="313" y="28"/>
                </a:moveTo>
                <a:lnTo>
                  <a:pt x="313" y="28"/>
                </a:lnTo>
                <a:lnTo>
                  <a:pt x="331" y="20"/>
                </a:lnTo>
                <a:lnTo>
                  <a:pt x="339" y="16"/>
                </a:lnTo>
                <a:lnTo>
                  <a:pt x="347" y="11"/>
                </a:lnTo>
                <a:lnTo>
                  <a:pt x="347" y="11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42" y="18"/>
                </a:lnTo>
                <a:lnTo>
                  <a:pt x="331" y="22"/>
                </a:lnTo>
                <a:lnTo>
                  <a:pt x="331" y="22"/>
                </a:lnTo>
                <a:lnTo>
                  <a:pt x="318" y="27"/>
                </a:lnTo>
                <a:lnTo>
                  <a:pt x="318" y="27"/>
                </a:lnTo>
                <a:lnTo>
                  <a:pt x="313" y="29"/>
                </a:lnTo>
                <a:lnTo>
                  <a:pt x="313" y="29"/>
                </a:lnTo>
                <a:lnTo>
                  <a:pt x="313" y="28"/>
                </a:lnTo>
                <a:lnTo>
                  <a:pt x="313" y="28"/>
                </a:lnTo>
                <a:close/>
                <a:moveTo>
                  <a:pt x="312" y="31"/>
                </a:moveTo>
                <a:lnTo>
                  <a:pt x="312" y="31"/>
                </a:lnTo>
                <a:lnTo>
                  <a:pt x="319" y="29"/>
                </a:lnTo>
                <a:lnTo>
                  <a:pt x="327" y="26"/>
                </a:lnTo>
                <a:lnTo>
                  <a:pt x="327" y="26"/>
                </a:lnTo>
                <a:lnTo>
                  <a:pt x="340" y="21"/>
                </a:lnTo>
                <a:lnTo>
                  <a:pt x="340" y="21"/>
                </a:lnTo>
                <a:lnTo>
                  <a:pt x="347" y="18"/>
                </a:lnTo>
                <a:lnTo>
                  <a:pt x="348" y="18"/>
                </a:lnTo>
                <a:lnTo>
                  <a:pt x="347" y="19"/>
                </a:lnTo>
                <a:lnTo>
                  <a:pt x="343" y="21"/>
                </a:lnTo>
                <a:lnTo>
                  <a:pt x="343" y="21"/>
                </a:lnTo>
                <a:lnTo>
                  <a:pt x="335" y="25"/>
                </a:lnTo>
                <a:lnTo>
                  <a:pt x="326" y="29"/>
                </a:lnTo>
                <a:lnTo>
                  <a:pt x="317" y="32"/>
                </a:lnTo>
                <a:lnTo>
                  <a:pt x="308" y="36"/>
                </a:lnTo>
                <a:lnTo>
                  <a:pt x="308" y="36"/>
                </a:lnTo>
                <a:lnTo>
                  <a:pt x="312" y="31"/>
                </a:lnTo>
                <a:lnTo>
                  <a:pt x="312" y="31"/>
                </a:lnTo>
                <a:close/>
                <a:moveTo>
                  <a:pt x="306" y="39"/>
                </a:moveTo>
                <a:lnTo>
                  <a:pt x="306" y="39"/>
                </a:lnTo>
                <a:lnTo>
                  <a:pt x="319" y="34"/>
                </a:lnTo>
                <a:lnTo>
                  <a:pt x="331" y="29"/>
                </a:lnTo>
                <a:lnTo>
                  <a:pt x="343" y="24"/>
                </a:lnTo>
                <a:lnTo>
                  <a:pt x="348" y="20"/>
                </a:lnTo>
                <a:lnTo>
                  <a:pt x="354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6"/>
                </a:lnTo>
                <a:lnTo>
                  <a:pt x="358" y="21"/>
                </a:lnTo>
                <a:lnTo>
                  <a:pt x="358" y="21"/>
                </a:lnTo>
                <a:lnTo>
                  <a:pt x="359" y="22"/>
                </a:lnTo>
                <a:lnTo>
                  <a:pt x="359" y="22"/>
                </a:lnTo>
                <a:lnTo>
                  <a:pt x="346" y="25"/>
                </a:lnTo>
                <a:lnTo>
                  <a:pt x="334" y="30"/>
                </a:lnTo>
                <a:lnTo>
                  <a:pt x="334" y="30"/>
                </a:lnTo>
                <a:lnTo>
                  <a:pt x="315" y="39"/>
                </a:lnTo>
                <a:lnTo>
                  <a:pt x="315" y="39"/>
                </a:lnTo>
                <a:lnTo>
                  <a:pt x="305" y="42"/>
                </a:lnTo>
                <a:lnTo>
                  <a:pt x="305" y="42"/>
                </a:lnTo>
                <a:lnTo>
                  <a:pt x="306" y="39"/>
                </a:lnTo>
                <a:lnTo>
                  <a:pt x="306" y="39"/>
                </a:lnTo>
                <a:close/>
                <a:moveTo>
                  <a:pt x="304" y="44"/>
                </a:moveTo>
                <a:lnTo>
                  <a:pt x="304" y="44"/>
                </a:lnTo>
                <a:lnTo>
                  <a:pt x="315" y="41"/>
                </a:lnTo>
                <a:lnTo>
                  <a:pt x="324" y="37"/>
                </a:lnTo>
                <a:lnTo>
                  <a:pt x="324" y="37"/>
                </a:lnTo>
                <a:lnTo>
                  <a:pt x="321" y="41"/>
                </a:lnTo>
                <a:lnTo>
                  <a:pt x="317" y="45"/>
                </a:lnTo>
                <a:lnTo>
                  <a:pt x="317" y="45"/>
                </a:lnTo>
                <a:lnTo>
                  <a:pt x="301" y="50"/>
                </a:lnTo>
                <a:lnTo>
                  <a:pt x="301" y="50"/>
                </a:lnTo>
                <a:lnTo>
                  <a:pt x="304" y="44"/>
                </a:lnTo>
                <a:lnTo>
                  <a:pt x="304" y="44"/>
                </a:lnTo>
                <a:close/>
                <a:moveTo>
                  <a:pt x="299" y="53"/>
                </a:moveTo>
                <a:lnTo>
                  <a:pt x="299" y="53"/>
                </a:lnTo>
                <a:lnTo>
                  <a:pt x="310" y="49"/>
                </a:lnTo>
                <a:lnTo>
                  <a:pt x="310" y="49"/>
                </a:lnTo>
                <a:lnTo>
                  <a:pt x="315" y="48"/>
                </a:lnTo>
                <a:lnTo>
                  <a:pt x="315" y="48"/>
                </a:lnTo>
                <a:lnTo>
                  <a:pt x="315" y="48"/>
                </a:lnTo>
                <a:lnTo>
                  <a:pt x="308" y="51"/>
                </a:lnTo>
                <a:lnTo>
                  <a:pt x="308" y="51"/>
                </a:lnTo>
                <a:lnTo>
                  <a:pt x="295" y="59"/>
                </a:lnTo>
                <a:lnTo>
                  <a:pt x="295" y="59"/>
                </a:lnTo>
                <a:lnTo>
                  <a:pt x="299" y="53"/>
                </a:lnTo>
                <a:lnTo>
                  <a:pt x="299" y="53"/>
                </a:lnTo>
                <a:close/>
                <a:moveTo>
                  <a:pt x="290" y="67"/>
                </a:moveTo>
                <a:lnTo>
                  <a:pt x="290" y="67"/>
                </a:lnTo>
                <a:lnTo>
                  <a:pt x="297" y="63"/>
                </a:lnTo>
                <a:lnTo>
                  <a:pt x="297" y="63"/>
                </a:lnTo>
                <a:lnTo>
                  <a:pt x="304" y="60"/>
                </a:lnTo>
                <a:lnTo>
                  <a:pt x="305" y="60"/>
                </a:lnTo>
                <a:lnTo>
                  <a:pt x="304" y="61"/>
                </a:lnTo>
                <a:lnTo>
                  <a:pt x="300" y="64"/>
                </a:lnTo>
                <a:lnTo>
                  <a:pt x="300" y="64"/>
                </a:lnTo>
                <a:lnTo>
                  <a:pt x="287" y="72"/>
                </a:lnTo>
                <a:lnTo>
                  <a:pt x="287" y="72"/>
                </a:lnTo>
                <a:lnTo>
                  <a:pt x="290" y="67"/>
                </a:lnTo>
                <a:lnTo>
                  <a:pt x="290" y="67"/>
                </a:lnTo>
                <a:close/>
                <a:moveTo>
                  <a:pt x="286" y="74"/>
                </a:moveTo>
                <a:lnTo>
                  <a:pt x="286" y="74"/>
                </a:lnTo>
                <a:lnTo>
                  <a:pt x="299" y="67"/>
                </a:lnTo>
                <a:lnTo>
                  <a:pt x="305" y="63"/>
                </a:lnTo>
                <a:lnTo>
                  <a:pt x="311" y="59"/>
                </a:lnTo>
                <a:lnTo>
                  <a:pt x="311" y="59"/>
                </a:lnTo>
                <a:lnTo>
                  <a:pt x="312" y="57"/>
                </a:lnTo>
                <a:lnTo>
                  <a:pt x="310" y="57"/>
                </a:lnTo>
                <a:lnTo>
                  <a:pt x="310" y="57"/>
                </a:lnTo>
                <a:lnTo>
                  <a:pt x="304" y="58"/>
                </a:lnTo>
                <a:lnTo>
                  <a:pt x="299" y="60"/>
                </a:lnTo>
                <a:lnTo>
                  <a:pt x="299" y="60"/>
                </a:lnTo>
                <a:lnTo>
                  <a:pt x="291" y="64"/>
                </a:lnTo>
                <a:lnTo>
                  <a:pt x="291" y="64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303" y="56"/>
                </a:lnTo>
                <a:lnTo>
                  <a:pt x="315" y="50"/>
                </a:lnTo>
                <a:lnTo>
                  <a:pt x="315" y="50"/>
                </a:lnTo>
                <a:lnTo>
                  <a:pt x="312" y="59"/>
                </a:lnTo>
                <a:lnTo>
                  <a:pt x="310" y="69"/>
                </a:lnTo>
                <a:lnTo>
                  <a:pt x="308" y="79"/>
                </a:lnTo>
                <a:lnTo>
                  <a:pt x="308" y="88"/>
                </a:lnTo>
                <a:lnTo>
                  <a:pt x="308" y="107"/>
                </a:lnTo>
                <a:lnTo>
                  <a:pt x="308" y="121"/>
                </a:lnTo>
                <a:lnTo>
                  <a:pt x="308" y="121"/>
                </a:lnTo>
                <a:lnTo>
                  <a:pt x="310" y="123"/>
                </a:lnTo>
                <a:lnTo>
                  <a:pt x="310" y="123"/>
                </a:lnTo>
                <a:lnTo>
                  <a:pt x="300" y="126"/>
                </a:lnTo>
                <a:lnTo>
                  <a:pt x="300" y="126"/>
                </a:lnTo>
                <a:lnTo>
                  <a:pt x="299" y="126"/>
                </a:lnTo>
                <a:lnTo>
                  <a:pt x="299" y="126"/>
                </a:lnTo>
                <a:lnTo>
                  <a:pt x="298" y="126"/>
                </a:lnTo>
                <a:lnTo>
                  <a:pt x="298" y="126"/>
                </a:lnTo>
                <a:lnTo>
                  <a:pt x="303" y="123"/>
                </a:lnTo>
                <a:lnTo>
                  <a:pt x="306" y="117"/>
                </a:lnTo>
                <a:lnTo>
                  <a:pt x="306" y="117"/>
                </a:lnTo>
                <a:lnTo>
                  <a:pt x="306" y="117"/>
                </a:lnTo>
                <a:lnTo>
                  <a:pt x="306" y="116"/>
                </a:lnTo>
                <a:lnTo>
                  <a:pt x="306" y="116"/>
                </a:lnTo>
                <a:lnTo>
                  <a:pt x="300" y="115"/>
                </a:lnTo>
                <a:lnTo>
                  <a:pt x="295" y="117"/>
                </a:lnTo>
                <a:lnTo>
                  <a:pt x="295" y="117"/>
                </a:lnTo>
                <a:lnTo>
                  <a:pt x="286" y="121"/>
                </a:lnTo>
                <a:lnTo>
                  <a:pt x="282" y="123"/>
                </a:lnTo>
                <a:lnTo>
                  <a:pt x="284" y="121"/>
                </a:lnTo>
                <a:lnTo>
                  <a:pt x="284" y="121"/>
                </a:lnTo>
                <a:lnTo>
                  <a:pt x="295" y="115"/>
                </a:lnTo>
                <a:lnTo>
                  <a:pt x="300" y="111"/>
                </a:lnTo>
                <a:lnTo>
                  <a:pt x="302" y="108"/>
                </a:lnTo>
                <a:lnTo>
                  <a:pt x="304" y="105"/>
                </a:lnTo>
                <a:lnTo>
                  <a:pt x="304" y="105"/>
                </a:lnTo>
                <a:lnTo>
                  <a:pt x="303" y="104"/>
                </a:lnTo>
                <a:lnTo>
                  <a:pt x="302" y="104"/>
                </a:lnTo>
                <a:lnTo>
                  <a:pt x="302" y="104"/>
                </a:lnTo>
                <a:lnTo>
                  <a:pt x="298" y="104"/>
                </a:lnTo>
                <a:lnTo>
                  <a:pt x="294" y="105"/>
                </a:lnTo>
                <a:lnTo>
                  <a:pt x="285" y="109"/>
                </a:lnTo>
                <a:lnTo>
                  <a:pt x="285" y="109"/>
                </a:lnTo>
                <a:lnTo>
                  <a:pt x="297" y="102"/>
                </a:lnTo>
                <a:lnTo>
                  <a:pt x="302" y="98"/>
                </a:lnTo>
                <a:lnTo>
                  <a:pt x="306" y="94"/>
                </a:lnTo>
                <a:lnTo>
                  <a:pt x="306" y="94"/>
                </a:lnTo>
                <a:lnTo>
                  <a:pt x="306" y="92"/>
                </a:lnTo>
                <a:lnTo>
                  <a:pt x="305" y="92"/>
                </a:lnTo>
                <a:lnTo>
                  <a:pt x="305" y="92"/>
                </a:lnTo>
                <a:lnTo>
                  <a:pt x="301" y="92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302" y="90"/>
                </a:lnTo>
                <a:lnTo>
                  <a:pt x="306" y="85"/>
                </a:lnTo>
                <a:lnTo>
                  <a:pt x="306" y="85"/>
                </a:lnTo>
                <a:lnTo>
                  <a:pt x="306" y="84"/>
                </a:lnTo>
                <a:lnTo>
                  <a:pt x="305" y="83"/>
                </a:lnTo>
                <a:lnTo>
                  <a:pt x="305" y="83"/>
                </a:lnTo>
                <a:lnTo>
                  <a:pt x="299" y="85"/>
                </a:lnTo>
                <a:lnTo>
                  <a:pt x="292" y="87"/>
                </a:lnTo>
                <a:lnTo>
                  <a:pt x="292" y="87"/>
                </a:lnTo>
                <a:lnTo>
                  <a:pt x="282" y="92"/>
                </a:lnTo>
                <a:lnTo>
                  <a:pt x="280" y="93"/>
                </a:lnTo>
                <a:lnTo>
                  <a:pt x="280" y="92"/>
                </a:lnTo>
                <a:lnTo>
                  <a:pt x="286" y="88"/>
                </a:lnTo>
                <a:lnTo>
                  <a:pt x="286" y="88"/>
                </a:lnTo>
                <a:lnTo>
                  <a:pt x="297" y="81"/>
                </a:lnTo>
                <a:lnTo>
                  <a:pt x="302" y="77"/>
                </a:lnTo>
                <a:lnTo>
                  <a:pt x="307" y="72"/>
                </a:lnTo>
                <a:lnTo>
                  <a:pt x="307" y="72"/>
                </a:lnTo>
                <a:lnTo>
                  <a:pt x="307" y="71"/>
                </a:lnTo>
                <a:lnTo>
                  <a:pt x="306" y="70"/>
                </a:lnTo>
                <a:lnTo>
                  <a:pt x="306" y="70"/>
                </a:lnTo>
                <a:lnTo>
                  <a:pt x="302" y="71"/>
                </a:lnTo>
                <a:lnTo>
                  <a:pt x="298" y="72"/>
                </a:lnTo>
                <a:lnTo>
                  <a:pt x="298" y="72"/>
                </a:lnTo>
                <a:lnTo>
                  <a:pt x="284" y="78"/>
                </a:lnTo>
                <a:lnTo>
                  <a:pt x="284" y="78"/>
                </a:lnTo>
                <a:lnTo>
                  <a:pt x="286" y="74"/>
                </a:lnTo>
                <a:lnTo>
                  <a:pt x="286" y="74"/>
                </a:lnTo>
                <a:close/>
                <a:moveTo>
                  <a:pt x="281" y="83"/>
                </a:moveTo>
                <a:lnTo>
                  <a:pt x="281" y="83"/>
                </a:lnTo>
                <a:lnTo>
                  <a:pt x="283" y="82"/>
                </a:lnTo>
                <a:lnTo>
                  <a:pt x="283" y="82"/>
                </a:lnTo>
                <a:lnTo>
                  <a:pt x="291" y="78"/>
                </a:lnTo>
                <a:lnTo>
                  <a:pt x="291" y="78"/>
                </a:lnTo>
                <a:lnTo>
                  <a:pt x="293" y="76"/>
                </a:lnTo>
                <a:lnTo>
                  <a:pt x="295" y="76"/>
                </a:lnTo>
                <a:lnTo>
                  <a:pt x="298" y="75"/>
                </a:lnTo>
                <a:lnTo>
                  <a:pt x="300" y="76"/>
                </a:lnTo>
                <a:lnTo>
                  <a:pt x="300" y="76"/>
                </a:lnTo>
                <a:lnTo>
                  <a:pt x="295" y="80"/>
                </a:lnTo>
                <a:lnTo>
                  <a:pt x="290" y="84"/>
                </a:lnTo>
                <a:lnTo>
                  <a:pt x="284" y="87"/>
                </a:lnTo>
                <a:lnTo>
                  <a:pt x="278" y="91"/>
                </a:lnTo>
                <a:lnTo>
                  <a:pt x="278" y="91"/>
                </a:lnTo>
                <a:lnTo>
                  <a:pt x="281" y="83"/>
                </a:lnTo>
                <a:lnTo>
                  <a:pt x="281" y="83"/>
                </a:lnTo>
                <a:close/>
                <a:moveTo>
                  <a:pt x="278" y="95"/>
                </a:moveTo>
                <a:lnTo>
                  <a:pt x="278" y="95"/>
                </a:lnTo>
                <a:lnTo>
                  <a:pt x="285" y="93"/>
                </a:lnTo>
                <a:lnTo>
                  <a:pt x="285" y="93"/>
                </a:lnTo>
                <a:lnTo>
                  <a:pt x="297" y="88"/>
                </a:lnTo>
                <a:lnTo>
                  <a:pt x="301" y="87"/>
                </a:lnTo>
                <a:lnTo>
                  <a:pt x="301" y="88"/>
                </a:lnTo>
                <a:lnTo>
                  <a:pt x="298" y="90"/>
                </a:lnTo>
                <a:lnTo>
                  <a:pt x="298" y="90"/>
                </a:lnTo>
                <a:lnTo>
                  <a:pt x="293" y="94"/>
                </a:lnTo>
                <a:lnTo>
                  <a:pt x="288" y="96"/>
                </a:lnTo>
                <a:lnTo>
                  <a:pt x="282" y="99"/>
                </a:lnTo>
                <a:lnTo>
                  <a:pt x="277" y="102"/>
                </a:lnTo>
                <a:lnTo>
                  <a:pt x="277" y="102"/>
                </a:lnTo>
                <a:lnTo>
                  <a:pt x="278" y="95"/>
                </a:lnTo>
                <a:lnTo>
                  <a:pt x="278" y="95"/>
                </a:lnTo>
                <a:close/>
                <a:moveTo>
                  <a:pt x="251" y="142"/>
                </a:moveTo>
                <a:lnTo>
                  <a:pt x="251" y="142"/>
                </a:lnTo>
                <a:lnTo>
                  <a:pt x="243" y="148"/>
                </a:lnTo>
                <a:lnTo>
                  <a:pt x="243" y="148"/>
                </a:lnTo>
                <a:lnTo>
                  <a:pt x="203" y="169"/>
                </a:lnTo>
                <a:lnTo>
                  <a:pt x="203" y="169"/>
                </a:lnTo>
                <a:lnTo>
                  <a:pt x="168" y="188"/>
                </a:lnTo>
                <a:lnTo>
                  <a:pt x="132" y="208"/>
                </a:lnTo>
                <a:lnTo>
                  <a:pt x="132" y="208"/>
                </a:lnTo>
                <a:lnTo>
                  <a:pt x="136" y="206"/>
                </a:lnTo>
                <a:lnTo>
                  <a:pt x="136" y="206"/>
                </a:lnTo>
                <a:lnTo>
                  <a:pt x="154" y="194"/>
                </a:lnTo>
                <a:lnTo>
                  <a:pt x="172" y="183"/>
                </a:lnTo>
                <a:lnTo>
                  <a:pt x="172" y="183"/>
                </a:lnTo>
                <a:lnTo>
                  <a:pt x="188" y="173"/>
                </a:lnTo>
                <a:lnTo>
                  <a:pt x="204" y="164"/>
                </a:lnTo>
                <a:lnTo>
                  <a:pt x="220" y="155"/>
                </a:lnTo>
                <a:lnTo>
                  <a:pt x="237" y="145"/>
                </a:lnTo>
                <a:lnTo>
                  <a:pt x="237" y="145"/>
                </a:lnTo>
                <a:lnTo>
                  <a:pt x="251" y="142"/>
                </a:lnTo>
                <a:lnTo>
                  <a:pt x="251" y="142"/>
                </a:lnTo>
                <a:close/>
                <a:moveTo>
                  <a:pt x="144" y="189"/>
                </a:moveTo>
                <a:lnTo>
                  <a:pt x="144" y="189"/>
                </a:lnTo>
                <a:lnTo>
                  <a:pt x="153" y="182"/>
                </a:lnTo>
                <a:lnTo>
                  <a:pt x="162" y="175"/>
                </a:lnTo>
                <a:lnTo>
                  <a:pt x="172" y="169"/>
                </a:lnTo>
                <a:lnTo>
                  <a:pt x="181" y="164"/>
                </a:lnTo>
                <a:lnTo>
                  <a:pt x="192" y="159"/>
                </a:lnTo>
                <a:lnTo>
                  <a:pt x="202" y="155"/>
                </a:lnTo>
                <a:lnTo>
                  <a:pt x="224" y="149"/>
                </a:lnTo>
                <a:lnTo>
                  <a:pt x="224" y="149"/>
                </a:lnTo>
                <a:lnTo>
                  <a:pt x="183" y="169"/>
                </a:lnTo>
                <a:lnTo>
                  <a:pt x="163" y="180"/>
                </a:lnTo>
                <a:lnTo>
                  <a:pt x="142" y="191"/>
                </a:lnTo>
                <a:lnTo>
                  <a:pt x="142" y="191"/>
                </a:lnTo>
                <a:lnTo>
                  <a:pt x="144" y="189"/>
                </a:lnTo>
                <a:lnTo>
                  <a:pt x="144" y="189"/>
                </a:lnTo>
                <a:close/>
                <a:moveTo>
                  <a:pt x="136" y="198"/>
                </a:moveTo>
                <a:lnTo>
                  <a:pt x="136" y="198"/>
                </a:lnTo>
                <a:lnTo>
                  <a:pt x="161" y="183"/>
                </a:lnTo>
                <a:lnTo>
                  <a:pt x="186" y="170"/>
                </a:lnTo>
                <a:lnTo>
                  <a:pt x="186" y="170"/>
                </a:lnTo>
                <a:lnTo>
                  <a:pt x="215" y="155"/>
                </a:lnTo>
                <a:lnTo>
                  <a:pt x="215" y="155"/>
                </a:lnTo>
                <a:lnTo>
                  <a:pt x="216" y="155"/>
                </a:lnTo>
                <a:lnTo>
                  <a:pt x="216" y="155"/>
                </a:lnTo>
                <a:lnTo>
                  <a:pt x="193" y="168"/>
                </a:lnTo>
                <a:lnTo>
                  <a:pt x="170" y="181"/>
                </a:lnTo>
                <a:lnTo>
                  <a:pt x="148" y="196"/>
                </a:lnTo>
                <a:lnTo>
                  <a:pt x="125" y="211"/>
                </a:lnTo>
                <a:lnTo>
                  <a:pt x="125" y="211"/>
                </a:lnTo>
                <a:lnTo>
                  <a:pt x="136" y="198"/>
                </a:lnTo>
                <a:lnTo>
                  <a:pt x="136" y="198"/>
                </a:lnTo>
                <a:close/>
                <a:moveTo>
                  <a:pt x="120" y="219"/>
                </a:moveTo>
                <a:lnTo>
                  <a:pt x="120" y="219"/>
                </a:lnTo>
                <a:lnTo>
                  <a:pt x="121" y="218"/>
                </a:lnTo>
                <a:lnTo>
                  <a:pt x="121" y="218"/>
                </a:lnTo>
                <a:lnTo>
                  <a:pt x="156" y="197"/>
                </a:lnTo>
                <a:lnTo>
                  <a:pt x="190" y="178"/>
                </a:lnTo>
                <a:lnTo>
                  <a:pt x="190" y="178"/>
                </a:lnTo>
                <a:lnTo>
                  <a:pt x="209" y="168"/>
                </a:lnTo>
                <a:lnTo>
                  <a:pt x="229" y="157"/>
                </a:lnTo>
                <a:lnTo>
                  <a:pt x="229" y="157"/>
                </a:lnTo>
                <a:lnTo>
                  <a:pt x="249" y="146"/>
                </a:lnTo>
                <a:lnTo>
                  <a:pt x="249" y="146"/>
                </a:lnTo>
                <a:lnTo>
                  <a:pt x="256" y="141"/>
                </a:lnTo>
                <a:lnTo>
                  <a:pt x="256" y="141"/>
                </a:lnTo>
                <a:lnTo>
                  <a:pt x="257" y="141"/>
                </a:lnTo>
                <a:lnTo>
                  <a:pt x="257" y="141"/>
                </a:lnTo>
                <a:lnTo>
                  <a:pt x="258" y="141"/>
                </a:lnTo>
                <a:lnTo>
                  <a:pt x="258" y="141"/>
                </a:lnTo>
                <a:lnTo>
                  <a:pt x="255" y="143"/>
                </a:lnTo>
                <a:lnTo>
                  <a:pt x="255" y="143"/>
                </a:lnTo>
                <a:lnTo>
                  <a:pt x="236" y="155"/>
                </a:lnTo>
                <a:lnTo>
                  <a:pt x="217" y="166"/>
                </a:lnTo>
                <a:lnTo>
                  <a:pt x="179" y="186"/>
                </a:lnTo>
                <a:lnTo>
                  <a:pt x="179" y="186"/>
                </a:lnTo>
                <a:lnTo>
                  <a:pt x="163" y="196"/>
                </a:lnTo>
                <a:lnTo>
                  <a:pt x="146" y="207"/>
                </a:lnTo>
                <a:lnTo>
                  <a:pt x="114" y="230"/>
                </a:lnTo>
                <a:lnTo>
                  <a:pt x="114" y="230"/>
                </a:lnTo>
                <a:lnTo>
                  <a:pt x="120" y="219"/>
                </a:lnTo>
                <a:lnTo>
                  <a:pt x="120" y="219"/>
                </a:lnTo>
                <a:close/>
                <a:moveTo>
                  <a:pt x="122" y="226"/>
                </a:moveTo>
                <a:lnTo>
                  <a:pt x="122" y="226"/>
                </a:lnTo>
                <a:lnTo>
                  <a:pt x="144" y="211"/>
                </a:lnTo>
                <a:lnTo>
                  <a:pt x="144" y="211"/>
                </a:lnTo>
                <a:lnTo>
                  <a:pt x="167" y="196"/>
                </a:lnTo>
                <a:lnTo>
                  <a:pt x="190" y="183"/>
                </a:lnTo>
                <a:lnTo>
                  <a:pt x="190" y="183"/>
                </a:lnTo>
                <a:lnTo>
                  <a:pt x="226" y="163"/>
                </a:lnTo>
                <a:lnTo>
                  <a:pt x="246" y="153"/>
                </a:lnTo>
                <a:lnTo>
                  <a:pt x="263" y="140"/>
                </a:lnTo>
                <a:lnTo>
                  <a:pt x="263" y="140"/>
                </a:lnTo>
                <a:lnTo>
                  <a:pt x="273" y="139"/>
                </a:lnTo>
                <a:lnTo>
                  <a:pt x="273" y="139"/>
                </a:lnTo>
                <a:lnTo>
                  <a:pt x="274" y="138"/>
                </a:lnTo>
                <a:lnTo>
                  <a:pt x="274" y="138"/>
                </a:lnTo>
                <a:lnTo>
                  <a:pt x="251" y="152"/>
                </a:lnTo>
                <a:lnTo>
                  <a:pt x="229" y="167"/>
                </a:lnTo>
                <a:lnTo>
                  <a:pt x="229" y="167"/>
                </a:lnTo>
                <a:lnTo>
                  <a:pt x="225" y="170"/>
                </a:lnTo>
                <a:lnTo>
                  <a:pt x="225" y="170"/>
                </a:lnTo>
                <a:lnTo>
                  <a:pt x="199" y="187"/>
                </a:lnTo>
                <a:lnTo>
                  <a:pt x="199" y="187"/>
                </a:lnTo>
                <a:lnTo>
                  <a:pt x="178" y="198"/>
                </a:lnTo>
                <a:lnTo>
                  <a:pt x="156" y="209"/>
                </a:lnTo>
                <a:lnTo>
                  <a:pt x="134" y="220"/>
                </a:lnTo>
                <a:lnTo>
                  <a:pt x="113" y="233"/>
                </a:lnTo>
                <a:lnTo>
                  <a:pt x="113" y="233"/>
                </a:lnTo>
                <a:lnTo>
                  <a:pt x="122" y="226"/>
                </a:lnTo>
                <a:lnTo>
                  <a:pt x="122" y="226"/>
                </a:lnTo>
                <a:close/>
                <a:moveTo>
                  <a:pt x="110" y="237"/>
                </a:moveTo>
                <a:lnTo>
                  <a:pt x="110" y="237"/>
                </a:lnTo>
                <a:lnTo>
                  <a:pt x="119" y="233"/>
                </a:lnTo>
                <a:lnTo>
                  <a:pt x="128" y="227"/>
                </a:lnTo>
                <a:lnTo>
                  <a:pt x="145" y="217"/>
                </a:lnTo>
                <a:lnTo>
                  <a:pt x="145" y="217"/>
                </a:lnTo>
                <a:lnTo>
                  <a:pt x="169" y="206"/>
                </a:lnTo>
                <a:lnTo>
                  <a:pt x="191" y="194"/>
                </a:lnTo>
                <a:lnTo>
                  <a:pt x="191" y="194"/>
                </a:lnTo>
                <a:lnTo>
                  <a:pt x="211" y="181"/>
                </a:lnTo>
                <a:lnTo>
                  <a:pt x="211" y="181"/>
                </a:lnTo>
                <a:lnTo>
                  <a:pt x="194" y="198"/>
                </a:lnTo>
                <a:lnTo>
                  <a:pt x="194" y="198"/>
                </a:lnTo>
                <a:lnTo>
                  <a:pt x="152" y="221"/>
                </a:lnTo>
                <a:lnTo>
                  <a:pt x="129" y="233"/>
                </a:lnTo>
                <a:lnTo>
                  <a:pt x="108" y="243"/>
                </a:lnTo>
                <a:lnTo>
                  <a:pt x="108" y="243"/>
                </a:lnTo>
                <a:lnTo>
                  <a:pt x="110" y="237"/>
                </a:lnTo>
                <a:lnTo>
                  <a:pt x="110" y="237"/>
                </a:lnTo>
                <a:close/>
                <a:moveTo>
                  <a:pt x="157" y="221"/>
                </a:moveTo>
                <a:lnTo>
                  <a:pt x="157" y="221"/>
                </a:lnTo>
                <a:lnTo>
                  <a:pt x="140" y="231"/>
                </a:lnTo>
                <a:lnTo>
                  <a:pt x="140" y="231"/>
                </a:lnTo>
                <a:lnTo>
                  <a:pt x="127" y="236"/>
                </a:lnTo>
                <a:lnTo>
                  <a:pt x="127" y="236"/>
                </a:lnTo>
                <a:lnTo>
                  <a:pt x="152" y="223"/>
                </a:lnTo>
                <a:lnTo>
                  <a:pt x="152" y="223"/>
                </a:lnTo>
                <a:lnTo>
                  <a:pt x="157" y="221"/>
                </a:lnTo>
                <a:lnTo>
                  <a:pt x="157" y="221"/>
                </a:lnTo>
                <a:close/>
                <a:moveTo>
                  <a:pt x="105" y="248"/>
                </a:moveTo>
                <a:lnTo>
                  <a:pt x="105" y="248"/>
                </a:lnTo>
                <a:lnTo>
                  <a:pt x="113" y="244"/>
                </a:lnTo>
                <a:lnTo>
                  <a:pt x="113" y="244"/>
                </a:lnTo>
                <a:lnTo>
                  <a:pt x="132" y="236"/>
                </a:lnTo>
                <a:lnTo>
                  <a:pt x="152" y="226"/>
                </a:lnTo>
                <a:lnTo>
                  <a:pt x="170" y="216"/>
                </a:lnTo>
                <a:lnTo>
                  <a:pt x="188" y="205"/>
                </a:lnTo>
                <a:lnTo>
                  <a:pt x="188" y="205"/>
                </a:lnTo>
                <a:lnTo>
                  <a:pt x="178" y="218"/>
                </a:lnTo>
                <a:lnTo>
                  <a:pt x="178" y="218"/>
                </a:lnTo>
                <a:lnTo>
                  <a:pt x="160" y="225"/>
                </a:lnTo>
                <a:lnTo>
                  <a:pt x="142" y="233"/>
                </a:lnTo>
                <a:lnTo>
                  <a:pt x="142" y="233"/>
                </a:lnTo>
                <a:lnTo>
                  <a:pt x="117" y="244"/>
                </a:lnTo>
                <a:lnTo>
                  <a:pt x="117" y="244"/>
                </a:lnTo>
                <a:lnTo>
                  <a:pt x="108" y="248"/>
                </a:lnTo>
                <a:lnTo>
                  <a:pt x="108" y="248"/>
                </a:lnTo>
                <a:lnTo>
                  <a:pt x="105" y="249"/>
                </a:lnTo>
                <a:lnTo>
                  <a:pt x="105" y="249"/>
                </a:lnTo>
                <a:lnTo>
                  <a:pt x="105" y="248"/>
                </a:lnTo>
                <a:lnTo>
                  <a:pt x="105" y="248"/>
                </a:lnTo>
                <a:close/>
                <a:moveTo>
                  <a:pt x="104" y="251"/>
                </a:moveTo>
                <a:lnTo>
                  <a:pt x="104" y="251"/>
                </a:lnTo>
                <a:lnTo>
                  <a:pt x="119" y="245"/>
                </a:lnTo>
                <a:lnTo>
                  <a:pt x="135" y="239"/>
                </a:lnTo>
                <a:lnTo>
                  <a:pt x="135" y="239"/>
                </a:lnTo>
                <a:lnTo>
                  <a:pt x="156" y="231"/>
                </a:lnTo>
                <a:lnTo>
                  <a:pt x="167" y="226"/>
                </a:lnTo>
                <a:lnTo>
                  <a:pt x="176" y="221"/>
                </a:lnTo>
                <a:lnTo>
                  <a:pt x="176" y="221"/>
                </a:lnTo>
                <a:lnTo>
                  <a:pt x="176" y="222"/>
                </a:lnTo>
                <a:lnTo>
                  <a:pt x="176" y="222"/>
                </a:lnTo>
                <a:lnTo>
                  <a:pt x="156" y="234"/>
                </a:lnTo>
                <a:lnTo>
                  <a:pt x="136" y="245"/>
                </a:lnTo>
                <a:lnTo>
                  <a:pt x="116" y="255"/>
                </a:lnTo>
                <a:lnTo>
                  <a:pt x="97" y="267"/>
                </a:lnTo>
                <a:lnTo>
                  <a:pt x="97" y="267"/>
                </a:lnTo>
                <a:lnTo>
                  <a:pt x="104" y="251"/>
                </a:lnTo>
                <a:lnTo>
                  <a:pt x="104" y="251"/>
                </a:lnTo>
                <a:close/>
                <a:moveTo>
                  <a:pt x="96" y="270"/>
                </a:moveTo>
                <a:lnTo>
                  <a:pt x="96" y="270"/>
                </a:lnTo>
                <a:lnTo>
                  <a:pt x="115" y="259"/>
                </a:lnTo>
                <a:lnTo>
                  <a:pt x="134" y="248"/>
                </a:lnTo>
                <a:lnTo>
                  <a:pt x="173" y="226"/>
                </a:lnTo>
                <a:lnTo>
                  <a:pt x="173" y="226"/>
                </a:lnTo>
                <a:lnTo>
                  <a:pt x="166" y="237"/>
                </a:lnTo>
                <a:lnTo>
                  <a:pt x="166" y="237"/>
                </a:lnTo>
                <a:lnTo>
                  <a:pt x="159" y="239"/>
                </a:lnTo>
                <a:lnTo>
                  <a:pt x="151" y="243"/>
                </a:lnTo>
                <a:lnTo>
                  <a:pt x="136" y="250"/>
                </a:lnTo>
                <a:lnTo>
                  <a:pt x="136" y="250"/>
                </a:lnTo>
                <a:lnTo>
                  <a:pt x="115" y="259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close/>
                <a:moveTo>
                  <a:pt x="96" y="271"/>
                </a:moveTo>
                <a:lnTo>
                  <a:pt x="96" y="271"/>
                </a:lnTo>
                <a:lnTo>
                  <a:pt x="128" y="256"/>
                </a:lnTo>
                <a:lnTo>
                  <a:pt x="128" y="256"/>
                </a:lnTo>
                <a:lnTo>
                  <a:pt x="148" y="247"/>
                </a:lnTo>
                <a:lnTo>
                  <a:pt x="157" y="243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46" y="250"/>
                </a:lnTo>
                <a:lnTo>
                  <a:pt x="128" y="259"/>
                </a:lnTo>
                <a:lnTo>
                  <a:pt x="110" y="269"/>
                </a:lnTo>
                <a:lnTo>
                  <a:pt x="93" y="279"/>
                </a:lnTo>
                <a:lnTo>
                  <a:pt x="93" y="279"/>
                </a:lnTo>
                <a:lnTo>
                  <a:pt x="96" y="271"/>
                </a:lnTo>
                <a:lnTo>
                  <a:pt x="96" y="271"/>
                </a:lnTo>
                <a:close/>
                <a:moveTo>
                  <a:pt x="96" y="280"/>
                </a:moveTo>
                <a:lnTo>
                  <a:pt x="96" y="280"/>
                </a:lnTo>
                <a:lnTo>
                  <a:pt x="112" y="270"/>
                </a:lnTo>
                <a:lnTo>
                  <a:pt x="128" y="261"/>
                </a:lnTo>
                <a:lnTo>
                  <a:pt x="145" y="252"/>
                </a:lnTo>
                <a:lnTo>
                  <a:pt x="162" y="243"/>
                </a:lnTo>
                <a:lnTo>
                  <a:pt x="162" y="243"/>
                </a:lnTo>
                <a:lnTo>
                  <a:pt x="158" y="251"/>
                </a:lnTo>
                <a:lnTo>
                  <a:pt x="158" y="251"/>
                </a:lnTo>
                <a:lnTo>
                  <a:pt x="157" y="252"/>
                </a:lnTo>
                <a:lnTo>
                  <a:pt x="157" y="252"/>
                </a:lnTo>
                <a:lnTo>
                  <a:pt x="139" y="260"/>
                </a:lnTo>
                <a:lnTo>
                  <a:pt x="122" y="269"/>
                </a:lnTo>
                <a:lnTo>
                  <a:pt x="122" y="269"/>
                </a:lnTo>
                <a:lnTo>
                  <a:pt x="111" y="274"/>
                </a:lnTo>
                <a:lnTo>
                  <a:pt x="101" y="279"/>
                </a:lnTo>
                <a:lnTo>
                  <a:pt x="101" y="279"/>
                </a:lnTo>
                <a:lnTo>
                  <a:pt x="93" y="282"/>
                </a:lnTo>
                <a:lnTo>
                  <a:pt x="92" y="283"/>
                </a:lnTo>
                <a:lnTo>
                  <a:pt x="96" y="280"/>
                </a:lnTo>
                <a:lnTo>
                  <a:pt x="96" y="280"/>
                </a:lnTo>
                <a:close/>
                <a:moveTo>
                  <a:pt x="91" y="284"/>
                </a:moveTo>
                <a:lnTo>
                  <a:pt x="91" y="284"/>
                </a:lnTo>
                <a:lnTo>
                  <a:pt x="108" y="278"/>
                </a:lnTo>
                <a:lnTo>
                  <a:pt x="123" y="271"/>
                </a:lnTo>
                <a:lnTo>
                  <a:pt x="123" y="271"/>
                </a:lnTo>
                <a:lnTo>
                  <a:pt x="140" y="262"/>
                </a:lnTo>
                <a:lnTo>
                  <a:pt x="140" y="262"/>
                </a:lnTo>
                <a:lnTo>
                  <a:pt x="152" y="256"/>
                </a:lnTo>
                <a:lnTo>
                  <a:pt x="154" y="255"/>
                </a:lnTo>
                <a:lnTo>
                  <a:pt x="146" y="260"/>
                </a:lnTo>
                <a:lnTo>
                  <a:pt x="146" y="260"/>
                </a:lnTo>
                <a:lnTo>
                  <a:pt x="140" y="264"/>
                </a:lnTo>
                <a:lnTo>
                  <a:pt x="133" y="268"/>
                </a:lnTo>
                <a:lnTo>
                  <a:pt x="118" y="275"/>
                </a:lnTo>
                <a:lnTo>
                  <a:pt x="103" y="282"/>
                </a:lnTo>
                <a:lnTo>
                  <a:pt x="96" y="286"/>
                </a:lnTo>
                <a:lnTo>
                  <a:pt x="89" y="291"/>
                </a:lnTo>
                <a:lnTo>
                  <a:pt x="89" y="291"/>
                </a:lnTo>
                <a:lnTo>
                  <a:pt x="91" y="284"/>
                </a:lnTo>
                <a:lnTo>
                  <a:pt x="91" y="284"/>
                </a:lnTo>
                <a:close/>
                <a:moveTo>
                  <a:pt x="94" y="290"/>
                </a:moveTo>
                <a:lnTo>
                  <a:pt x="94" y="290"/>
                </a:lnTo>
                <a:lnTo>
                  <a:pt x="101" y="285"/>
                </a:lnTo>
                <a:lnTo>
                  <a:pt x="109" y="281"/>
                </a:lnTo>
                <a:lnTo>
                  <a:pt x="124" y="274"/>
                </a:lnTo>
                <a:lnTo>
                  <a:pt x="140" y="266"/>
                </a:lnTo>
                <a:lnTo>
                  <a:pt x="148" y="262"/>
                </a:lnTo>
                <a:lnTo>
                  <a:pt x="155" y="257"/>
                </a:lnTo>
                <a:lnTo>
                  <a:pt x="155" y="257"/>
                </a:lnTo>
                <a:lnTo>
                  <a:pt x="151" y="264"/>
                </a:lnTo>
                <a:lnTo>
                  <a:pt x="151" y="264"/>
                </a:lnTo>
                <a:lnTo>
                  <a:pt x="143" y="268"/>
                </a:lnTo>
                <a:lnTo>
                  <a:pt x="136" y="271"/>
                </a:lnTo>
                <a:lnTo>
                  <a:pt x="122" y="278"/>
                </a:lnTo>
                <a:lnTo>
                  <a:pt x="122" y="278"/>
                </a:lnTo>
                <a:lnTo>
                  <a:pt x="113" y="282"/>
                </a:lnTo>
                <a:lnTo>
                  <a:pt x="105" y="286"/>
                </a:lnTo>
                <a:lnTo>
                  <a:pt x="105" y="286"/>
                </a:lnTo>
                <a:lnTo>
                  <a:pt x="92" y="293"/>
                </a:lnTo>
                <a:lnTo>
                  <a:pt x="88" y="294"/>
                </a:lnTo>
                <a:lnTo>
                  <a:pt x="94" y="290"/>
                </a:lnTo>
                <a:lnTo>
                  <a:pt x="94" y="290"/>
                </a:lnTo>
                <a:close/>
                <a:moveTo>
                  <a:pt x="87" y="297"/>
                </a:moveTo>
                <a:lnTo>
                  <a:pt x="87" y="297"/>
                </a:lnTo>
                <a:lnTo>
                  <a:pt x="103" y="290"/>
                </a:lnTo>
                <a:lnTo>
                  <a:pt x="119" y="281"/>
                </a:lnTo>
                <a:lnTo>
                  <a:pt x="119" y="281"/>
                </a:lnTo>
                <a:lnTo>
                  <a:pt x="126" y="278"/>
                </a:lnTo>
                <a:lnTo>
                  <a:pt x="134" y="275"/>
                </a:lnTo>
                <a:lnTo>
                  <a:pt x="142" y="271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42" y="272"/>
                </a:lnTo>
                <a:lnTo>
                  <a:pt x="134" y="277"/>
                </a:lnTo>
                <a:lnTo>
                  <a:pt x="119" y="284"/>
                </a:lnTo>
                <a:lnTo>
                  <a:pt x="119" y="284"/>
                </a:lnTo>
                <a:lnTo>
                  <a:pt x="102" y="293"/>
                </a:lnTo>
                <a:lnTo>
                  <a:pt x="85" y="303"/>
                </a:lnTo>
                <a:lnTo>
                  <a:pt x="85" y="303"/>
                </a:lnTo>
                <a:lnTo>
                  <a:pt x="87" y="297"/>
                </a:lnTo>
                <a:lnTo>
                  <a:pt x="87" y="297"/>
                </a:lnTo>
                <a:close/>
                <a:moveTo>
                  <a:pt x="84" y="308"/>
                </a:moveTo>
                <a:lnTo>
                  <a:pt x="84" y="308"/>
                </a:lnTo>
                <a:lnTo>
                  <a:pt x="98" y="302"/>
                </a:lnTo>
                <a:lnTo>
                  <a:pt x="111" y="295"/>
                </a:lnTo>
                <a:lnTo>
                  <a:pt x="111" y="295"/>
                </a:lnTo>
                <a:lnTo>
                  <a:pt x="129" y="286"/>
                </a:lnTo>
                <a:lnTo>
                  <a:pt x="129" y="286"/>
                </a:lnTo>
                <a:lnTo>
                  <a:pt x="138" y="281"/>
                </a:lnTo>
                <a:lnTo>
                  <a:pt x="142" y="280"/>
                </a:lnTo>
                <a:lnTo>
                  <a:pt x="142" y="280"/>
                </a:lnTo>
                <a:lnTo>
                  <a:pt x="140" y="282"/>
                </a:lnTo>
                <a:lnTo>
                  <a:pt x="140" y="282"/>
                </a:lnTo>
                <a:lnTo>
                  <a:pt x="134" y="287"/>
                </a:lnTo>
                <a:lnTo>
                  <a:pt x="127" y="292"/>
                </a:lnTo>
                <a:lnTo>
                  <a:pt x="112" y="299"/>
                </a:lnTo>
                <a:lnTo>
                  <a:pt x="97" y="305"/>
                </a:lnTo>
                <a:lnTo>
                  <a:pt x="89" y="310"/>
                </a:lnTo>
                <a:lnTo>
                  <a:pt x="82" y="314"/>
                </a:lnTo>
                <a:lnTo>
                  <a:pt x="82" y="314"/>
                </a:lnTo>
                <a:lnTo>
                  <a:pt x="84" y="308"/>
                </a:lnTo>
                <a:lnTo>
                  <a:pt x="84" y="308"/>
                </a:lnTo>
                <a:close/>
                <a:moveTo>
                  <a:pt x="80" y="320"/>
                </a:moveTo>
                <a:lnTo>
                  <a:pt x="80" y="320"/>
                </a:lnTo>
                <a:lnTo>
                  <a:pt x="91" y="317"/>
                </a:lnTo>
                <a:lnTo>
                  <a:pt x="102" y="313"/>
                </a:lnTo>
                <a:lnTo>
                  <a:pt x="102" y="313"/>
                </a:lnTo>
                <a:lnTo>
                  <a:pt x="123" y="303"/>
                </a:lnTo>
                <a:lnTo>
                  <a:pt x="123" y="303"/>
                </a:lnTo>
                <a:lnTo>
                  <a:pt x="128" y="301"/>
                </a:lnTo>
                <a:lnTo>
                  <a:pt x="128" y="301"/>
                </a:lnTo>
                <a:lnTo>
                  <a:pt x="134" y="297"/>
                </a:lnTo>
                <a:lnTo>
                  <a:pt x="136" y="296"/>
                </a:lnTo>
                <a:lnTo>
                  <a:pt x="134" y="297"/>
                </a:lnTo>
                <a:lnTo>
                  <a:pt x="134" y="297"/>
                </a:lnTo>
                <a:lnTo>
                  <a:pt x="127" y="303"/>
                </a:lnTo>
                <a:lnTo>
                  <a:pt x="118" y="307"/>
                </a:lnTo>
                <a:lnTo>
                  <a:pt x="101" y="315"/>
                </a:lnTo>
                <a:lnTo>
                  <a:pt x="101" y="315"/>
                </a:lnTo>
                <a:lnTo>
                  <a:pt x="89" y="323"/>
                </a:lnTo>
                <a:lnTo>
                  <a:pt x="77" y="331"/>
                </a:lnTo>
                <a:lnTo>
                  <a:pt x="77" y="331"/>
                </a:lnTo>
                <a:lnTo>
                  <a:pt x="80" y="320"/>
                </a:lnTo>
                <a:lnTo>
                  <a:pt x="80" y="320"/>
                </a:lnTo>
                <a:close/>
                <a:moveTo>
                  <a:pt x="76" y="334"/>
                </a:moveTo>
                <a:lnTo>
                  <a:pt x="76" y="334"/>
                </a:lnTo>
                <a:lnTo>
                  <a:pt x="82" y="330"/>
                </a:lnTo>
                <a:lnTo>
                  <a:pt x="82" y="330"/>
                </a:lnTo>
                <a:lnTo>
                  <a:pt x="96" y="322"/>
                </a:lnTo>
                <a:lnTo>
                  <a:pt x="110" y="315"/>
                </a:lnTo>
                <a:lnTo>
                  <a:pt x="124" y="307"/>
                </a:lnTo>
                <a:lnTo>
                  <a:pt x="130" y="303"/>
                </a:lnTo>
                <a:lnTo>
                  <a:pt x="137" y="298"/>
                </a:lnTo>
                <a:lnTo>
                  <a:pt x="137" y="298"/>
                </a:lnTo>
                <a:lnTo>
                  <a:pt x="134" y="307"/>
                </a:lnTo>
                <a:lnTo>
                  <a:pt x="134" y="307"/>
                </a:lnTo>
                <a:lnTo>
                  <a:pt x="120" y="314"/>
                </a:lnTo>
                <a:lnTo>
                  <a:pt x="106" y="320"/>
                </a:lnTo>
                <a:lnTo>
                  <a:pt x="106" y="320"/>
                </a:lnTo>
                <a:lnTo>
                  <a:pt x="90" y="329"/>
                </a:lnTo>
                <a:lnTo>
                  <a:pt x="90" y="329"/>
                </a:lnTo>
                <a:lnTo>
                  <a:pt x="78" y="335"/>
                </a:lnTo>
                <a:lnTo>
                  <a:pt x="78" y="335"/>
                </a:lnTo>
                <a:lnTo>
                  <a:pt x="76" y="335"/>
                </a:lnTo>
                <a:lnTo>
                  <a:pt x="76" y="335"/>
                </a:lnTo>
                <a:lnTo>
                  <a:pt x="76" y="334"/>
                </a:lnTo>
                <a:lnTo>
                  <a:pt x="76" y="334"/>
                </a:lnTo>
                <a:close/>
                <a:moveTo>
                  <a:pt x="75" y="338"/>
                </a:moveTo>
                <a:lnTo>
                  <a:pt x="75" y="338"/>
                </a:lnTo>
                <a:lnTo>
                  <a:pt x="82" y="335"/>
                </a:lnTo>
                <a:lnTo>
                  <a:pt x="89" y="332"/>
                </a:lnTo>
                <a:lnTo>
                  <a:pt x="103" y="324"/>
                </a:lnTo>
                <a:lnTo>
                  <a:pt x="103" y="324"/>
                </a:lnTo>
                <a:lnTo>
                  <a:pt x="111" y="320"/>
                </a:lnTo>
                <a:lnTo>
                  <a:pt x="119" y="316"/>
                </a:lnTo>
                <a:lnTo>
                  <a:pt x="119" y="316"/>
                </a:lnTo>
                <a:lnTo>
                  <a:pt x="122" y="315"/>
                </a:lnTo>
                <a:lnTo>
                  <a:pt x="122" y="315"/>
                </a:lnTo>
                <a:lnTo>
                  <a:pt x="105" y="326"/>
                </a:lnTo>
                <a:lnTo>
                  <a:pt x="88" y="336"/>
                </a:lnTo>
                <a:lnTo>
                  <a:pt x="88" y="336"/>
                </a:lnTo>
                <a:lnTo>
                  <a:pt x="80" y="341"/>
                </a:lnTo>
                <a:lnTo>
                  <a:pt x="72" y="346"/>
                </a:lnTo>
                <a:lnTo>
                  <a:pt x="72" y="346"/>
                </a:lnTo>
                <a:lnTo>
                  <a:pt x="75" y="338"/>
                </a:lnTo>
                <a:lnTo>
                  <a:pt x="75" y="338"/>
                </a:lnTo>
                <a:close/>
                <a:moveTo>
                  <a:pt x="72" y="349"/>
                </a:moveTo>
                <a:lnTo>
                  <a:pt x="72" y="349"/>
                </a:lnTo>
                <a:lnTo>
                  <a:pt x="85" y="340"/>
                </a:lnTo>
                <a:lnTo>
                  <a:pt x="98" y="333"/>
                </a:lnTo>
                <a:lnTo>
                  <a:pt x="98" y="333"/>
                </a:lnTo>
                <a:lnTo>
                  <a:pt x="116" y="322"/>
                </a:lnTo>
                <a:lnTo>
                  <a:pt x="133" y="311"/>
                </a:lnTo>
                <a:lnTo>
                  <a:pt x="133" y="311"/>
                </a:lnTo>
                <a:lnTo>
                  <a:pt x="131" y="318"/>
                </a:lnTo>
                <a:lnTo>
                  <a:pt x="131" y="318"/>
                </a:lnTo>
                <a:lnTo>
                  <a:pt x="114" y="328"/>
                </a:lnTo>
                <a:lnTo>
                  <a:pt x="96" y="337"/>
                </a:lnTo>
                <a:lnTo>
                  <a:pt x="96" y="337"/>
                </a:lnTo>
                <a:lnTo>
                  <a:pt x="83" y="342"/>
                </a:lnTo>
                <a:lnTo>
                  <a:pt x="77" y="346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close/>
                <a:moveTo>
                  <a:pt x="115" y="814"/>
                </a:moveTo>
                <a:lnTo>
                  <a:pt x="115" y="814"/>
                </a:lnTo>
                <a:lnTo>
                  <a:pt x="117" y="826"/>
                </a:lnTo>
                <a:lnTo>
                  <a:pt x="121" y="837"/>
                </a:lnTo>
                <a:lnTo>
                  <a:pt x="121" y="837"/>
                </a:lnTo>
                <a:lnTo>
                  <a:pt x="104" y="831"/>
                </a:lnTo>
                <a:lnTo>
                  <a:pt x="97" y="827"/>
                </a:lnTo>
                <a:lnTo>
                  <a:pt x="90" y="823"/>
                </a:lnTo>
                <a:lnTo>
                  <a:pt x="85" y="818"/>
                </a:lnTo>
                <a:lnTo>
                  <a:pt x="84" y="815"/>
                </a:lnTo>
                <a:lnTo>
                  <a:pt x="82" y="812"/>
                </a:lnTo>
                <a:lnTo>
                  <a:pt x="82" y="809"/>
                </a:lnTo>
                <a:lnTo>
                  <a:pt x="82" y="805"/>
                </a:lnTo>
                <a:lnTo>
                  <a:pt x="84" y="801"/>
                </a:lnTo>
                <a:lnTo>
                  <a:pt x="86" y="796"/>
                </a:lnTo>
                <a:lnTo>
                  <a:pt x="86" y="796"/>
                </a:lnTo>
                <a:lnTo>
                  <a:pt x="86" y="794"/>
                </a:lnTo>
                <a:lnTo>
                  <a:pt x="86" y="794"/>
                </a:lnTo>
                <a:lnTo>
                  <a:pt x="91" y="790"/>
                </a:lnTo>
                <a:lnTo>
                  <a:pt x="95" y="784"/>
                </a:lnTo>
                <a:lnTo>
                  <a:pt x="99" y="779"/>
                </a:lnTo>
                <a:lnTo>
                  <a:pt x="102" y="773"/>
                </a:lnTo>
                <a:lnTo>
                  <a:pt x="104" y="766"/>
                </a:lnTo>
                <a:lnTo>
                  <a:pt x="106" y="759"/>
                </a:lnTo>
                <a:lnTo>
                  <a:pt x="107" y="752"/>
                </a:lnTo>
                <a:lnTo>
                  <a:pt x="108" y="745"/>
                </a:lnTo>
                <a:lnTo>
                  <a:pt x="108" y="745"/>
                </a:lnTo>
                <a:lnTo>
                  <a:pt x="107" y="731"/>
                </a:lnTo>
                <a:lnTo>
                  <a:pt x="105" y="717"/>
                </a:lnTo>
                <a:lnTo>
                  <a:pt x="103" y="702"/>
                </a:lnTo>
                <a:lnTo>
                  <a:pt x="102" y="688"/>
                </a:lnTo>
                <a:lnTo>
                  <a:pt x="102" y="688"/>
                </a:lnTo>
                <a:lnTo>
                  <a:pt x="102" y="677"/>
                </a:lnTo>
                <a:lnTo>
                  <a:pt x="102" y="667"/>
                </a:lnTo>
                <a:lnTo>
                  <a:pt x="105" y="647"/>
                </a:lnTo>
                <a:lnTo>
                  <a:pt x="112" y="605"/>
                </a:lnTo>
                <a:lnTo>
                  <a:pt x="112" y="605"/>
                </a:lnTo>
                <a:lnTo>
                  <a:pt x="114" y="589"/>
                </a:lnTo>
                <a:lnTo>
                  <a:pt x="116" y="572"/>
                </a:lnTo>
                <a:lnTo>
                  <a:pt x="118" y="538"/>
                </a:lnTo>
                <a:lnTo>
                  <a:pt x="122" y="505"/>
                </a:lnTo>
                <a:lnTo>
                  <a:pt x="124" y="489"/>
                </a:lnTo>
                <a:lnTo>
                  <a:pt x="127" y="473"/>
                </a:lnTo>
                <a:lnTo>
                  <a:pt x="127" y="473"/>
                </a:lnTo>
                <a:lnTo>
                  <a:pt x="130" y="514"/>
                </a:lnTo>
                <a:lnTo>
                  <a:pt x="131" y="535"/>
                </a:lnTo>
                <a:lnTo>
                  <a:pt x="132" y="557"/>
                </a:lnTo>
                <a:lnTo>
                  <a:pt x="132" y="557"/>
                </a:lnTo>
                <a:lnTo>
                  <a:pt x="132" y="564"/>
                </a:lnTo>
                <a:lnTo>
                  <a:pt x="132" y="564"/>
                </a:lnTo>
                <a:lnTo>
                  <a:pt x="132" y="565"/>
                </a:lnTo>
                <a:lnTo>
                  <a:pt x="132" y="565"/>
                </a:lnTo>
                <a:lnTo>
                  <a:pt x="131" y="594"/>
                </a:lnTo>
                <a:lnTo>
                  <a:pt x="128" y="623"/>
                </a:lnTo>
                <a:lnTo>
                  <a:pt x="122" y="681"/>
                </a:lnTo>
                <a:lnTo>
                  <a:pt x="122" y="681"/>
                </a:lnTo>
                <a:lnTo>
                  <a:pt x="117" y="747"/>
                </a:lnTo>
                <a:lnTo>
                  <a:pt x="114" y="813"/>
                </a:lnTo>
                <a:lnTo>
                  <a:pt x="114" y="813"/>
                </a:lnTo>
                <a:lnTo>
                  <a:pt x="115" y="814"/>
                </a:lnTo>
                <a:lnTo>
                  <a:pt x="115" y="814"/>
                </a:lnTo>
                <a:close/>
                <a:moveTo>
                  <a:pt x="109" y="532"/>
                </a:moveTo>
                <a:lnTo>
                  <a:pt x="109" y="532"/>
                </a:lnTo>
                <a:lnTo>
                  <a:pt x="109" y="539"/>
                </a:lnTo>
                <a:lnTo>
                  <a:pt x="109" y="539"/>
                </a:lnTo>
                <a:lnTo>
                  <a:pt x="108" y="539"/>
                </a:lnTo>
                <a:lnTo>
                  <a:pt x="108" y="539"/>
                </a:lnTo>
                <a:lnTo>
                  <a:pt x="86" y="545"/>
                </a:lnTo>
                <a:lnTo>
                  <a:pt x="63" y="555"/>
                </a:lnTo>
                <a:lnTo>
                  <a:pt x="63" y="555"/>
                </a:lnTo>
                <a:lnTo>
                  <a:pt x="50" y="560"/>
                </a:lnTo>
                <a:lnTo>
                  <a:pt x="50" y="560"/>
                </a:lnTo>
                <a:lnTo>
                  <a:pt x="74" y="549"/>
                </a:lnTo>
                <a:lnTo>
                  <a:pt x="74" y="549"/>
                </a:lnTo>
                <a:lnTo>
                  <a:pt x="92" y="542"/>
                </a:lnTo>
                <a:lnTo>
                  <a:pt x="101" y="537"/>
                </a:lnTo>
                <a:lnTo>
                  <a:pt x="109" y="532"/>
                </a:lnTo>
                <a:lnTo>
                  <a:pt x="109" y="532"/>
                </a:lnTo>
                <a:close/>
                <a:moveTo>
                  <a:pt x="109" y="529"/>
                </a:moveTo>
                <a:lnTo>
                  <a:pt x="109" y="529"/>
                </a:lnTo>
                <a:lnTo>
                  <a:pt x="97" y="534"/>
                </a:lnTo>
                <a:lnTo>
                  <a:pt x="84" y="539"/>
                </a:lnTo>
                <a:lnTo>
                  <a:pt x="72" y="542"/>
                </a:lnTo>
                <a:lnTo>
                  <a:pt x="58" y="547"/>
                </a:lnTo>
                <a:lnTo>
                  <a:pt x="58" y="547"/>
                </a:lnTo>
                <a:lnTo>
                  <a:pt x="39" y="556"/>
                </a:lnTo>
                <a:lnTo>
                  <a:pt x="39" y="556"/>
                </a:lnTo>
                <a:lnTo>
                  <a:pt x="29" y="561"/>
                </a:lnTo>
                <a:lnTo>
                  <a:pt x="29" y="561"/>
                </a:lnTo>
                <a:lnTo>
                  <a:pt x="26" y="563"/>
                </a:lnTo>
                <a:lnTo>
                  <a:pt x="33" y="559"/>
                </a:lnTo>
                <a:lnTo>
                  <a:pt x="33" y="559"/>
                </a:lnTo>
                <a:lnTo>
                  <a:pt x="42" y="553"/>
                </a:lnTo>
                <a:lnTo>
                  <a:pt x="52" y="547"/>
                </a:lnTo>
                <a:lnTo>
                  <a:pt x="73" y="538"/>
                </a:lnTo>
                <a:lnTo>
                  <a:pt x="92" y="529"/>
                </a:lnTo>
                <a:lnTo>
                  <a:pt x="102" y="523"/>
                </a:lnTo>
                <a:lnTo>
                  <a:pt x="111" y="517"/>
                </a:lnTo>
                <a:lnTo>
                  <a:pt x="111" y="517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close/>
                <a:moveTo>
                  <a:pt x="108" y="541"/>
                </a:moveTo>
                <a:lnTo>
                  <a:pt x="108" y="541"/>
                </a:lnTo>
                <a:lnTo>
                  <a:pt x="108" y="554"/>
                </a:lnTo>
                <a:lnTo>
                  <a:pt x="108" y="554"/>
                </a:lnTo>
                <a:lnTo>
                  <a:pt x="104" y="556"/>
                </a:lnTo>
                <a:lnTo>
                  <a:pt x="104" y="556"/>
                </a:lnTo>
                <a:lnTo>
                  <a:pt x="99" y="557"/>
                </a:lnTo>
                <a:lnTo>
                  <a:pt x="99" y="557"/>
                </a:lnTo>
                <a:lnTo>
                  <a:pt x="89" y="561"/>
                </a:lnTo>
                <a:lnTo>
                  <a:pt x="89" y="561"/>
                </a:lnTo>
                <a:lnTo>
                  <a:pt x="64" y="570"/>
                </a:lnTo>
                <a:lnTo>
                  <a:pt x="64" y="570"/>
                </a:lnTo>
                <a:lnTo>
                  <a:pt x="44" y="577"/>
                </a:lnTo>
                <a:lnTo>
                  <a:pt x="24" y="586"/>
                </a:lnTo>
                <a:lnTo>
                  <a:pt x="24" y="586"/>
                </a:lnTo>
                <a:lnTo>
                  <a:pt x="67" y="565"/>
                </a:lnTo>
                <a:lnTo>
                  <a:pt x="108" y="541"/>
                </a:lnTo>
                <a:lnTo>
                  <a:pt x="108" y="541"/>
                </a:lnTo>
                <a:close/>
                <a:moveTo>
                  <a:pt x="100" y="559"/>
                </a:moveTo>
                <a:lnTo>
                  <a:pt x="100" y="559"/>
                </a:lnTo>
                <a:lnTo>
                  <a:pt x="101" y="559"/>
                </a:lnTo>
                <a:lnTo>
                  <a:pt x="101" y="559"/>
                </a:lnTo>
                <a:lnTo>
                  <a:pt x="108" y="556"/>
                </a:lnTo>
                <a:lnTo>
                  <a:pt x="108" y="556"/>
                </a:lnTo>
                <a:lnTo>
                  <a:pt x="107" y="569"/>
                </a:lnTo>
                <a:lnTo>
                  <a:pt x="107" y="569"/>
                </a:lnTo>
                <a:lnTo>
                  <a:pt x="96" y="573"/>
                </a:lnTo>
                <a:lnTo>
                  <a:pt x="96" y="573"/>
                </a:lnTo>
                <a:lnTo>
                  <a:pt x="93" y="573"/>
                </a:lnTo>
                <a:lnTo>
                  <a:pt x="93" y="573"/>
                </a:lnTo>
                <a:lnTo>
                  <a:pt x="73" y="580"/>
                </a:lnTo>
                <a:lnTo>
                  <a:pt x="73" y="580"/>
                </a:lnTo>
                <a:lnTo>
                  <a:pt x="54" y="587"/>
                </a:lnTo>
                <a:lnTo>
                  <a:pt x="35" y="595"/>
                </a:lnTo>
                <a:lnTo>
                  <a:pt x="35" y="595"/>
                </a:lnTo>
                <a:lnTo>
                  <a:pt x="27" y="599"/>
                </a:lnTo>
                <a:lnTo>
                  <a:pt x="26" y="599"/>
                </a:lnTo>
                <a:lnTo>
                  <a:pt x="27" y="599"/>
                </a:lnTo>
                <a:lnTo>
                  <a:pt x="35" y="593"/>
                </a:lnTo>
                <a:lnTo>
                  <a:pt x="35" y="593"/>
                </a:lnTo>
                <a:lnTo>
                  <a:pt x="57" y="582"/>
                </a:lnTo>
                <a:lnTo>
                  <a:pt x="57" y="582"/>
                </a:lnTo>
                <a:lnTo>
                  <a:pt x="79" y="570"/>
                </a:lnTo>
                <a:lnTo>
                  <a:pt x="100" y="559"/>
                </a:lnTo>
                <a:lnTo>
                  <a:pt x="100" y="559"/>
                </a:lnTo>
                <a:close/>
                <a:moveTo>
                  <a:pt x="97" y="575"/>
                </a:moveTo>
                <a:lnTo>
                  <a:pt x="97" y="575"/>
                </a:lnTo>
                <a:lnTo>
                  <a:pt x="107" y="572"/>
                </a:lnTo>
                <a:lnTo>
                  <a:pt x="107" y="572"/>
                </a:lnTo>
                <a:lnTo>
                  <a:pt x="107" y="574"/>
                </a:lnTo>
                <a:lnTo>
                  <a:pt x="107" y="574"/>
                </a:lnTo>
                <a:lnTo>
                  <a:pt x="106" y="578"/>
                </a:lnTo>
                <a:lnTo>
                  <a:pt x="106" y="578"/>
                </a:lnTo>
                <a:lnTo>
                  <a:pt x="95" y="583"/>
                </a:lnTo>
                <a:lnTo>
                  <a:pt x="83" y="588"/>
                </a:lnTo>
                <a:lnTo>
                  <a:pt x="83" y="588"/>
                </a:lnTo>
                <a:lnTo>
                  <a:pt x="58" y="598"/>
                </a:lnTo>
                <a:lnTo>
                  <a:pt x="58" y="598"/>
                </a:lnTo>
                <a:lnTo>
                  <a:pt x="48" y="602"/>
                </a:lnTo>
                <a:lnTo>
                  <a:pt x="48" y="602"/>
                </a:lnTo>
                <a:lnTo>
                  <a:pt x="61" y="595"/>
                </a:lnTo>
                <a:lnTo>
                  <a:pt x="61" y="595"/>
                </a:lnTo>
                <a:lnTo>
                  <a:pt x="79" y="584"/>
                </a:lnTo>
                <a:lnTo>
                  <a:pt x="88" y="579"/>
                </a:lnTo>
                <a:lnTo>
                  <a:pt x="97" y="575"/>
                </a:lnTo>
                <a:lnTo>
                  <a:pt x="97" y="575"/>
                </a:lnTo>
                <a:close/>
                <a:moveTo>
                  <a:pt x="85" y="590"/>
                </a:moveTo>
                <a:lnTo>
                  <a:pt x="85" y="590"/>
                </a:lnTo>
                <a:lnTo>
                  <a:pt x="97" y="585"/>
                </a:lnTo>
                <a:lnTo>
                  <a:pt x="97" y="585"/>
                </a:lnTo>
                <a:lnTo>
                  <a:pt x="102" y="584"/>
                </a:lnTo>
                <a:lnTo>
                  <a:pt x="103" y="583"/>
                </a:lnTo>
                <a:lnTo>
                  <a:pt x="104" y="582"/>
                </a:lnTo>
                <a:lnTo>
                  <a:pt x="104" y="582"/>
                </a:lnTo>
                <a:lnTo>
                  <a:pt x="106" y="580"/>
                </a:lnTo>
                <a:lnTo>
                  <a:pt x="106" y="580"/>
                </a:lnTo>
                <a:lnTo>
                  <a:pt x="105" y="588"/>
                </a:lnTo>
                <a:lnTo>
                  <a:pt x="105" y="588"/>
                </a:lnTo>
                <a:lnTo>
                  <a:pt x="65" y="605"/>
                </a:lnTo>
                <a:lnTo>
                  <a:pt x="65" y="605"/>
                </a:lnTo>
                <a:lnTo>
                  <a:pt x="46" y="612"/>
                </a:lnTo>
                <a:lnTo>
                  <a:pt x="36" y="617"/>
                </a:lnTo>
                <a:lnTo>
                  <a:pt x="27" y="621"/>
                </a:lnTo>
                <a:lnTo>
                  <a:pt x="27" y="621"/>
                </a:lnTo>
                <a:lnTo>
                  <a:pt x="36" y="616"/>
                </a:lnTo>
                <a:lnTo>
                  <a:pt x="45" y="611"/>
                </a:lnTo>
                <a:lnTo>
                  <a:pt x="64" y="602"/>
                </a:lnTo>
                <a:lnTo>
                  <a:pt x="64" y="602"/>
                </a:lnTo>
                <a:lnTo>
                  <a:pt x="82" y="592"/>
                </a:lnTo>
                <a:lnTo>
                  <a:pt x="82" y="592"/>
                </a:lnTo>
                <a:lnTo>
                  <a:pt x="85" y="590"/>
                </a:lnTo>
                <a:lnTo>
                  <a:pt x="85" y="590"/>
                </a:lnTo>
                <a:close/>
                <a:moveTo>
                  <a:pt x="92" y="615"/>
                </a:moveTo>
                <a:lnTo>
                  <a:pt x="92" y="615"/>
                </a:lnTo>
                <a:lnTo>
                  <a:pt x="102" y="611"/>
                </a:lnTo>
                <a:lnTo>
                  <a:pt x="102" y="611"/>
                </a:lnTo>
                <a:lnTo>
                  <a:pt x="101" y="618"/>
                </a:lnTo>
                <a:lnTo>
                  <a:pt x="101" y="618"/>
                </a:lnTo>
                <a:lnTo>
                  <a:pt x="64" y="631"/>
                </a:lnTo>
                <a:lnTo>
                  <a:pt x="47" y="639"/>
                </a:lnTo>
                <a:lnTo>
                  <a:pt x="30" y="648"/>
                </a:lnTo>
                <a:lnTo>
                  <a:pt x="30" y="648"/>
                </a:lnTo>
                <a:lnTo>
                  <a:pt x="35" y="645"/>
                </a:lnTo>
                <a:lnTo>
                  <a:pt x="35" y="645"/>
                </a:lnTo>
                <a:lnTo>
                  <a:pt x="56" y="635"/>
                </a:lnTo>
                <a:lnTo>
                  <a:pt x="56" y="635"/>
                </a:lnTo>
                <a:lnTo>
                  <a:pt x="75" y="625"/>
                </a:lnTo>
                <a:lnTo>
                  <a:pt x="92" y="615"/>
                </a:lnTo>
                <a:lnTo>
                  <a:pt x="92" y="615"/>
                </a:lnTo>
                <a:close/>
                <a:moveTo>
                  <a:pt x="64" y="625"/>
                </a:moveTo>
                <a:lnTo>
                  <a:pt x="64" y="625"/>
                </a:lnTo>
                <a:lnTo>
                  <a:pt x="45" y="634"/>
                </a:lnTo>
                <a:lnTo>
                  <a:pt x="35" y="637"/>
                </a:lnTo>
                <a:lnTo>
                  <a:pt x="25" y="640"/>
                </a:lnTo>
                <a:lnTo>
                  <a:pt x="25" y="640"/>
                </a:lnTo>
                <a:lnTo>
                  <a:pt x="28" y="639"/>
                </a:lnTo>
                <a:lnTo>
                  <a:pt x="31" y="637"/>
                </a:lnTo>
                <a:lnTo>
                  <a:pt x="37" y="634"/>
                </a:lnTo>
                <a:lnTo>
                  <a:pt x="37" y="634"/>
                </a:lnTo>
                <a:lnTo>
                  <a:pt x="48" y="628"/>
                </a:lnTo>
                <a:lnTo>
                  <a:pt x="59" y="622"/>
                </a:lnTo>
                <a:lnTo>
                  <a:pt x="59" y="622"/>
                </a:lnTo>
                <a:lnTo>
                  <a:pt x="81" y="610"/>
                </a:lnTo>
                <a:lnTo>
                  <a:pt x="92" y="605"/>
                </a:lnTo>
                <a:lnTo>
                  <a:pt x="104" y="600"/>
                </a:lnTo>
                <a:lnTo>
                  <a:pt x="104" y="600"/>
                </a:lnTo>
                <a:lnTo>
                  <a:pt x="102" y="609"/>
                </a:lnTo>
                <a:lnTo>
                  <a:pt x="102" y="609"/>
                </a:lnTo>
                <a:lnTo>
                  <a:pt x="97" y="611"/>
                </a:lnTo>
                <a:lnTo>
                  <a:pt x="91" y="613"/>
                </a:lnTo>
                <a:lnTo>
                  <a:pt x="91" y="613"/>
                </a:lnTo>
                <a:lnTo>
                  <a:pt x="88" y="615"/>
                </a:lnTo>
                <a:lnTo>
                  <a:pt x="88" y="615"/>
                </a:lnTo>
                <a:lnTo>
                  <a:pt x="64" y="625"/>
                </a:lnTo>
                <a:lnTo>
                  <a:pt x="64" y="625"/>
                </a:lnTo>
                <a:close/>
                <a:moveTo>
                  <a:pt x="94" y="702"/>
                </a:moveTo>
                <a:lnTo>
                  <a:pt x="94" y="702"/>
                </a:lnTo>
                <a:lnTo>
                  <a:pt x="80" y="711"/>
                </a:lnTo>
                <a:lnTo>
                  <a:pt x="65" y="722"/>
                </a:lnTo>
                <a:lnTo>
                  <a:pt x="38" y="743"/>
                </a:lnTo>
                <a:lnTo>
                  <a:pt x="38" y="743"/>
                </a:lnTo>
                <a:lnTo>
                  <a:pt x="52" y="731"/>
                </a:lnTo>
                <a:lnTo>
                  <a:pt x="67" y="719"/>
                </a:lnTo>
                <a:lnTo>
                  <a:pt x="93" y="694"/>
                </a:lnTo>
                <a:lnTo>
                  <a:pt x="93" y="694"/>
                </a:lnTo>
                <a:lnTo>
                  <a:pt x="94" y="698"/>
                </a:lnTo>
                <a:lnTo>
                  <a:pt x="94" y="698"/>
                </a:lnTo>
                <a:lnTo>
                  <a:pt x="94" y="702"/>
                </a:lnTo>
                <a:lnTo>
                  <a:pt x="94" y="702"/>
                </a:lnTo>
                <a:close/>
                <a:moveTo>
                  <a:pt x="56" y="672"/>
                </a:moveTo>
                <a:lnTo>
                  <a:pt x="56" y="672"/>
                </a:lnTo>
                <a:lnTo>
                  <a:pt x="31" y="683"/>
                </a:lnTo>
                <a:lnTo>
                  <a:pt x="31" y="683"/>
                </a:lnTo>
                <a:lnTo>
                  <a:pt x="23" y="689"/>
                </a:lnTo>
                <a:lnTo>
                  <a:pt x="20" y="690"/>
                </a:lnTo>
                <a:lnTo>
                  <a:pt x="23" y="688"/>
                </a:lnTo>
                <a:lnTo>
                  <a:pt x="23" y="688"/>
                </a:lnTo>
                <a:lnTo>
                  <a:pt x="41" y="677"/>
                </a:lnTo>
                <a:lnTo>
                  <a:pt x="59" y="667"/>
                </a:lnTo>
                <a:lnTo>
                  <a:pt x="79" y="656"/>
                </a:lnTo>
                <a:lnTo>
                  <a:pt x="87" y="651"/>
                </a:lnTo>
                <a:lnTo>
                  <a:pt x="96" y="645"/>
                </a:lnTo>
                <a:lnTo>
                  <a:pt x="96" y="645"/>
                </a:lnTo>
                <a:lnTo>
                  <a:pt x="94" y="656"/>
                </a:lnTo>
                <a:lnTo>
                  <a:pt x="94" y="656"/>
                </a:lnTo>
                <a:lnTo>
                  <a:pt x="75" y="663"/>
                </a:lnTo>
                <a:lnTo>
                  <a:pt x="56" y="672"/>
                </a:lnTo>
                <a:lnTo>
                  <a:pt x="56" y="672"/>
                </a:lnTo>
                <a:close/>
                <a:moveTo>
                  <a:pt x="88" y="709"/>
                </a:moveTo>
                <a:lnTo>
                  <a:pt x="88" y="709"/>
                </a:lnTo>
                <a:lnTo>
                  <a:pt x="92" y="706"/>
                </a:lnTo>
                <a:lnTo>
                  <a:pt x="90" y="708"/>
                </a:lnTo>
                <a:lnTo>
                  <a:pt x="90" y="708"/>
                </a:lnTo>
                <a:lnTo>
                  <a:pt x="84" y="715"/>
                </a:lnTo>
                <a:lnTo>
                  <a:pt x="78" y="720"/>
                </a:lnTo>
                <a:lnTo>
                  <a:pt x="78" y="720"/>
                </a:lnTo>
                <a:lnTo>
                  <a:pt x="69" y="726"/>
                </a:lnTo>
                <a:lnTo>
                  <a:pt x="59" y="732"/>
                </a:lnTo>
                <a:lnTo>
                  <a:pt x="59" y="732"/>
                </a:lnTo>
                <a:lnTo>
                  <a:pt x="53" y="736"/>
                </a:lnTo>
                <a:lnTo>
                  <a:pt x="53" y="736"/>
                </a:lnTo>
                <a:lnTo>
                  <a:pt x="71" y="722"/>
                </a:lnTo>
                <a:lnTo>
                  <a:pt x="88" y="709"/>
                </a:lnTo>
                <a:lnTo>
                  <a:pt x="88" y="709"/>
                </a:lnTo>
                <a:close/>
                <a:moveTo>
                  <a:pt x="68" y="729"/>
                </a:moveTo>
                <a:lnTo>
                  <a:pt x="68" y="729"/>
                </a:lnTo>
                <a:lnTo>
                  <a:pt x="76" y="725"/>
                </a:lnTo>
                <a:lnTo>
                  <a:pt x="83" y="719"/>
                </a:lnTo>
                <a:lnTo>
                  <a:pt x="89" y="712"/>
                </a:lnTo>
                <a:lnTo>
                  <a:pt x="95" y="706"/>
                </a:lnTo>
                <a:lnTo>
                  <a:pt x="95" y="706"/>
                </a:lnTo>
                <a:lnTo>
                  <a:pt x="96" y="713"/>
                </a:lnTo>
                <a:lnTo>
                  <a:pt x="96" y="713"/>
                </a:lnTo>
                <a:lnTo>
                  <a:pt x="86" y="722"/>
                </a:lnTo>
                <a:lnTo>
                  <a:pt x="76" y="730"/>
                </a:lnTo>
                <a:lnTo>
                  <a:pt x="54" y="744"/>
                </a:lnTo>
                <a:lnTo>
                  <a:pt x="54" y="744"/>
                </a:lnTo>
                <a:lnTo>
                  <a:pt x="44" y="751"/>
                </a:lnTo>
                <a:lnTo>
                  <a:pt x="34" y="757"/>
                </a:lnTo>
                <a:lnTo>
                  <a:pt x="34" y="757"/>
                </a:lnTo>
                <a:lnTo>
                  <a:pt x="25" y="763"/>
                </a:lnTo>
                <a:lnTo>
                  <a:pt x="25" y="763"/>
                </a:lnTo>
                <a:lnTo>
                  <a:pt x="21" y="765"/>
                </a:lnTo>
                <a:lnTo>
                  <a:pt x="21" y="765"/>
                </a:lnTo>
                <a:lnTo>
                  <a:pt x="44" y="746"/>
                </a:lnTo>
                <a:lnTo>
                  <a:pt x="55" y="738"/>
                </a:lnTo>
                <a:lnTo>
                  <a:pt x="68" y="729"/>
                </a:lnTo>
                <a:lnTo>
                  <a:pt x="68" y="729"/>
                </a:lnTo>
                <a:close/>
                <a:moveTo>
                  <a:pt x="22" y="674"/>
                </a:moveTo>
                <a:lnTo>
                  <a:pt x="22" y="674"/>
                </a:lnTo>
                <a:lnTo>
                  <a:pt x="25" y="673"/>
                </a:lnTo>
                <a:lnTo>
                  <a:pt x="29" y="670"/>
                </a:lnTo>
                <a:lnTo>
                  <a:pt x="36" y="666"/>
                </a:lnTo>
                <a:lnTo>
                  <a:pt x="36" y="666"/>
                </a:lnTo>
                <a:lnTo>
                  <a:pt x="46" y="661"/>
                </a:lnTo>
                <a:lnTo>
                  <a:pt x="55" y="655"/>
                </a:lnTo>
                <a:lnTo>
                  <a:pt x="55" y="655"/>
                </a:lnTo>
                <a:lnTo>
                  <a:pt x="77" y="643"/>
                </a:lnTo>
                <a:lnTo>
                  <a:pt x="87" y="638"/>
                </a:lnTo>
                <a:lnTo>
                  <a:pt x="98" y="632"/>
                </a:lnTo>
                <a:lnTo>
                  <a:pt x="98" y="632"/>
                </a:lnTo>
                <a:lnTo>
                  <a:pt x="96" y="641"/>
                </a:lnTo>
                <a:lnTo>
                  <a:pt x="96" y="641"/>
                </a:lnTo>
                <a:lnTo>
                  <a:pt x="87" y="644"/>
                </a:lnTo>
                <a:lnTo>
                  <a:pt x="77" y="648"/>
                </a:lnTo>
                <a:lnTo>
                  <a:pt x="58" y="657"/>
                </a:lnTo>
                <a:lnTo>
                  <a:pt x="40" y="666"/>
                </a:lnTo>
                <a:lnTo>
                  <a:pt x="31" y="671"/>
                </a:lnTo>
                <a:lnTo>
                  <a:pt x="22" y="674"/>
                </a:lnTo>
                <a:lnTo>
                  <a:pt x="22" y="674"/>
                </a:lnTo>
                <a:close/>
                <a:moveTo>
                  <a:pt x="96" y="717"/>
                </a:moveTo>
                <a:lnTo>
                  <a:pt x="96" y="717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78" y="740"/>
                </a:lnTo>
                <a:lnTo>
                  <a:pt x="59" y="753"/>
                </a:lnTo>
                <a:lnTo>
                  <a:pt x="59" y="753"/>
                </a:lnTo>
                <a:lnTo>
                  <a:pt x="38" y="767"/>
                </a:lnTo>
                <a:lnTo>
                  <a:pt x="38" y="767"/>
                </a:lnTo>
                <a:lnTo>
                  <a:pt x="28" y="773"/>
                </a:lnTo>
                <a:lnTo>
                  <a:pt x="26" y="773"/>
                </a:lnTo>
                <a:lnTo>
                  <a:pt x="30" y="769"/>
                </a:lnTo>
                <a:lnTo>
                  <a:pt x="30" y="769"/>
                </a:lnTo>
                <a:lnTo>
                  <a:pt x="38" y="762"/>
                </a:lnTo>
                <a:lnTo>
                  <a:pt x="46" y="756"/>
                </a:lnTo>
                <a:lnTo>
                  <a:pt x="63" y="744"/>
                </a:lnTo>
                <a:lnTo>
                  <a:pt x="81" y="731"/>
                </a:lnTo>
                <a:lnTo>
                  <a:pt x="89" y="725"/>
                </a:lnTo>
                <a:lnTo>
                  <a:pt x="96" y="717"/>
                </a:lnTo>
                <a:lnTo>
                  <a:pt x="96" y="717"/>
                </a:lnTo>
                <a:close/>
                <a:moveTo>
                  <a:pt x="98" y="730"/>
                </a:moveTo>
                <a:lnTo>
                  <a:pt x="98" y="730"/>
                </a:lnTo>
                <a:lnTo>
                  <a:pt x="98" y="742"/>
                </a:lnTo>
                <a:lnTo>
                  <a:pt x="98" y="742"/>
                </a:lnTo>
                <a:lnTo>
                  <a:pt x="82" y="753"/>
                </a:lnTo>
                <a:lnTo>
                  <a:pt x="74" y="759"/>
                </a:lnTo>
                <a:lnTo>
                  <a:pt x="65" y="764"/>
                </a:lnTo>
                <a:lnTo>
                  <a:pt x="65" y="764"/>
                </a:lnTo>
                <a:lnTo>
                  <a:pt x="50" y="774"/>
                </a:lnTo>
                <a:lnTo>
                  <a:pt x="36" y="785"/>
                </a:lnTo>
                <a:lnTo>
                  <a:pt x="36" y="785"/>
                </a:lnTo>
                <a:lnTo>
                  <a:pt x="43" y="778"/>
                </a:lnTo>
                <a:lnTo>
                  <a:pt x="50" y="771"/>
                </a:lnTo>
                <a:lnTo>
                  <a:pt x="57" y="764"/>
                </a:lnTo>
                <a:lnTo>
                  <a:pt x="64" y="758"/>
                </a:lnTo>
                <a:lnTo>
                  <a:pt x="64" y="758"/>
                </a:lnTo>
                <a:lnTo>
                  <a:pt x="82" y="744"/>
                </a:lnTo>
                <a:lnTo>
                  <a:pt x="90" y="738"/>
                </a:lnTo>
                <a:lnTo>
                  <a:pt x="98" y="730"/>
                </a:lnTo>
                <a:lnTo>
                  <a:pt x="98" y="730"/>
                </a:lnTo>
                <a:close/>
                <a:moveTo>
                  <a:pt x="65" y="642"/>
                </a:moveTo>
                <a:lnTo>
                  <a:pt x="65" y="642"/>
                </a:lnTo>
                <a:lnTo>
                  <a:pt x="56" y="647"/>
                </a:lnTo>
                <a:lnTo>
                  <a:pt x="46" y="653"/>
                </a:lnTo>
                <a:lnTo>
                  <a:pt x="37" y="658"/>
                </a:lnTo>
                <a:lnTo>
                  <a:pt x="27" y="662"/>
                </a:lnTo>
                <a:lnTo>
                  <a:pt x="27" y="662"/>
                </a:lnTo>
                <a:lnTo>
                  <a:pt x="36" y="658"/>
                </a:lnTo>
                <a:lnTo>
                  <a:pt x="44" y="652"/>
                </a:lnTo>
                <a:lnTo>
                  <a:pt x="61" y="642"/>
                </a:lnTo>
                <a:lnTo>
                  <a:pt x="61" y="642"/>
                </a:lnTo>
                <a:lnTo>
                  <a:pt x="100" y="621"/>
                </a:lnTo>
                <a:lnTo>
                  <a:pt x="100" y="621"/>
                </a:lnTo>
                <a:lnTo>
                  <a:pt x="98" y="630"/>
                </a:lnTo>
                <a:lnTo>
                  <a:pt x="98" y="630"/>
                </a:lnTo>
                <a:lnTo>
                  <a:pt x="82" y="636"/>
                </a:lnTo>
                <a:lnTo>
                  <a:pt x="65" y="642"/>
                </a:lnTo>
                <a:lnTo>
                  <a:pt x="65" y="642"/>
                </a:lnTo>
                <a:close/>
                <a:moveTo>
                  <a:pt x="97" y="758"/>
                </a:moveTo>
                <a:lnTo>
                  <a:pt x="97" y="758"/>
                </a:lnTo>
                <a:lnTo>
                  <a:pt x="97" y="758"/>
                </a:lnTo>
                <a:lnTo>
                  <a:pt x="97" y="758"/>
                </a:lnTo>
                <a:lnTo>
                  <a:pt x="95" y="767"/>
                </a:lnTo>
                <a:lnTo>
                  <a:pt x="91" y="776"/>
                </a:lnTo>
                <a:lnTo>
                  <a:pt x="91" y="776"/>
                </a:lnTo>
                <a:lnTo>
                  <a:pt x="91" y="774"/>
                </a:lnTo>
                <a:lnTo>
                  <a:pt x="89" y="774"/>
                </a:lnTo>
                <a:lnTo>
                  <a:pt x="89" y="774"/>
                </a:lnTo>
                <a:lnTo>
                  <a:pt x="78" y="784"/>
                </a:lnTo>
                <a:lnTo>
                  <a:pt x="78" y="784"/>
                </a:lnTo>
                <a:lnTo>
                  <a:pt x="71" y="790"/>
                </a:lnTo>
                <a:lnTo>
                  <a:pt x="70" y="791"/>
                </a:lnTo>
                <a:lnTo>
                  <a:pt x="70" y="790"/>
                </a:lnTo>
                <a:lnTo>
                  <a:pt x="77" y="783"/>
                </a:lnTo>
                <a:lnTo>
                  <a:pt x="77" y="783"/>
                </a:lnTo>
                <a:lnTo>
                  <a:pt x="88" y="771"/>
                </a:lnTo>
                <a:lnTo>
                  <a:pt x="93" y="765"/>
                </a:lnTo>
                <a:lnTo>
                  <a:pt x="97" y="758"/>
                </a:lnTo>
                <a:lnTo>
                  <a:pt x="97" y="758"/>
                </a:lnTo>
                <a:close/>
                <a:moveTo>
                  <a:pt x="95" y="757"/>
                </a:moveTo>
                <a:lnTo>
                  <a:pt x="95" y="757"/>
                </a:lnTo>
                <a:lnTo>
                  <a:pt x="89" y="761"/>
                </a:lnTo>
                <a:lnTo>
                  <a:pt x="83" y="766"/>
                </a:lnTo>
                <a:lnTo>
                  <a:pt x="72" y="776"/>
                </a:lnTo>
                <a:lnTo>
                  <a:pt x="59" y="785"/>
                </a:lnTo>
                <a:lnTo>
                  <a:pt x="53" y="789"/>
                </a:lnTo>
                <a:lnTo>
                  <a:pt x="46" y="792"/>
                </a:lnTo>
                <a:lnTo>
                  <a:pt x="46" y="792"/>
                </a:lnTo>
                <a:lnTo>
                  <a:pt x="48" y="790"/>
                </a:lnTo>
                <a:lnTo>
                  <a:pt x="51" y="788"/>
                </a:lnTo>
                <a:lnTo>
                  <a:pt x="55" y="784"/>
                </a:lnTo>
                <a:lnTo>
                  <a:pt x="55" y="784"/>
                </a:lnTo>
                <a:lnTo>
                  <a:pt x="71" y="770"/>
                </a:lnTo>
                <a:lnTo>
                  <a:pt x="71" y="770"/>
                </a:lnTo>
                <a:lnTo>
                  <a:pt x="85" y="758"/>
                </a:lnTo>
                <a:lnTo>
                  <a:pt x="98" y="746"/>
                </a:lnTo>
                <a:lnTo>
                  <a:pt x="98" y="746"/>
                </a:lnTo>
                <a:lnTo>
                  <a:pt x="97" y="758"/>
                </a:lnTo>
                <a:lnTo>
                  <a:pt x="97" y="758"/>
                </a:lnTo>
                <a:lnTo>
                  <a:pt x="96" y="757"/>
                </a:lnTo>
                <a:lnTo>
                  <a:pt x="95" y="757"/>
                </a:lnTo>
                <a:lnTo>
                  <a:pt x="95" y="757"/>
                </a:lnTo>
                <a:close/>
                <a:moveTo>
                  <a:pt x="88" y="601"/>
                </a:moveTo>
                <a:lnTo>
                  <a:pt x="88" y="601"/>
                </a:lnTo>
                <a:lnTo>
                  <a:pt x="97" y="596"/>
                </a:lnTo>
                <a:lnTo>
                  <a:pt x="105" y="591"/>
                </a:lnTo>
                <a:lnTo>
                  <a:pt x="105" y="591"/>
                </a:lnTo>
                <a:lnTo>
                  <a:pt x="104" y="597"/>
                </a:lnTo>
                <a:lnTo>
                  <a:pt x="104" y="597"/>
                </a:lnTo>
                <a:lnTo>
                  <a:pt x="88" y="601"/>
                </a:lnTo>
                <a:lnTo>
                  <a:pt x="88" y="601"/>
                </a:lnTo>
                <a:close/>
                <a:moveTo>
                  <a:pt x="113" y="498"/>
                </a:moveTo>
                <a:lnTo>
                  <a:pt x="113" y="498"/>
                </a:lnTo>
                <a:lnTo>
                  <a:pt x="93" y="508"/>
                </a:lnTo>
                <a:lnTo>
                  <a:pt x="72" y="519"/>
                </a:lnTo>
                <a:lnTo>
                  <a:pt x="72" y="519"/>
                </a:lnTo>
                <a:lnTo>
                  <a:pt x="49" y="531"/>
                </a:lnTo>
                <a:lnTo>
                  <a:pt x="49" y="531"/>
                </a:lnTo>
                <a:lnTo>
                  <a:pt x="39" y="538"/>
                </a:lnTo>
                <a:lnTo>
                  <a:pt x="39" y="538"/>
                </a:lnTo>
                <a:lnTo>
                  <a:pt x="30" y="543"/>
                </a:lnTo>
                <a:lnTo>
                  <a:pt x="29" y="544"/>
                </a:lnTo>
                <a:lnTo>
                  <a:pt x="34" y="540"/>
                </a:lnTo>
                <a:lnTo>
                  <a:pt x="34" y="540"/>
                </a:lnTo>
                <a:lnTo>
                  <a:pt x="46" y="531"/>
                </a:lnTo>
                <a:lnTo>
                  <a:pt x="58" y="523"/>
                </a:lnTo>
                <a:lnTo>
                  <a:pt x="71" y="516"/>
                </a:lnTo>
                <a:lnTo>
                  <a:pt x="83" y="507"/>
                </a:lnTo>
                <a:lnTo>
                  <a:pt x="83" y="507"/>
                </a:lnTo>
                <a:lnTo>
                  <a:pt x="99" y="497"/>
                </a:lnTo>
                <a:lnTo>
                  <a:pt x="107" y="492"/>
                </a:lnTo>
                <a:lnTo>
                  <a:pt x="115" y="486"/>
                </a:lnTo>
                <a:lnTo>
                  <a:pt x="115" y="486"/>
                </a:lnTo>
                <a:lnTo>
                  <a:pt x="113" y="498"/>
                </a:lnTo>
                <a:lnTo>
                  <a:pt x="113" y="498"/>
                </a:lnTo>
                <a:close/>
                <a:moveTo>
                  <a:pt x="73" y="505"/>
                </a:moveTo>
                <a:lnTo>
                  <a:pt x="73" y="505"/>
                </a:lnTo>
                <a:lnTo>
                  <a:pt x="49" y="518"/>
                </a:lnTo>
                <a:lnTo>
                  <a:pt x="49" y="518"/>
                </a:lnTo>
                <a:lnTo>
                  <a:pt x="34" y="525"/>
                </a:lnTo>
                <a:lnTo>
                  <a:pt x="34" y="525"/>
                </a:lnTo>
                <a:lnTo>
                  <a:pt x="29" y="527"/>
                </a:lnTo>
                <a:lnTo>
                  <a:pt x="30" y="527"/>
                </a:lnTo>
                <a:lnTo>
                  <a:pt x="37" y="523"/>
                </a:lnTo>
                <a:lnTo>
                  <a:pt x="37" y="523"/>
                </a:lnTo>
                <a:lnTo>
                  <a:pt x="57" y="509"/>
                </a:lnTo>
                <a:lnTo>
                  <a:pt x="78" y="496"/>
                </a:lnTo>
                <a:lnTo>
                  <a:pt x="99" y="483"/>
                </a:lnTo>
                <a:lnTo>
                  <a:pt x="119" y="469"/>
                </a:lnTo>
                <a:lnTo>
                  <a:pt x="119" y="469"/>
                </a:lnTo>
                <a:lnTo>
                  <a:pt x="116" y="482"/>
                </a:lnTo>
                <a:lnTo>
                  <a:pt x="116" y="482"/>
                </a:lnTo>
                <a:lnTo>
                  <a:pt x="95" y="494"/>
                </a:lnTo>
                <a:lnTo>
                  <a:pt x="73" y="505"/>
                </a:lnTo>
                <a:lnTo>
                  <a:pt x="73" y="505"/>
                </a:lnTo>
                <a:close/>
                <a:moveTo>
                  <a:pt x="52" y="500"/>
                </a:moveTo>
                <a:lnTo>
                  <a:pt x="52" y="500"/>
                </a:lnTo>
                <a:lnTo>
                  <a:pt x="36" y="510"/>
                </a:lnTo>
                <a:lnTo>
                  <a:pt x="36" y="510"/>
                </a:lnTo>
                <a:lnTo>
                  <a:pt x="38" y="508"/>
                </a:lnTo>
                <a:lnTo>
                  <a:pt x="38" y="508"/>
                </a:lnTo>
                <a:lnTo>
                  <a:pt x="46" y="502"/>
                </a:lnTo>
                <a:lnTo>
                  <a:pt x="56" y="496"/>
                </a:lnTo>
                <a:lnTo>
                  <a:pt x="75" y="486"/>
                </a:lnTo>
                <a:lnTo>
                  <a:pt x="75" y="486"/>
                </a:lnTo>
                <a:lnTo>
                  <a:pt x="87" y="477"/>
                </a:lnTo>
                <a:lnTo>
                  <a:pt x="98" y="468"/>
                </a:lnTo>
                <a:lnTo>
                  <a:pt x="98" y="468"/>
                </a:lnTo>
                <a:lnTo>
                  <a:pt x="111" y="460"/>
                </a:lnTo>
                <a:lnTo>
                  <a:pt x="123" y="451"/>
                </a:lnTo>
                <a:lnTo>
                  <a:pt x="123" y="451"/>
                </a:lnTo>
                <a:lnTo>
                  <a:pt x="119" y="465"/>
                </a:lnTo>
                <a:lnTo>
                  <a:pt x="119" y="465"/>
                </a:lnTo>
                <a:lnTo>
                  <a:pt x="103" y="476"/>
                </a:lnTo>
                <a:lnTo>
                  <a:pt x="87" y="484"/>
                </a:lnTo>
                <a:lnTo>
                  <a:pt x="52" y="500"/>
                </a:lnTo>
                <a:lnTo>
                  <a:pt x="52" y="500"/>
                </a:lnTo>
                <a:close/>
                <a:moveTo>
                  <a:pt x="126" y="344"/>
                </a:moveTo>
                <a:lnTo>
                  <a:pt x="126" y="344"/>
                </a:lnTo>
                <a:lnTo>
                  <a:pt x="120" y="347"/>
                </a:lnTo>
                <a:lnTo>
                  <a:pt x="114" y="350"/>
                </a:lnTo>
                <a:lnTo>
                  <a:pt x="103" y="358"/>
                </a:lnTo>
                <a:lnTo>
                  <a:pt x="103" y="358"/>
                </a:lnTo>
                <a:lnTo>
                  <a:pt x="91" y="365"/>
                </a:lnTo>
                <a:lnTo>
                  <a:pt x="79" y="371"/>
                </a:lnTo>
                <a:lnTo>
                  <a:pt x="79" y="371"/>
                </a:lnTo>
                <a:lnTo>
                  <a:pt x="92" y="362"/>
                </a:lnTo>
                <a:lnTo>
                  <a:pt x="92" y="362"/>
                </a:lnTo>
                <a:lnTo>
                  <a:pt x="125" y="339"/>
                </a:lnTo>
                <a:lnTo>
                  <a:pt x="125" y="339"/>
                </a:lnTo>
                <a:lnTo>
                  <a:pt x="126" y="338"/>
                </a:lnTo>
                <a:lnTo>
                  <a:pt x="127" y="337"/>
                </a:lnTo>
                <a:lnTo>
                  <a:pt x="127" y="337"/>
                </a:lnTo>
                <a:lnTo>
                  <a:pt x="128" y="337"/>
                </a:lnTo>
                <a:lnTo>
                  <a:pt x="128" y="337"/>
                </a:lnTo>
                <a:lnTo>
                  <a:pt x="126" y="344"/>
                </a:lnTo>
                <a:lnTo>
                  <a:pt x="126" y="344"/>
                </a:lnTo>
                <a:close/>
                <a:moveTo>
                  <a:pt x="70" y="353"/>
                </a:moveTo>
                <a:lnTo>
                  <a:pt x="70" y="353"/>
                </a:lnTo>
                <a:lnTo>
                  <a:pt x="79" y="348"/>
                </a:lnTo>
                <a:lnTo>
                  <a:pt x="87" y="343"/>
                </a:lnTo>
                <a:lnTo>
                  <a:pt x="105" y="336"/>
                </a:lnTo>
                <a:lnTo>
                  <a:pt x="105" y="336"/>
                </a:lnTo>
                <a:lnTo>
                  <a:pt x="109" y="334"/>
                </a:lnTo>
                <a:lnTo>
                  <a:pt x="109" y="334"/>
                </a:lnTo>
                <a:lnTo>
                  <a:pt x="88" y="347"/>
                </a:lnTo>
                <a:lnTo>
                  <a:pt x="78" y="354"/>
                </a:lnTo>
                <a:lnTo>
                  <a:pt x="68" y="362"/>
                </a:lnTo>
                <a:lnTo>
                  <a:pt x="68" y="362"/>
                </a:lnTo>
                <a:lnTo>
                  <a:pt x="70" y="353"/>
                </a:lnTo>
                <a:lnTo>
                  <a:pt x="70" y="353"/>
                </a:lnTo>
                <a:close/>
                <a:moveTo>
                  <a:pt x="74" y="359"/>
                </a:moveTo>
                <a:lnTo>
                  <a:pt x="74" y="359"/>
                </a:lnTo>
                <a:lnTo>
                  <a:pt x="88" y="349"/>
                </a:lnTo>
                <a:lnTo>
                  <a:pt x="102" y="340"/>
                </a:lnTo>
                <a:lnTo>
                  <a:pt x="117" y="331"/>
                </a:lnTo>
                <a:lnTo>
                  <a:pt x="131" y="322"/>
                </a:lnTo>
                <a:lnTo>
                  <a:pt x="131" y="322"/>
                </a:lnTo>
                <a:lnTo>
                  <a:pt x="129" y="329"/>
                </a:lnTo>
                <a:lnTo>
                  <a:pt x="129" y="329"/>
                </a:lnTo>
                <a:lnTo>
                  <a:pt x="128" y="333"/>
                </a:lnTo>
                <a:lnTo>
                  <a:pt x="128" y="333"/>
                </a:lnTo>
                <a:lnTo>
                  <a:pt x="111" y="342"/>
                </a:lnTo>
                <a:lnTo>
                  <a:pt x="93" y="351"/>
                </a:lnTo>
                <a:lnTo>
                  <a:pt x="93" y="351"/>
                </a:lnTo>
                <a:lnTo>
                  <a:pt x="76" y="360"/>
                </a:lnTo>
                <a:lnTo>
                  <a:pt x="76" y="360"/>
                </a:lnTo>
                <a:lnTo>
                  <a:pt x="67" y="365"/>
                </a:lnTo>
                <a:lnTo>
                  <a:pt x="67" y="365"/>
                </a:lnTo>
                <a:lnTo>
                  <a:pt x="74" y="359"/>
                </a:lnTo>
                <a:lnTo>
                  <a:pt x="74" y="359"/>
                </a:lnTo>
                <a:close/>
                <a:moveTo>
                  <a:pt x="65" y="367"/>
                </a:moveTo>
                <a:lnTo>
                  <a:pt x="65" y="367"/>
                </a:lnTo>
                <a:lnTo>
                  <a:pt x="80" y="360"/>
                </a:lnTo>
                <a:lnTo>
                  <a:pt x="94" y="352"/>
                </a:lnTo>
                <a:lnTo>
                  <a:pt x="94" y="352"/>
                </a:lnTo>
                <a:lnTo>
                  <a:pt x="112" y="343"/>
                </a:lnTo>
                <a:lnTo>
                  <a:pt x="112" y="343"/>
                </a:lnTo>
                <a:lnTo>
                  <a:pt x="117" y="342"/>
                </a:lnTo>
                <a:lnTo>
                  <a:pt x="117" y="342"/>
                </a:lnTo>
                <a:lnTo>
                  <a:pt x="91" y="360"/>
                </a:lnTo>
                <a:lnTo>
                  <a:pt x="91" y="360"/>
                </a:lnTo>
                <a:lnTo>
                  <a:pt x="77" y="369"/>
                </a:lnTo>
                <a:lnTo>
                  <a:pt x="62" y="379"/>
                </a:lnTo>
                <a:lnTo>
                  <a:pt x="62" y="379"/>
                </a:lnTo>
                <a:lnTo>
                  <a:pt x="65" y="367"/>
                </a:lnTo>
                <a:lnTo>
                  <a:pt x="65" y="367"/>
                </a:lnTo>
                <a:close/>
                <a:moveTo>
                  <a:pt x="61" y="382"/>
                </a:moveTo>
                <a:lnTo>
                  <a:pt x="61" y="382"/>
                </a:lnTo>
                <a:lnTo>
                  <a:pt x="100" y="362"/>
                </a:lnTo>
                <a:lnTo>
                  <a:pt x="100" y="362"/>
                </a:lnTo>
                <a:lnTo>
                  <a:pt x="107" y="358"/>
                </a:lnTo>
                <a:lnTo>
                  <a:pt x="114" y="353"/>
                </a:lnTo>
                <a:lnTo>
                  <a:pt x="114" y="353"/>
                </a:lnTo>
                <a:lnTo>
                  <a:pt x="121" y="348"/>
                </a:lnTo>
                <a:lnTo>
                  <a:pt x="121" y="348"/>
                </a:lnTo>
                <a:lnTo>
                  <a:pt x="115" y="352"/>
                </a:lnTo>
                <a:lnTo>
                  <a:pt x="115" y="352"/>
                </a:lnTo>
                <a:lnTo>
                  <a:pt x="98" y="364"/>
                </a:lnTo>
                <a:lnTo>
                  <a:pt x="88" y="370"/>
                </a:lnTo>
                <a:lnTo>
                  <a:pt x="79" y="374"/>
                </a:lnTo>
                <a:lnTo>
                  <a:pt x="79" y="374"/>
                </a:lnTo>
                <a:lnTo>
                  <a:pt x="73" y="378"/>
                </a:lnTo>
                <a:lnTo>
                  <a:pt x="68" y="382"/>
                </a:lnTo>
                <a:lnTo>
                  <a:pt x="59" y="391"/>
                </a:lnTo>
                <a:lnTo>
                  <a:pt x="59" y="391"/>
                </a:lnTo>
                <a:lnTo>
                  <a:pt x="61" y="382"/>
                </a:lnTo>
                <a:lnTo>
                  <a:pt x="61" y="382"/>
                </a:lnTo>
                <a:close/>
                <a:moveTo>
                  <a:pt x="60" y="393"/>
                </a:moveTo>
                <a:lnTo>
                  <a:pt x="60" y="393"/>
                </a:lnTo>
                <a:lnTo>
                  <a:pt x="68" y="385"/>
                </a:lnTo>
                <a:lnTo>
                  <a:pt x="76" y="380"/>
                </a:lnTo>
                <a:lnTo>
                  <a:pt x="92" y="370"/>
                </a:lnTo>
                <a:lnTo>
                  <a:pt x="92" y="370"/>
                </a:lnTo>
                <a:lnTo>
                  <a:pt x="101" y="365"/>
                </a:lnTo>
                <a:lnTo>
                  <a:pt x="109" y="359"/>
                </a:lnTo>
                <a:lnTo>
                  <a:pt x="126" y="347"/>
                </a:lnTo>
                <a:lnTo>
                  <a:pt x="126" y="347"/>
                </a:lnTo>
                <a:lnTo>
                  <a:pt x="125" y="357"/>
                </a:lnTo>
                <a:lnTo>
                  <a:pt x="125" y="357"/>
                </a:lnTo>
                <a:lnTo>
                  <a:pt x="108" y="366"/>
                </a:lnTo>
                <a:lnTo>
                  <a:pt x="91" y="376"/>
                </a:lnTo>
                <a:lnTo>
                  <a:pt x="91" y="376"/>
                </a:lnTo>
                <a:lnTo>
                  <a:pt x="72" y="387"/>
                </a:lnTo>
                <a:lnTo>
                  <a:pt x="72" y="387"/>
                </a:lnTo>
                <a:lnTo>
                  <a:pt x="62" y="392"/>
                </a:lnTo>
                <a:lnTo>
                  <a:pt x="62" y="392"/>
                </a:lnTo>
                <a:lnTo>
                  <a:pt x="58" y="395"/>
                </a:lnTo>
                <a:lnTo>
                  <a:pt x="58" y="395"/>
                </a:lnTo>
                <a:lnTo>
                  <a:pt x="60" y="393"/>
                </a:lnTo>
                <a:lnTo>
                  <a:pt x="60" y="393"/>
                </a:lnTo>
                <a:close/>
                <a:moveTo>
                  <a:pt x="57" y="397"/>
                </a:moveTo>
                <a:lnTo>
                  <a:pt x="57" y="397"/>
                </a:lnTo>
                <a:lnTo>
                  <a:pt x="78" y="386"/>
                </a:lnTo>
                <a:lnTo>
                  <a:pt x="97" y="375"/>
                </a:lnTo>
                <a:lnTo>
                  <a:pt x="97" y="375"/>
                </a:lnTo>
                <a:lnTo>
                  <a:pt x="115" y="364"/>
                </a:lnTo>
                <a:lnTo>
                  <a:pt x="115" y="364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60"/>
                </a:lnTo>
                <a:lnTo>
                  <a:pt x="125" y="360"/>
                </a:lnTo>
                <a:lnTo>
                  <a:pt x="116" y="366"/>
                </a:lnTo>
                <a:lnTo>
                  <a:pt x="116" y="366"/>
                </a:lnTo>
                <a:lnTo>
                  <a:pt x="101" y="376"/>
                </a:lnTo>
                <a:lnTo>
                  <a:pt x="85" y="386"/>
                </a:lnTo>
                <a:lnTo>
                  <a:pt x="69" y="397"/>
                </a:lnTo>
                <a:lnTo>
                  <a:pt x="61" y="402"/>
                </a:lnTo>
                <a:lnTo>
                  <a:pt x="54" y="408"/>
                </a:lnTo>
                <a:lnTo>
                  <a:pt x="54" y="408"/>
                </a:lnTo>
                <a:lnTo>
                  <a:pt x="57" y="397"/>
                </a:lnTo>
                <a:lnTo>
                  <a:pt x="57" y="397"/>
                </a:lnTo>
                <a:close/>
                <a:moveTo>
                  <a:pt x="86" y="450"/>
                </a:moveTo>
                <a:lnTo>
                  <a:pt x="86" y="450"/>
                </a:lnTo>
                <a:lnTo>
                  <a:pt x="108" y="435"/>
                </a:lnTo>
                <a:lnTo>
                  <a:pt x="108" y="435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4" y="425"/>
                </a:lnTo>
                <a:lnTo>
                  <a:pt x="124" y="425"/>
                </a:lnTo>
                <a:lnTo>
                  <a:pt x="124" y="431"/>
                </a:lnTo>
                <a:lnTo>
                  <a:pt x="124" y="431"/>
                </a:lnTo>
                <a:lnTo>
                  <a:pt x="75" y="458"/>
                </a:lnTo>
                <a:lnTo>
                  <a:pt x="75" y="458"/>
                </a:lnTo>
                <a:lnTo>
                  <a:pt x="50" y="473"/>
                </a:lnTo>
                <a:lnTo>
                  <a:pt x="50" y="473"/>
                </a:lnTo>
                <a:lnTo>
                  <a:pt x="40" y="478"/>
                </a:lnTo>
                <a:lnTo>
                  <a:pt x="40" y="478"/>
                </a:lnTo>
                <a:lnTo>
                  <a:pt x="39" y="479"/>
                </a:lnTo>
                <a:lnTo>
                  <a:pt x="39" y="478"/>
                </a:lnTo>
                <a:lnTo>
                  <a:pt x="43" y="476"/>
                </a:lnTo>
                <a:lnTo>
                  <a:pt x="48" y="472"/>
                </a:lnTo>
                <a:lnTo>
                  <a:pt x="48" y="472"/>
                </a:lnTo>
                <a:lnTo>
                  <a:pt x="57" y="466"/>
                </a:lnTo>
                <a:lnTo>
                  <a:pt x="68" y="461"/>
                </a:lnTo>
                <a:lnTo>
                  <a:pt x="77" y="455"/>
                </a:lnTo>
                <a:lnTo>
                  <a:pt x="86" y="450"/>
                </a:lnTo>
                <a:lnTo>
                  <a:pt x="86" y="450"/>
                </a:lnTo>
                <a:close/>
                <a:moveTo>
                  <a:pt x="124" y="372"/>
                </a:moveTo>
                <a:lnTo>
                  <a:pt x="124" y="372"/>
                </a:lnTo>
                <a:lnTo>
                  <a:pt x="123" y="375"/>
                </a:lnTo>
                <a:lnTo>
                  <a:pt x="123" y="375"/>
                </a:lnTo>
                <a:lnTo>
                  <a:pt x="118" y="376"/>
                </a:lnTo>
                <a:lnTo>
                  <a:pt x="118" y="376"/>
                </a:lnTo>
                <a:lnTo>
                  <a:pt x="124" y="372"/>
                </a:lnTo>
                <a:lnTo>
                  <a:pt x="124" y="372"/>
                </a:lnTo>
                <a:close/>
                <a:moveTo>
                  <a:pt x="89" y="394"/>
                </a:moveTo>
                <a:lnTo>
                  <a:pt x="89" y="394"/>
                </a:lnTo>
                <a:lnTo>
                  <a:pt x="78" y="399"/>
                </a:lnTo>
                <a:lnTo>
                  <a:pt x="67" y="404"/>
                </a:lnTo>
                <a:lnTo>
                  <a:pt x="67" y="404"/>
                </a:lnTo>
                <a:lnTo>
                  <a:pt x="57" y="410"/>
                </a:lnTo>
                <a:lnTo>
                  <a:pt x="54" y="411"/>
                </a:lnTo>
                <a:lnTo>
                  <a:pt x="57" y="408"/>
                </a:lnTo>
                <a:lnTo>
                  <a:pt x="57" y="408"/>
                </a:lnTo>
                <a:lnTo>
                  <a:pt x="65" y="402"/>
                </a:lnTo>
                <a:lnTo>
                  <a:pt x="74" y="396"/>
                </a:lnTo>
                <a:lnTo>
                  <a:pt x="91" y="384"/>
                </a:lnTo>
                <a:lnTo>
                  <a:pt x="108" y="374"/>
                </a:lnTo>
                <a:lnTo>
                  <a:pt x="117" y="368"/>
                </a:lnTo>
                <a:lnTo>
                  <a:pt x="124" y="362"/>
                </a:lnTo>
                <a:lnTo>
                  <a:pt x="124" y="362"/>
                </a:lnTo>
                <a:lnTo>
                  <a:pt x="124" y="370"/>
                </a:lnTo>
                <a:lnTo>
                  <a:pt x="124" y="370"/>
                </a:lnTo>
                <a:lnTo>
                  <a:pt x="106" y="381"/>
                </a:lnTo>
                <a:lnTo>
                  <a:pt x="89" y="394"/>
                </a:lnTo>
                <a:lnTo>
                  <a:pt x="89" y="394"/>
                </a:lnTo>
                <a:close/>
                <a:moveTo>
                  <a:pt x="124" y="423"/>
                </a:moveTo>
                <a:lnTo>
                  <a:pt x="124" y="423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07" y="431"/>
                </a:lnTo>
                <a:lnTo>
                  <a:pt x="107" y="431"/>
                </a:lnTo>
                <a:lnTo>
                  <a:pt x="85" y="441"/>
                </a:lnTo>
                <a:lnTo>
                  <a:pt x="63" y="453"/>
                </a:lnTo>
                <a:lnTo>
                  <a:pt x="63" y="453"/>
                </a:lnTo>
                <a:lnTo>
                  <a:pt x="56" y="456"/>
                </a:lnTo>
                <a:lnTo>
                  <a:pt x="56" y="456"/>
                </a:lnTo>
                <a:lnTo>
                  <a:pt x="57" y="456"/>
                </a:lnTo>
                <a:lnTo>
                  <a:pt x="57" y="456"/>
                </a:lnTo>
                <a:lnTo>
                  <a:pt x="75" y="446"/>
                </a:lnTo>
                <a:lnTo>
                  <a:pt x="92" y="436"/>
                </a:lnTo>
                <a:lnTo>
                  <a:pt x="109" y="426"/>
                </a:lnTo>
                <a:lnTo>
                  <a:pt x="116" y="420"/>
                </a:lnTo>
                <a:lnTo>
                  <a:pt x="123" y="413"/>
                </a:lnTo>
                <a:lnTo>
                  <a:pt x="123" y="413"/>
                </a:lnTo>
                <a:lnTo>
                  <a:pt x="124" y="423"/>
                </a:lnTo>
                <a:lnTo>
                  <a:pt x="124" y="423"/>
                </a:lnTo>
                <a:close/>
                <a:moveTo>
                  <a:pt x="124" y="434"/>
                </a:moveTo>
                <a:lnTo>
                  <a:pt x="124" y="434"/>
                </a:lnTo>
                <a:lnTo>
                  <a:pt x="124" y="439"/>
                </a:lnTo>
                <a:lnTo>
                  <a:pt x="124" y="439"/>
                </a:lnTo>
                <a:lnTo>
                  <a:pt x="105" y="451"/>
                </a:lnTo>
                <a:lnTo>
                  <a:pt x="105" y="451"/>
                </a:lnTo>
                <a:lnTo>
                  <a:pt x="90" y="460"/>
                </a:lnTo>
                <a:lnTo>
                  <a:pt x="74" y="469"/>
                </a:lnTo>
                <a:lnTo>
                  <a:pt x="74" y="469"/>
                </a:lnTo>
                <a:lnTo>
                  <a:pt x="56" y="481"/>
                </a:lnTo>
                <a:lnTo>
                  <a:pt x="38" y="491"/>
                </a:lnTo>
                <a:lnTo>
                  <a:pt x="38" y="491"/>
                </a:lnTo>
                <a:lnTo>
                  <a:pt x="34" y="494"/>
                </a:lnTo>
                <a:lnTo>
                  <a:pt x="36" y="492"/>
                </a:lnTo>
                <a:lnTo>
                  <a:pt x="45" y="486"/>
                </a:lnTo>
                <a:lnTo>
                  <a:pt x="45" y="486"/>
                </a:lnTo>
                <a:lnTo>
                  <a:pt x="64" y="473"/>
                </a:lnTo>
                <a:lnTo>
                  <a:pt x="64" y="473"/>
                </a:lnTo>
                <a:lnTo>
                  <a:pt x="80" y="463"/>
                </a:lnTo>
                <a:lnTo>
                  <a:pt x="95" y="454"/>
                </a:lnTo>
                <a:lnTo>
                  <a:pt x="110" y="445"/>
                </a:lnTo>
                <a:lnTo>
                  <a:pt x="117" y="440"/>
                </a:lnTo>
                <a:lnTo>
                  <a:pt x="124" y="434"/>
                </a:lnTo>
                <a:lnTo>
                  <a:pt x="124" y="434"/>
                </a:lnTo>
                <a:close/>
                <a:moveTo>
                  <a:pt x="52" y="414"/>
                </a:moveTo>
                <a:lnTo>
                  <a:pt x="52" y="414"/>
                </a:lnTo>
                <a:lnTo>
                  <a:pt x="54" y="414"/>
                </a:lnTo>
                <a:lnTo>
                  <a:pt x="54" y="414"/>
                </a:lnTo>
                <a:lnTo>
                  <a:pt x="52" y="416"/>
                </a:lnTo>
                <a:lnTo>
                  <a:pt x="52" y="416"/>
                </a:lnTo>
                <a:lnTo>
                  <a:pt x="52" y="414"/>
                </a:lnTo>
                <a:lnTo>
                  <a:pt x="52" y="414"/>
                </a:lnTo>
                <a:close/>
                <a:moveTo>
                  <a:pt x="51" y="419"/>
                </a:moveTo>
                <a:lnTo>
                  <a:pt x="51" y="419"/>
                </a:lnTo>
                <a:lnTo>
                  <a:pt x="67" y="409"/>
                </a:lnTo>
                <a:lnTo>
                  <a:pt x="75" y="404"/>
                </a:lnTo>
                <a:lnTo>
                  <a:pt x="83" y="400"/>
                </a:lnTo>
                <a:lnTo>
                  <a:pt x="83" y="400"/>
                </a:lnTo>
                <a:lnTo>
                  <a:pt x="93" y="395"/>
                </a:lnTo>
                <a:lnTo>
                  <a:pt x="102" y="388"/>
                </a:lnTo>
                <a:lnTo>
                  <a:pt x="102" y="388"/>
                </a:lnTo>
                <a:lnTo>
                  <a:pt x="109" y="383"/>
                </a:lnTo>
                <a:lnTo>
                  <a:pt x="109" y="383"/>
                </a:lnTo>
                <a:lnTo>
                  <a:pt x="116" y="380"/>
                </a:lnTo>
                <a:lnTo>
                  <a:pt x="122" y="378"/>
                </a:lnTo>
                <a:lnTo>
                  <a:pt x="122" y="378"/>
                </a:lnTo>
                <a:lnTo>
                  <a:pt x="118" y="382"/>
                </a:lnTo>
                <a:lnTo>
                  <a:pt x="114" y="386"/>
                </a:lnTo>
                <a:lnTo>
                  <a:pt x="104" y="393"/>
                </a:lnTo>
                <a:lnTo>
                  <a:pt x="93" y="399"/>
                </a:lnTo>
                <a:lnTo>
                  <a:pt x="82" y="404"/>
                </a:lnTo>
                <a:lnTo>
                  <a:pt x="82" y="404"/>
                </a:lnTo>
                <a:lnTo>
                  <a:pt x="74" y="408"/>
                </a:lnTo>
                <a:lnTo>
                  <a:pt x="65" y="414"/>
                </a:lnTo>
                <a:lnTo>
                  <a:pt x="49" y="426"/>
                </a:lnTo>
                <a:lnTo>
                  <a:pt x="49" y="426"/>
                </a:lnTo>
                <a:lnTo>
                  <a:pt x="51" y="419"/>
                </a:lnTo>
                <a:lnTo>
                  <a:pt x="51" y="419"/>
                </a:lnTo>
                <a:close/>
                <a:moveTo>
                  <a:pt x="48" y="429"/>
                </a:moveTo>
                <a:lnTo>
                  <a:pt x="48" y="429"/>
                </a:lnTo>
                <a:lnTo>
                  <a:pt x="48" y="429"/>
                </a:lnTo>
                <a:lnTo>
                  <a:pt x="48" y="429"/>
                </a:lnTo>
                <a:lnTo>
                  <a:pt x="57" y="423"/>
                </a:lnTo>
                <a:lnTo>
                  <a:pt x="57" y="423"/>
                </a:lnTo>
                <a:lnTo>
                  <a:pt x="76" y="410"/>
                </a:lnTo>
                <a:lnTo>
                  <a:pt x="95" y="400"/>
                </a:lnTo>
                <a:lnTo>
                  <a:pt x="95" y="400"/>
                </a:lnTo>
                <a:lnTo>
                  <a:pt x="110" y="391"/>
                </a:lnTo>
                <a:lnTo>
                  <a:pt x="117" y="385"/>
                </a:lnTo>
                <a:lnTo>
                  <a:pt x="123" y="380"/>
                </a:lnTo>
                <a:lnTo>
                  <a:pt x="123" y="380"/>
                </a:lnTo>
                <a:lnTo>
                  <a:pt x="123" y="388"/>
                </a:lnTo>
                <a:lnTo>
                  <a:pt x="123" y="388"/>
                </a:lnTo>
                <a:lnTo>
                  <a:pt x="103" y="398"/>
                </a:lnTo>
                <a:lnTo>
                  <a:pt x="85" y="408"/>
                </a:lnTo>
                <a:lnTo>
                  <a:pt x="85" y="408"/>
                </a:lnTo>
                <a:lnTo>
                  <a:pt x="63" y="421"/>
                </a:lnTo>
                <a:lnTo>
                  <a:pt x="63" y="421"/>
                </a:lnTo>
                <a:lnTo>
                  <a:pt x="55" y="426"/>
                </a:lnTo>
                <a:lnTo>
                  <a:pt x="55" y="426"/>
                </a:lnTo>
                <a:lnTo>
                  <a:pt x="48" y="430"/>
                </a:lnTo>
                <a:lnTo>
                  <a:pt x="48" y="430"/>
                </a:lnTo>
                <a:lnTo>
                  <a:pt x="48" y="429"/>
                </a:lnTo>
                <a:lnTo>
                  <a:pt x="48" y="429"/>
                </a:lnTo>
                <a:close/>
                <a:moveTo>
                  <a:pt x="48" y="431"/>
                </a:moveTo>
                <a:lnTo>
                  <a:pt x="48" y="431"/>
                </a:lnTo>
                <a:lnTo>
                  <a:pt x="56" y="427"/>
                </a:lnTo>
                <a:lnTo>
                  <a:pt x="65" y="423"/>
                </a:lnTo>
                <a:lnTo>
                  <a:pt x="82" y="412"/>
                </a:lnTo>
                <a:lnTo>
                  <a:pt x="82" y="412"/>
                </a:lnTo>
                <a:lnTo>
                  <a:pt x="92" y="406"/>
                </a:lnTo>
                <a:lnTo>
                  <a:pt x="103" y="401"/>
                </a:lnTo>
                <a:lnTo>
                  <a:pt x="103" y="401"/>
                </a:lnTo>
                <a:lnTo>
                  <a:pt x="112" y="396"/>
                </a:lnTo>
                <a:lnTo>
                  <a:pt x="112" y="396"/>
                </a:lnTo>
                <a:lnTo>
                  <a:pt x="118" y="393"/>
                </a:lnTo>
                <a:lnTo>
                  <a:pt x="121" y="391"/>
                </a:lnTo>
                <a:lnTo>
                  <a:pt x="119" y="393"/>
                </a:lnTo>
                <a:lnTo>
                  <a:pt x="119" y="393"/>
                </a:lnTo>
                <a:lnTo>
                  <a:pt x="110" y="398"/>
                </a:lnTo>
                <a:lnTo>
                  <a:pt x="100" y="403"/>
                </a:lnTo>
                <a:lnTo>
                  <a:pt x="100" y="403"/>
                </a:lnTo>
                <a:lnTo>
                  <a:pt x="89" y="409"/>
                </a:lnTo>
                <a:lnTo>
                  <a:pt x="78" y="417"/>
                </a:lnTo>
                <a:lnTo>
                  <a:pt x="78" y="417"/>
                </a:lnTo>
                <a:lnTo>
                  <a:pt x="62" y="427"/>
                </a:lnTo>
                <a:lnTo>
                  <a:pt x="46" y="437"/>
                </a:lnTo>
                <a:lnTo>
                  <a:pt x="46" y="437"/>
                </a:lnTo>
                <a:lnTo>
                  <a:pt x="48" y="431"/>
                </a:lnTo>
                <a:lnTo>
                  <a:pt x="48" y="431"/>
                </a:lnTo>
                <a:close/>
                <a:moveTo>
                  <a:pt x="123" y="393"/>
                </a:moveTo>
                <a:lnTo>
                  <a:pt x="123" y="393"/>
                </a:lnTo>
                <a:lnTo>
                  <a:pt x="123" y="398"/>
                </a:lnTo>
                <a:lnTo>
                  <a:pt x="123" y="398"/>
                </a:lnTo>
                <a:lnTo>
                  <a:pt x="104" y="407"/>
                </a:lnTo>
                <a:lnTo>
                  <a:pt x="85" y="417"/>
                </a:lnTo>
                <a:lnTo>
                  <a:pt x="85" y="417"/>
                </a:lnTo>
                <a:lnTo>
                  <a:pt x="64" y="430"/>
                </a:lnTo>
                <a:lnTo>
                  <a:pt x="64" y="430"/>
                </a:lnTo>
                <a:lnTo>
                  <a:pt x="55" y="434"/>
                </a:lnTo>
                <a:lnTo>
                  <a:pt x="55" y="434"/>
                </a:lnTo>
                <a:lnTo>
                  <a:pt x="49" y="438"/>
                </a:lnTo>
                <a:lnTo>
                  <a:pt x="47" y="439"/>
                </a:lnTo>
                <a:lnTo>
                  <a:pt x="50" y="437"/>
                </a:lnTo>
                <a:lnTo>
                  <a:pt x="50" y="437"/>
                </a:lnTo>
                <a:lnTo>
                  <a:pt x="72" y="423"/>
                </a:lnTo>
                <a:lnTo>
                  <a:pt x="92" y="410"/>
                </a:lnTo>
                <a:lnTo>
                  <a:pt x="92" y="410"/>
                </a:lnTo>
                <a:lnTo>
                  <a:pt x="100" y="405"/>
                </a:lnTo>
                <a:lnTo>
                  <a:pt x="108" y="401"/>
                </a:lnTo>
                <a:lnTo>
                  <a:pt x="116" y="397"/>
                </a:lnTo>
                <a:lnTo>
                  <a:pt x="123" y="393"/>
                </a:lnTo>
                <a:lnTo>
                  <a:pt x="123" y="393"/>
                </a:lnTo>
                <a:close/>
                <a:moveTo>
                  <a:pt x="45" y="441"/>
                </a:moveTo>
                <a:lnTo>
                  <a:pt x="45" y="441"/>
                </a:lnTo>
                <a:lnTo>
                  <a:pt x="67" y="431"/>
                </a:lnTo>
                <a:lnTo>
                  <a:pt x="86" y="419"/>
                </a:lnTo>
                <a:lnTo>
                  <a:pt x="86" y="419"/>
                </a:lnTo>
                <a:lnTo>
                  <a:pt x="108" y="407"/>
                </a:lnTo>
                <a:lnTo>
                  <a:pt x="108" y="407"/>
                </a:lnTo>
                <a:lnTo>
                  <a:pt x="111" y="406"/>
                </a:lnTo>
                <a:lnTo>
                  <a:pt x="111" y="406"/>
                </a:lnTo>
                <a:lnTo>
                  <a:pt x="91" y="419"/>
                </a:lnTo>
                <a:lnTo>
                  <a:pt x="70" y="432"/>
                </a:lnTo>
                <a:lnTo>
                  <a:pt x="70" y="432"/>
                </a:lnTo>
                <a:lnTo>
                  <a:pt x="56" y="440"/>
                </a:lnTo>
                <a:lnTo>
                  <a:pt x="43" y="449"/>
                </a:lnTo>
                <a:lnTo>
                  <a:pt x="43" y="449"/>
                </a:lnTo>
                <a:lnTo>
                  <a:pt x="45" y="441"/>
                </a:lnTo>
                <a:lnTo>
                  <a:pt x="45" y="441"/>
                </a:lnTo>
                <a:close/>
                <a:moveTo>
                  <a:pt x="42" y="452"/>
                </a:moveTo>
                <a:lnTo>
                  <a:pt x="42" y="452"/>
                </a:lnTo>
                <a:lnTo>
                  <a:pt x="45" y="450"/>
                </a:lnTo>
                <a:lnTo>
                  <a:pt x="45" y="450"/>
                </a:lnTo>
                <a:lnTo>
                  <a:pt x="52" y="445"/>
                </a:lnTo>
                <a:lnTo>
                  <a:pt x="59" y="440"/>
                </a:lnTo>
                <a:lnTo>
                  <a:pt x="59" y="440"/>
                </a:lnTo>
                <a:lnTo>
                  <a:pt x="79" y="429"/>
                </a:lnTo>
                <a:lnTo>
                  <a:pt x="79" y="429"/>
                </a:lnTo>
                <a:lnTo>
                  <a:pt x="90" y="422"/>
                </a:lnTo>
                <a:lnTo>
                  <a:pt x="101" y="415"/>
                </a:lnTo>
                <a:lnTo>
                  <a:pt x="123" y="401"/>
                </a:lnTo>
                <a:lnTo>
                  <a:pt x="123" y="401"/>
                </a:lnTo>
                <a:lnTo>
                  <a:pt x="123" y="408"/>
                </a:lnTo>
                <a:lnTo>
                  <a:pt x="123" y="408"/>
                </a:lnTo>
                <a:lnTo>
                  <a:pt x="114" y="413"/>
                </a:lnTo>
                <a:lnTo>
                  <a:pt x="105" y="418"/>
                </a:lnTo>
                <a:lnTo>
                  <a:pt x="88" y="429"/>
                </a:lnTo>
                <a:lnTo>
                  <a:pt x="88" y="429"/>
                </a:lnTo>
                <a:lnTo>
                  <a:pt x="67" y="440"/>
                </a:lnTo>
                <a:lnTo>
                  <a:pt x="46" y="451"/>
                </a:lnTo>
                <a:lnTo>
                  <a:pt x="46" y="451"/>
                </a:lnTo>
                <a:lnTo>
                  <a:pt x="42" y="453"/>
                </a:lnTo>
                <a:lnTo>
                  <a:pt x="42" y="453"/>
                </a:lnTo>
                <a:lnTo>
                  <a:pt x="42" y="452"/>
                </a:lnTo>
                <a:lnTo>
                  <a:pt x="42" y="452"/>
                </a:lnTo>
                <a:close/>
                <a:moveTo>
                  <a:pt x="42" y="455"/>
                </a:moveTo>
                <a:lnTo>
                  <a:pt x="42" y="455"/>
                </a:lnTo>
                <a:lnTo>
                  <a:pt x="51" y="450"/>
                </a:lnTo>
                <a:lnTo>
                  <a:pt x="61" y="445"/>
                </a:lnTo>
                <a:lnTo>
                  <a:pt x="71" y="440"/>
                </a:lnTo>
                <a:lnTo>
                  <a:pt x="81" y="435"/>
                </a:lnTo>
                <a:lnTo>
                  <a:pt x="81" y="435"/>
                </a:lnTo>
                <a:lnTo>
                  <a:pt x="91" y="429"/>
                </a:lnTo>
                <a:lnTo>
                  <a:pt x="101" y="424"/>
                </a:lnTo>
                <a:lnTo>
                  <a:pt x="101" y="424"/>
                </a:lnTo>
                <a:lnTo>
                  <a:pt x="114" y="416"/>
                </a:lnTo>
                <a:lnTo>
                  <a:pt x="114" y="416"/>
                </a:lnTo>
                <a:lnTo>
                  <a:pt x="120" y="411"/>
                </a:lnTo>
                <a:lnTo>
                  <a:pt x="122" y="410"/>
                </a:lnTo>
                <a:lnTo>
                  <a:pt x="120" y="413"/>
                </a:lnTo>
                <a:lnTo>
                  <a:pt x="120" y="413"/>
                </a:lnTo>
                <a:lnTo>
                  <a:pt x="111" y="421"/>
                </a:lnTo>
                <a:lnTo>
                  <a:pt x="100" y="428"/>
                </a:lnTo>
                <a:lnTo>
                  <a:pt x="79" y="440"/>
                </a:lnTo>
                <a:lnTo>
                  <a:pt x="79" y="440"/>
                </a:lnTo>
                <a:lnTo>
                  <a:pt x="69" y="446"/>
                </a:lnTo>
                <a:lnTo>
                  <a:pt x="58" y="452"/>
                </a:lnTo>
                <a:lnTo>
                  <a:pt x="40" y="464"/>
                </a:lnTo>
                <a:lnTo>
                  <a:pt x="40" y="464"/>
                </a:lnTo>
                <a:lnTo>
                  <a:pt x="42" y="455"/>
                </a:lnTo>
                <a:lnTo>
                  <a:pt x="42" y="455"/>
                </a:lnTo>
                <a:close/>
                <a:moveTo>
                  <a:pt x="39" y="468"/>
                </a:moveTo>
                <a:lnTo>
                  <a:pt x="39" y="468"/>
                </a:lnTo>
                <a:lnTo>
                  <a:pt x="40" y="467"/>
                </a:lnTo>
                <a:lnTo>
                  <a:pt x="40" y="467"/>
                </a:lnTo>
                <a:lnTo>
                  <a:pt x="41" y="467"/>
                </a:lnTo>
                <a:lnTo>
                  <a:pt x="43" y="466"/>
                </a:lnTo>
                <a:lnTo>
                  <a:pt x="43" y="466"/>
                </a:lnTo>
                <a:lnTo>
                  <a:pt x="61" y="456"/>
                </a:lnTo>
                <a:lnTo>
                  <a:pt x="79" y="447"/>
                </a:lnTo>
                <a:lnTo>
                  <a:pt x="79" y="447"/>
                </a:lnTo>
                <a:lnTo>
                  <a:pt x="93" y="440"/>
                </a:lnTo>
                <a:lnTo>
                  <a:pt x="107" y="434"/>
                </a:lnTo>
                <a:lnTo>
                  <a:pt x="107" y="434"/>
                </a:lnTo>
                <a:lnTo>
                  <a:pt x="91" y="445"/>
                </a:lnTo>
                <a:lnTo>
                  <a:pt x="74" y="455"/>
                </a:lnTo>
                <a:lnTo>
                  <a:pt x="74" y="455"/>
                </a:lnTo>
                <a:lnTo>
                  <a:pt x="54" y="466"/>
                </a:lnTo>
                <a:lnTo>
                  <a:pt x="45" y="473"/>
                </a:lnTo>
                <a:lnTo>
                  <a:pt x="36" y="480"/>
                </a:lnTo>
                <a:lnTo>
                  <a:pt x="36" y="480"/>
                </a:lnTo>
                <a:lnTo>
                  <a:pt x="39" y="468"/>
                </a:lnTo>
                <a:lnTo>
                  <a:pt x="39" y="468"/>
                </a:lnTo>
                <a:close/>
                <a:moveTo>
                  <a:pt x="36" y="483"/>
                </a:move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86" y="454"/>
                </a:lnTo>
                <a:lnTo>
                  <a:pt x="86" y="454"/>
                </a:lnTo>
                <a:lnTo>
                  <a:pt x="111" y="441"/>
                </a:lnTo>
                <a:lnTo>
                  <a:pt x="111" y="441"/>
                </a:lnTo>
                <a:lnTo>
                  <a:pt x="117" y="437"/>
                </a:lnTo>
                <a:lnTo>
                  <a:pt x="122" y="434"/>
                </a:lnTo>
                <a:lnTo>
                  <a:pt x="122" y="434"/>
                </a:lnTo>
                <a:lnTo>
                  <a:pt x="115" y="439"/>
                </a:lnTo>
                <a:lnTo>
                  <a:pt x="107" y="445"/>
                </a:lnTo>
                <a:lnTo>
                  <a:pt x="107" y="445"/>
                </a:lnTo>
                <a:lnTo>
                  <a:pt x="89" y="456"/>
                </a:lnTo>
                <a:lnTo>
                  <a:pt x="70" y="467"/>
                </a:lnTo>
                <a:lnTo>
                  <a:pt x="51" y="479"/>
                </a:lnTo>
                <a:lnTo>
                  <a:pt x="34" y="492"/>
                </a:lnTo>
                <a:lnTo>
                  <a:pt x="34" y="492"/>
                </a:lnTo>
                <a:lnTo>
                  <a:pt x="36" y="483"/>
                </a:lnTo>
                <a:lnTo>
                  <a:pt x="36" y="483"/>
                </a:lnTo>
                <a:close/>
                <a:moveTo>
                  <a:pt x="33" y="496"/>
                </a:moveTo>
                <a:lnTo>
                  <a:pt x="33" y="496"/>
                </a:lnTo>
                <a:lnTo>
                  <a:pt x="45" y="490"/>
                </a:lnTo>
                <a:lnTo>
                  <a:pt x="57" y="483"/>
                </a:lnTo>
                <a:lnTo>
                  <a:pt x="57" y="483"/>
                </a:lnTo>
                <a:lnTo>
                  <a:pt x="44" y="492"/>
                </a:lnTo>
                <a:lnTo>
                  <a:pt x="32" y="502"/>
                </a:lnTo>
                <a:lnTo>
                  <a:pt x="32" y="502"/>
                </a:lnTo>
                <a:lnTo>
                  <a:pt x="33" y="496"/>
                </a:lnTo>
                <a:lnTo>
                  <a:pt x="33" y="496"/>
                </a:lnTo>
                <a:close/>
                <a:moveTo>
                  <a:pt x="65" y="482"/>
                </a:moveTo>
                <a:lnTo>
                  <a:pt x="65" y="482"/>
                </a:lnTo>
                <a:lnTo>
                  <a:pt x="84" y="468"/>
                </a:lnTo>
                <a:lnTo>
                  <a:pt x="102" y="456"/>
                </a:lnTo>
                <a:lnTo>
                  <a:pt x="102" y="456"/>
                </a:lnTo>
                <a:lnTo>
                  <a:pt x="108" y="452"/>
                </a:lnTo>
                <a:lnTo>
                  <a:pt x="108" y="452"/>
                </a:lnTo>
                <a:lnTo>
                  <a:pt x="116" y="447"/>
                </a:lnTo>
                <a:lnTo>
                  <a:pt x="125" y="441"/>
                </a:lnTo>
                <a:lnTo>
                  <a:pt x="125" y="441"/>
                </a:lnTo>
                <a:lnTo>
                  <a:pt x="125" y="447"/>
                </a:lnTo>
                <a:lnTo>
                  <a:pt x="125" y="447"/>
                </a:lnTo>
                <a:lnTo>
                  <a:pt x="111" y="455"/>
                </a:lnTo>
                <a:lnTo>
                  <a:pt x="98" y="464"/>
                </a:lnTo>
                <a:lnTo>
                  <a:pt x="98" y="464"/>
                </a:lnTo>
                <a:lnTo>
                  <a:pt x="84" y="474"/>
                </a:lnTo>
                <a:lnTo>
                  <a:pt x="70" y="484"/>
                </a:lnTo>
                <a:lnTo>
                  <a:pt x="70" y="484"/>
                </a:lnTo>
                <a:lnTo>
                  <a:pt x="53" y="494"/>
                </a:lnTo>
                <a:lnTo>
                  <a:pt x="53" y="494"/>
                </a:lnTo>
                <a:lnTo>
                  <a:pt x="41" y="499"/>
                </a:lnTo>
                <a:lnTo>
                  <a:pt x="36" y="502"/>
                </a:lnTo>
                <a:lnTo>
                  <a:pt x="32" y="504"/>
                </a:lnTo>
                <a:lnTo>
                  <a:pt x="32" y="504"/>
                </a:lnTo>
                <a:lnTo>
                  <a:pt x="39" y="498"/>
                </a:lnTo>
                <a:lnTo>
                  <a:pt x="48" y="493"/>
                </a:lnTo>
                <a:lnTo>
                  <a:pt x="56" y="487"/>
                </a:lnTo>
                <a:lnTo>
                  <a:pt x="65" y="482"/>
                </a:lnTo>
                <a:lnTo>
                  <a:pt x="65" y="482"/>
                </a:lnTo>
                <a:close/>
                <a:moveTo>
                  <a:pt x="31" y="507"/>
                </a:moveTo>
                <a:lnTo>
                  <a:pt x="31" y="507"/>
                </a:lnTo>
                <a:lnTo>
                  <a:pt x="42" y="502"/>
                </a:lnTo>
                <a:lnTo>
                  <a:pt x="54" y="496"/>
                </a:lnTo>
                <a:lnTo>
                  <a:pt x="65" y="489"/>
                </a:lnTo>
                <a:lnTo>
                  <a:pt x="77" y="482"/>
                </a:lnTo>
                <a:lnTo>
                  <a:pt x="77" y="482"/>
                </a:lnTo>
                <a:lnTo>
                  <a:pt x="74" y="484"/>
                </a:lnTo>
                <a:lnTo>
                  <a:pt x="74" y="484"/>
                </a:lnTo>
                <a:lnTo>
                  <a:pt x="62" y="491"/>
                </a:lnTo>
                <a:lnTo>
                  <a:pt x="50" y="498"/>
                </a:lnTo>
                <a:lnTo>
                  <a:pt x="39" y="505"/>
                </a:lnTo>
                <a:lnTo>
                  <a:pt x="34" y="509"/>
                </a:lnTo>
                <a:lnTo>
                  <a:pt x="29" y="514"/>
                </a:lnTo>
                <a:lnTo>
                  <a:pt x="29" y="514"/>
                </a:lnTo>
                <a:lnTo>
                  <a:pt x="31" y="507"/>
                </a:lnTo>
                <a:lnTo>
                  <a:pt x="31" y="507"/>
                </a:lnTo>
                <a:close/>
                <a:moveTo>
                  <a:pt x="29" y="518"/>
                </a:moveTo>
                <a:lnTo>
                  <a:pt x="29" y="518"/>
                </a:lnTo>
                <a:lnTo>
                  <a:pt x="40" y="510"/>
                </a:lnTo>
                <a:lnTo>
                  <a:pt x="52" y="503"/>
                </a:lnTo>
                <a:lnTo>
                  <a:pt x="77" y="491"/>
                </a:lnTo>
                <a:lnTo>
                  <a:pt x="77" y="491"/>
                </a:lnTo>
                <a:lnTo>
                  <a:pt x="99" y="481"/>
                </a:lnTo>
                <a:lnTo>
                  <a:pt x="99" y="481"/>
                </a:lnTo>
                <a:lnTo>
                  <a:pt x="62" y="503"/>
                </a:lnTo>
                <a:lnTo>
                  <a:pt x="44" y="515"/>
                </a:lnTo>
                <a:lnTo>
                  <a:pt x="27" y="527"/>
                </a:lnTo>
                <a:lnTo>
                  <a:pt x="27" y="527"/>
                </a:lnTo>
                <a:lnTo>
                  <a:pt x="29" y="518"/>
                </a:lnTo>
                <a:lnTo>
                  <a:pt x="29" y="518"/>
                </a:lnTo>
                <a:close/>
                <a:moveTo>
                  <a:pt x="27" y="531"/>
                </a:moveTo>
                <a:lnTo>
                  <a:pt x="27" y="531"/>
                </a:lnTo>
                <a:lnTo>
                  <a:pt x="50" y="519"/>
                </a:lnTo>
                <a:lnTo>
                  <a:pt x="75" y="507"/>
                </a:lnTo>
                <a:lnTo>
                  <a:pt x="75" y="507"/>
                </a:lnTo>
                <a:lnTo>
                  <a:pt x="97" y="494"/>
                </a:lnTo>
                <a:lnTo>
                  <a:pt x="97" y="494"/>
                </a:lnTo>
                <a:lnTo>
                  <a:pt x="101" y="492"/>
                </a:lnTo>
                <a:lnTo>
                  <a:pt x="101" y="492"/>
                </a:lnTo>
                <a:lnTo>
                  <a:pt x="62" y="517"/>
                </a:lnTo>
                <a:lnTo>
                  <a:pt x="43" y="530"/>
                </a:lnTo>
                <a:lnTo>
                  <a:pt x="25" y="544"/>
                </a:lnTo>
                <a:lnTo>
                  <a:pt x="25" y="544"/>
                </a:lnTo>
                <a:lnTo>
                  <a:pt x="27" y="531"/>
                </a:lnTo>
                <a:lnTo>
                  <a:pt x="27" y="531"/>
                </a:lnTo>
                <a:close/>
                <a:moveTo>
                  <a:pt x="25" y="546"/>
                </a:moveTo>
                <a:lnTo>
                  <a:pt x="25" y="546"/>
                </a:lnTo>
                <a:lnTo>
                  <a:pt x="25" y="546"/>
                </a:lnTo>
                <a:lnTo>
                  <a:pt x="25" y="546"/>
                </a:lnTo>
                <a:lnTo>
                  <a:pt x="30" y="544"/>
                </a:lnTo>
                <a:lnTo>
                  <a:pt x="35" y="542"/>
                </a:lnTo>
                <a:lnTo>
                  <a:pt x="45" y="537"/>
                </a:lnTo>
                <a:lnTo>
                  <a:pt x="54" y="531"/>
                </a:lnTo>
                <a:lnTo>
                  <a:pt x="63" y="526"/>
                </a:lnTo>
                <a:lnTo>
                  <a:pt x="63" y="526"/>
                </a:lnTo>
                <a:lnTo>
                  <a:pt x="113" y="501"/>
                </a:lnTo>
                <a:lnTo>
                  <a:pt x="113" y="501"/>
                </a:lnTo>
                <a:lnTo>
                  <a:pt x="111" y="514"/>
                </a:lnTo>
                <a:lnTo>
                  <a:pt x="111" y="514"/>
                </a:lnTo>
                <a:lnTo>
                  <a:pt x="99" y="519"/>
                </a:lnTo>
                <a:lnTo>
                  <a:pt x="87" y="524"/>
                </a:lnTo>
                <a:lnTo>
                  <a:pt x="75" y="529"/>
                </a:lnTo>
                <a:lnTo>
                  <a:pt x="62" y="534"/>
                </a:lnTo>
                <a:lnTo>
                  <a:pt x="62" y="534"/>
                </a:lnTo>
                <a:lnTo>
                  <a:pt x="43" y="541"/>
                </a:lnTo>
                <a:lnTo>
                  <a:pt x="33" y="545"/>
                </a:lnTo>
                <a:lnTo>
                  <a:pt x="24" y="550"/>
                </a:lnTo>
                <a:lnTo>
                  <a:pt x="24" y="550"/>
                </a:lnTo>
                <a:lnTo>
                  <a:pt x="25" y="546"/>
                </a:lnTo>
                <a:lnTo>
                  <a:pt x="25" y="546"/>
                </a:lnTo>
                <a:close/>
                <a:moveTo>
                  <a:pt x="24" y="554"/>
                </a:moveTo>
                <a:lnTo>
                  <a:pt x="24" y="554"/>
                </a:lnTo>
                <a:lnTo>
                  <a:pt x="25" y="553"/>
                </a:lnTo>
                <a:lnTo>
                  <a:pt x="25" y="553"/>
                </a:lnTo>
                <a:lnTo>
                  <a:pt x="36" y="546"/>
                </a:lnTo>
                <a:lnTo>
                  <a:pt x="48" y="541"/>
                </a:lnTo>
                <a:lnTo>
                  <a:pt x="73" y="533"/>
                </a:lnTo>
                <a:lnTo>
                  <a:pt x="73" y="533"/>
                </a:lnTo>
                <a:lnTo>
                  <a:pt x="82" y="529"/>
                </a:lnTo>
                <a:lnTo>
                  <a:pt x="92" y="524"/>
                </a:lnTo>
                <a:lnTo>
                  <a:pt x="92" y="524"/>
                </a:lnTo>
                <a:lnTo>
                  <a:pt x="107" y="518"/>
                </a:lnTo>
                <a:lnTo>
                  <a:pt x="107" y="518"/>
                </a:lnTo>
                <a:lnTo>
                  <a:pt x="102" y="520"/>
                </a:lnTo>
                <a:lnTo>
                  <a:pt x="97" y="524"/>
                </a:lnTo>
                <a:lnTo>
                  <a:pt x="97" y="524"/>
                </a:lnTo>
                <a:lnTo>
                  <a:pt x="88" y="529"/>
                </a:lnTo>
                <a:lnTo>
                  <a:pt x="79" y="533"/>
                </a:lnTo>
                <a:lnTo>
                  <a:pt x="59" y="542"/>
                </a:lnTo>
                <a:lnTo>
                  <a:pt x="41" y="551"/>
                </a:lnTo>
                <a:lnTo>
                  <a:pt x="32" y="557"/>
                </a:lnTo>
                <a:lnTo>
                  <a:pt x="23" y="563"/>
                </a:lnTo>
                <a:lnTo>
                  <a:pt x="23" y="563"/>
                </a:lnTo>
                <a:lnTo>
                  <a:pt x="24" y="554"/>
                </a:lnTo>
                <a:lnTo>
                  <a:pt x="24" y="554"/>
                </a:lnTo>
                <a:close/>
                <a:moveTo>
                  <a:pt x="23" y="571"/>
                </a:moveTo>
                <a:lnTo>
                  <a:pt x="23" y="571"/>
                </a:lnTo>
                <a:lnTo>
                  <a:pt x="23" y="567"/>
                </a:lnTo>
                <a:lnTo>
                  <a:pt x="23" y="567"/>
                </a:lnTo>
                <a:lnTo>
                  <a:pt x="45" y="556"/>
                </a:lnTo>
                <a:lnTo>
                  <a:pt x="57" y="550"/>
                </a:lnTo>
                <a:lnTo>
                  <a:pt x="70" y="545"/>
                </a:lnTo>
                <a:lnTo>
                  <a:pt x="70" y="545"/>
                </a:lnTo>
                <a:lnTo>
                  <a:pt x="88" y="540"/>
                </a:lnTo>
                <a:lnTo>
                  <a:pt x="96" y="537"/>
                </a:lnTo>
                <a:lnTo>
                  <a:pt x="104" y="533"/>
                </a:lnTo>
                <a:lnTo>
                  <a:pt x="104" y="533"/>
                </a:lnTo>
                <a:lnTo>
                  <a:pt x="94" y="538"/>
                </a:lnTo>
                <a:lnTo>
                  <a:pt x="85" y="543"/>
                </a:lnTo>
                <a:lnTo>
                  <a:pt x="63" y="551"/>
                </a:lnTo>
                <a:lnTo>
                  <a:pt x="63" y="551"/>
                </a:lnTo>
                <a:lnTo>
                  <a:pt x="45" y="560"/>
                </a:lnTo>
                <a:lnTo>
                  <a:pt x="28" y="570"/>
                </a:lnTo>
                <a:lnTo>
                  <a:pt x="28" y="570"/>
                </a:lnTo>
                <a:lnTo>
                  <a:pt x="26" y="570"/>
                </a:lnTo>
                <a:lnTo>
                  <a:pt x="25" y="571"/>
                </a:lnTo>
                <a:lnTo>
                  <a:pt x="25" y="571"/>
                </a:lnTo>
                <a:lnTo>
                  <a:pt x="23" y="573"/>
                </a:lnTo>
                <a:lnTo>
                  <a:pt x="23" y="573"/>
                </a:lnTo>
                <a:lnTo>
                  <a:pt x="23" y="571"/>
                </a:lnTo>
                <a:lnTo>
                  <a:pt x="23" y="571"/>
                </a:lnTo>
                <a:close/>
                <a:moveTo>
                  <a:pt x="23" y="575"/>
                </a:moveTo>
                <a:lnTo>
                  <a:pt x="23" y="575"/>
                </a:lnTo>
                <a:lnTo>
                  <a:pt x="45" y="565"/>
                </a:lnTo>
                <a:lnTo>
                  <a:pt x="69" y="555"/>
                </a:lnTo>
                <a:lnTo>
                  <a:pt x="69" y="555"/>
                </a:lnTo>
                <a:lnTo>
                  <a:pt x="89" y="547"/>
                </a:lnTo>
                <a:lnTo>
                  <a:pt x="89" y="547"/>
                </a:lnTo>
                <a:lnTo>
                  <a:pt x="99" y="544"/>
                </a:lnTo>
                <a:lnTo>
                  <a:pt x="99" y="544"/>
                </a:lnTo>
                <a:lnTo>
                  <a:pt x="103" y="542"/>
                </a:lnTo>
                <a:lnTo>
                  <a:pt x="103" y="542"/>
                </a:lnTo>
                <a:lnTo>
                  <a:pt x="99" y="544"/>
                </a:lnTo>
                <a:lnTo>
                  <a:pt x="99" y="544"/>
                </a:lnTo>
                <a:lnTo>
                  <a:pt x="80" y="555"/>
                </a:lnTo>
                <a:lnTo>
                  <a:pt x="59" y="565"/>
                </a:lnTo>
                <a:lnTo>
                  <a:pt x="40" y="575"/>
                </a:lnTo>
                <a:lnTo>
                  <a:pt x="31" y="580"/>
                </a:lnTo>
                <a:lnTo>
                  <a:pt x="22" y="587"/>
                </a:lnTo>
                <a:lnTo>
                  <a:pt x="22" y="587"/>
                </a:lnTo>
                <a:lnTo>
                  <a:pt x="23" y="575"/>
                </a:lnTo>
                <a:lnTo>
                  <a:pt x="23" y="575"/>
                </a:lnTo>
                <a:close/>
                <a:moveTo>
                  <a:pt x="22" y="590"/>
                </a:moveTo>
                <a:lnTo>
                  <a:pt x="22" y="590"/>
                </a:lnTo>
                <a:lnTo>
                  <a:pt x="36" y="583"/>
                </a:lnTo>
                <a:lnTo>
                  <a:pt x="50" y="577"/>
                </a:lnTo>
                <a:lnTo>
                  <a:pt x="81" y="567"/>
                </a:lnTo>
                <a:lnTo>
                  <a:pt x="81" y="567"/>
                </a:lnTo>
                <a:lnTo>
                  <a:pt x="65" y="574"/>
                </a:lnTo>
                <a:lnTo>
                  <a:pt x="65" y="574"/>
                </a:lnTo>
                <a:lnTo>
                  <a:pt x="43" y="586"/>
                </a:lnTo>
                <a:lnTo>
                  <a:pt x="32" y="593"/>
                </a:lnTo>
                <a:lnTo>
                  <a:pt x="22" y="600"/>
                </a:lnTo>
                <a:lnTo>
                  <a:pt x="22" y="600"/>
                </a:lnTo>
                <a:lnTo>
                  <a:pt x="22" y="590"/>
                </a:lnTo>
                <a:lnTo>
                  <a:pt x="22" y="590"/>
                </a:lnTo>
                <a:close/>
                <a:moveTo>
                  <a:pt x="22" y="602"/>
                </a:moveTo>
                <a:lnTo>
                  <a:pt x="22" y="602"/>
                </a:lnTo>
                <a:lnTo>
                  <a:pt x="23" y="602"/>
                </a:lnTo>
                <a:lnTo>
                  <a:pt x="23" y="602"/>
                </a:lnTo>
                <a:lnTo>
                  <a:pt x="33" y="599"/>
                </a:lnTo>
                <a:lnTo>
                  <a:pt x="43" y="595"/>
                </a:lnTo>
                <a:lnTo>
                  <a:pt x="53" y="590"/>
                </a:lnTo>
                <a:lnTo>
                  <a:pt x="64" y="586"/>
                </a:lnTo>
                <a:lnTo>
                  <a:pt x="64" y="586"/>
                </a:lnTo>
                <a:lnTo>
                  <a:pt x="83" y="579"/>
                </a:lnTo>
                <a:lnTo>
                  <a:pt x="83" y="579"/>
                </a:lnTo>
                <a:lnTo>
                  <a:pt x="68" y="588"/>
                </a:lnTo>
                <a:lnTo>
                  <a:pt x="68" y="588"/>
                </a:lnTo>
                <a:lnTo>
                  <a:pt x="57" y="594"/>
                </a:lnTo>
                <a:lnTo>
                  <a:pt x="47" y="600"/>
                </a:lnTo>
                <a:lnTo>
                  <a:pt x="27" y="610"/>
                </a:lnTo>
                <a:lnTo>
                  <a:pt x="27" y="610"/>
                </a:lnTo>
                <a:lnTo>
                  <a:pt x="25" y="611"/>
                </a:lnTo>
                <a:lnTo>
                  <a:pt x="24" y="612"/>
                </a:lnTo>
                <a:lnTo>
                  <a:pt x="24" y="612"/>
                </a:lnTo>
                <a:lnTo>
                  <a:pt x="22" y="613"/>
                </a:lnTo>
                <a:lnTo>
                  <a:pt x="22" y="613"/>
                </a:lnTo>
                <a:lnTo>
                  <a:pt x="22" y="602"/>
                </a:lnTo>
                <a:lnTo>
                  <a:pt x="22" y="602"/>
                </a:lnTo>
                <a:close/>
                <a:moveTo>
                  <a:pt x="22" y="615"/>
                </a:moveTo>
                <a:lnTo>
                  <a:pt x="22" y="615"/>
                </a:lnTo>
                <a:lnTo>
                  <a:pt x="46" y="605"/>
                </a:lnTo>
                <a:lnTo>
                  <a:pt x="72" y="595"/>
                </a:lnTo>
                <a:lnTo>
                  <a:pt x="72" y="595"/>
                </a:lnTo>
                <a:lnTo>
                  <a:pt x="68" y="598"/>
                </a:lnTo>
                <a:lnTo>
                  <a:pt x="68" y="598"/>
                </a:lnTo>
                <a:lnTo>
                  <a:pt x="44" y="610"/>
                </a:lnTo>
                <a:lnTo>
                  <a:pt x="33" y="616"/>
                </a:lnTo>
                <a:lnTo>
                  <a:pt x="22" y="623"/>
                </a:lnTo>
                <a:lnTo>
                  <a:pt x="22" y="623"/>
                </a:lnTo>
                <a:lnTo>
                  <a:pt x="22" y="615"/>
                </a:lnTo>
                <a:lnTo>
                  <a:pt x="22" y="615"/>
                </a:lnTo>
                <a:close/>
                <a:moveTo>
                  <a:pt x="22" y="626"/>
                </a:moveTo>
                <a:lnTo>
                  <a:pt x="22" y="626"/>
                </a:lnTo>
                <a:lnTo>
                  <a:pt x="62" y="609"/>
                </a:lnTo>
                <a:lnTo>
                  <a:pt x="103" y="591"/>
                </a:lnTo>
                <a:lnTo>
                  <a:pt x="103" y="591"/>
                </a:lnTo>
                <a:lnTo>
                  <a:pt x="65" y="609"/>
                </a:lnTo>
                <a:lnTo>
                  <a:pt x="29" y="627"/>
                </a:lnTo>
                <a:lnTo>
                  <a:pt x="29" y="627"/>
                </a:lnTo>
                <a:lnTo>
                  <a:pt x="26" y="628"/>
                </a:lnTo>
                <a:lnTo>
                  <a:pt x="25" y="629"/>
                </a:lnTo>
                <a:lnTo>
                  <a:pt x="25" y="629"/>
                </a:lnTo>
                <a:lnTo>
                  <a:pt x="22" y="630"/>
                </a:lnTo>
                <a:lnTo>
                  <a:pt x="22" y="630"/>
                </a:lnTo>
                <a:lnTo>
                  <a:pt x="22" y="626"/>
                </a:lnTo>
                <a:lnTo>
                  <a:pt x="22" y="626"/>
                </a:lnTo>
                <a:close/>
                <a:moveTo>
                  <a:pt x="22" y="634"/>
                </a:moveTo>
                <a:lnTo>
                  <a:pt x="22" y="634"/>
                </a:lnTo>
                <a:lnTo>
                  <a:pt x="63" y="613"/>
                </a:lnTo>
                <a:lnTo>
                  <a:pt x="63" y="613"/>
                </a:lnTo>
                <a:lnTo>
                  <a:pt x="76" y="608"/>
                </a:lnTo>
                <a:lnTo>
                  <a:pt x="88" y="603"/>
                </a:lnTo>
                <a:lnTo>
                  <a:pt x="88" y="603"/>
                </a:lnTo>
                <a:lnTo>
                  <a:pt x="94" y="602"/>
                </a:lnTo>
                <a:lnTo>
                  <a:pt x="94" y="602"/>
                </a:lnTo>
                <a:lnTo>
                  <a:pt x="76" y="611"/>
                </a:lnTo>
                <a:lnTo>
                  <a:pt x="57" y="621"/>
                </a:lnTo>
                <a:lnTo>
                  <a:pt x="57" y="621"/>
                </a:lnTo>
                <a:lnTo>
                  <a:pt x="48" y="625"/>
                </a:lnTo>
                <a:lnTo>
                  <a:pt x="39" y="629"/>
                </a:lnTo>
                <a:lnTo>
                  <a:pt x="30" y="635"/>
                </a:lnTo>
                <a:lnTo>
                  <a:pt x="22" y="640"/>
                </a:lnTo>
                <a:lnTo>
                  <a:pt x="22" y="640"/>
                </a:lnTo>
                <a:lnTo>
                  <a:pt x="22" y="634"/>
                </a:lnTo>
                <a:lnTo>
                  <a:pt x="22" y="634"/>
                </a:lnTo>
                <a:close/>
                <a:moveTo>
                  <a:pt x="22" y="643"/>
                </a:moveTo>
                <a:lnTo>
                  <a:pt x="22" y="643"/>
                </a:lnTo>
                <a:lnTo>
                  <a:pt x="31" y="641"/>
                </a:lnTo>
                <a:lnTo>
                  <a:pt x="39" y="638"/>
                </a:lnTo>
                <a:lnTo>
                  <a:pt x="57" y="631"/>
                </a:lnTo>
                <a:lnTo>
                  <a:pt x="57" y="631"/>
                </a:lnTo>
                <a:lnTo>
                  <a:pt x="38" y="641"/>
                </a:lnTo>
                <a:lnTo>
                  <a:pt x="30" y="646"/>
                </a:lnTo>
                <a:lnTo>
                  <a:pt x="21" y="651"/>
                </a:lnTo>
                <a:lnTo>
                  <a:pt x="21" y="651"/>
                </a:lnTo>
                <a:lnTo>
                  <a:pt x="22" y="643"/>
                </a:lnTo>
                <a:lnTo>
                  <a:pt x="22" y="643"/>
                </a:lnTo>
                <a:close/>
                <a:moveTo>
                  <a:pt x="21" y="655"/>
                </a:moveTo>
                <a:lnTo>
                  <a:pt x="21" y="655"/>
                </a:lnTo>
                <a:lnTo>
                  <a:pt x="39" y="646"/>
                </a:lnTo>
                <a:lnTo>
                  <a:pt x="48" y="642"/>
                </a:lnTo>
                <a:lnTo>
                  <a:pt x="57" y="638"/>
                </a:lnTo>
                <a:lnTo>
                  <a:pt x="57" y="638"/>
                </a:lnTo>
                <a:lnTo>
                  <a:pt x="81" y="628"/>
                </a:lnTo>
                <a:lnTo>
                  <a:pt x="81" y="628"/>
                </a:lnTo>
                <a:lnTo>
                  <a:pt x="60" y="640"/>
                </a:lnTo>
                <a:lnTo>
                  <a:pt x="60" y="640"/>
                </a:lnTo>
                <a:lnTo>
                  <a:pt x="40" y="651"/>
                </a:lnTo>
                <a:lnTo>
                  <a:pt x="21" y="663"/>
                </a:lnTo>
                <a:lnTo>
                  <a:pt x="21" y="663"/>
                </a:lnTo>
                <a:lnTo>
                  <a:pt x="21" y="655"/>
                </a:lnTo>
                <a:lnTo>
                  <a:pt x="21" y="655"/>
                </a:lnTo>
                <a:close/>
                <a:moveTo>
                  <a:pt x="20" y="666"/>
                </a:moveTo>
                <a:lnTo>
                  <a:pt x="20" y="666"/>
                </a:lnTo>
                <a:lnTo>
                  <a:pt x="21" y="666"/>
                </a:lnTo>
                <a:lnTo>
                  <a:pt x="21" y="666"/>
                </a:lnTo>
                <a:lnTo>
                  <a:pt x="29" y="663"/>
                </a:lnTo>
                <a:lnTo>
                  <a:pt x="38" y="660"/>
                </a:lnTo>
                <a:lnTo>
                  <a:pt x="54" y="651"/>
                </a:lnTo>
                <a:lnTo>
                  <a:pt x="54" y="651"/>
                </a:lnTo>
                <a:lnTo>
                  <a:pt x="64" y="645"/>
                </a:lnTo>
                <a:lnTo>
                  <a:pt x="76" y="641"/>
                </a:lnTo>
                <a:lnTo>
                  <a:pt x="76" y="641"/>
                </a:lnTo>
                <a:lnTo>
                  <a:pt x="50" y="656"/>
                </a:lnTo>
                <a:lnTo>
                  <a:pt x="50" y="656"/>
                </a:lnTo>
                <a:lnTo>
                  <a:pt x="34" y="664"/>
                </a:lnTo>
                <a:lnTo>
                  <a:pt x="27" y="668"/>
                </a:lnTo>
                <a:lnTo>
                  <a:pt x="20" y="673"/>
                </a:lnTo>
                <a:lnTo>
                  <a:pt x="20" y="673"/>
                </a:lnTo>
                <a:lnTo>
                  <a:pt x="20" y="666"/>
                </a:lnTo>
                <a:lnTo>
                  <a:pt x="20" y="666"/>
                </a:lnTo>
                <a:close/>
                <a:moveTo>
                  <a:pt x="19" y="677"/>
                </a:moveTo>
                <a:lnTo>
                  <a:pt x="19" y="677"/>
                </a:lnTo>
                <a:lnTo>
                  <a:pt x="29" y="674"/>
                </a:lnTo>
                <a:lnTo>
                  <a:pt x="38" y="670"/>
                </a:lnTo>
                <a:lnTo>
                  <a:pt x="56" y="660"/>
                </a:lnTo>
                <a:lnTo>
                  <a:pt x="75" y="651"/>
                </a:lnTo>
                <a:lnTo>
                  <a:pt x="84" y="647"/>
                </a:lnTo>
                <a:lnTo>
                  <a:pt x="94" y="644"/>
                </a:lnTo>
                <a:lnTo>
                  <a:pt x="94" y="644"/>
                </a:lnTo>
                <a:lnTo>
                  <a:pt x="90" y="646"/>
                </a:lnTo>
                <a:lnTo>
                  <a:pt x="86" y="648"/>
                </a:lnTo>
                <a:lnTo>
                  <a:pt x="78" y="654"/>
                </a:lnTo>
                <a:lnTo>
                  <a:pt x="78" y="654"/>
                </a:lnTo>
                <a:lnTo>
                  <a:pt x="68" y="660"/>
                </a:lnTo>
                <a:lnTo>
                  <a:pt x="56" y="666"/>
                </a:lnTo>
                <a:lnTo>
                  <a:pt x="56" y="666"/>
                </a:lnTo>
                <a:lnTo>
                  <a:pt x="36" y="677"/>
                </a:lnTo>
                <a:lnTo>
                  <a:pt x="18" y="689"/>
                </a:lnTo>
                <a:lnTo>
                  <a:pt x="18" y="689"/>
                </a:lnTo>
                <a:lnTo>
                  <a:pt x="19" y="677"/>
                </a:lnTo>
                <a:lnTo>
                  <a:pt x="19" y="677"/>
                </a:lnTo>
                <a:close/>
                <a:moveTo>
                  <a:pt x="15" y="703"/>
                </a:moveTo>
                <a:lnTo>
                  <a:pt x="15" y="703"/>
                </a:lnTo>
                <a:lnTo>
                  <a:pt x="17" y="693"/>
                </a:lnTo>
                <a:lnTo>
                  <a:pt x="17" y="693"/>
                </a:lnTo>
                <a:lnTo>
                  <a:pt x="26" y="690"/>
                </a:lnTo>
                <a:lnTo>
                  <a:pt x="35" y="685"/>
                </a:lnTo>
                <a:lnTo>
                  <a:pt x="52" y="676"/>
                </a:lnTo>
                <a:lnTo>
                  <a:pt x="52" y="676"/>
                </a:lnTo>
                <a:lnTo>
                  <a:pt x="77" y="665"/>
                </a:lnTo>
                <a:lnTo>
                  <a:pt x="77" y="665"/>
                </a:lnTo>
                <a:lnTo>
                  <a:pt x="91" y="659"/>
                </a:lnTo>
                <a:lnTo>
                  <a:pt x="91" y="659"/>
                </a:lnTo>
                <a:lnTo>
                  <a:pt x="92" y="659"/>
                </a:lnTo>
                <a:lnTo>
                  <a:pt x="91" y="660"/>
                </a:lnTo>
                <a:lnTo>
                  <a:pt x="87" y="663"/>
                </a:lnTo>
                <a:lnTo>
                  <a:pt x="82" y="666"/>
                </a:lnTo>
                <a:lnTo>
                  <a:pt x="82" y="666"/>
                </a:lnTo>
                <a:lnTo>
                  <a:pt x="74" y="671"/>
                </a:lnTo>
                <a:lnTo>
                  <a:pt x="65" y="676"/>
                </a:lnTo>
                <a:lnTo>
                  <a:pt x="47" y="685"/>
                </a:lnTo>
                <a:lnTo>
                  <a:pt x="30" y="695"/>
                </a:lnTo>
                <a:lnTo>
                  <a:pt x="22" y="700"/>
                </a:lnTo>
                <a:lnTo>
                  <a:pt x="14" y="706"/>
                </a:lnTo>
                <a:lnTo>
                  <a:pt x="14" y="706"/>
                </a:lnTo>
                <a:lnTo>
                  <a:pt x="15" y="703"/>
                </a:lnTo>
                <a:lnTo>
                  <a:pt x="15" y="703"/>
                </a:lnTo>
                <a:close/>
                <a:moveTo>
                  <a:pt x="13" y="709"/>
                </a:moveTo>
                <a:lnTo>
                  <a:pt x="13" y="709"/>
                </a:lnTo>
                <a:lnTo>
                  <a:pt x="18" y="706"/>
                </a:lnTo>
                <a:lnTo>
                  <a:pt x="18" y="706"/>
                </a:lnTo>
                <a:lnTo>
                  <a:pt x="27" y="699"/>
                </a:lnTo>
                <a:lnTo>
                  <a:pt x="36" y="694"/>
                </a:lnTo>
                <a:lnTo>
                  <a:pt x="56" y="684"/>
                </a:lnTo>
                <a:lnTo>
                  <a:pt x="76" y="673"/>
                </a:lnTo>
                <a:lnTo>
                  <a:pt x="85" y="667"/>
                </a:lnTo>
                <a:lnTo>
                  <a:pt x="94" y="660"/>
                </a:lnTo>
                <a:lnTo>
                  <a:pt x="94" y="660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83" y="674"/>
                </a:lnTo>
                <a:lnTo>
                  <a:pt x="73" y="679"/>
                </a:lnTo>
                <a:lnTo>
                  <a:pt x="53" y="690"/>
                </a:lnTo>
                <a:lnTo>
                  <a:pt x="53" y="690"/>
                </a:lnTo>
                <a:lnTo>
                  <a:pt x="42" y="696"/>
                </a:lnTo>
                <a:lnTo>
                  <a:pt x="31" y="701"/>
                </a:lnTo>
                <a:lnTo>
                  <a:pt x="31" y="701"/>
                </a:lnTo>
                <a:lnTo>
                  <a:pt x="22" y="706"/>
                </a:lnTo>
                <a:lnTo>
                  <a:pt x="13" y="710"/>
                </a:lnTo>
                <a:lnTo>
                  <a:pt x="13" y="710"/>
                </a:lnTo>
                <a:lnTo>
                  <a:pt x="13" y="709"/>
                </a:lnTo>
                <a:lnTo>
                  <a:pt x="13" y="709"/>
                </a:lnTo>
                <a:close/>
                <a:moveTo>
                  <a:pt x="93" y="690"/>
                </a:moveTo>
                <a:lnTo>
                  <a:pt x="93" y="690"/>
                </a:lnTo>
                <a:lnTo>
                  <a:pt x="81" y="697"/>
                </a:lnTo>
                <a:lnTo>
                  <a:pt x="69" y="705"/>
                </a:lnTo>
                <a:lnTo>
                  <a:pt x="46" y="722"/>
                </a:lnTo>
                <a:lnTo>
                  <a:pt x="46" y="722"/>
                </a:lnTo>
                <a:lnTo>
                  <a:pt x="21" y="738"/>
                </a:lnTo>
                <a:lnTo>
                  <a:pt x="21" y="738"/>
                </a:lnTo>
                <a:lnTo>
                  <a:pt x="11" y="745"/>
                </a:lnTo>
                <a:lnTo>
                  <a:pt x="9" y="745"/>
                </a:lnTo>
                <a:lnTo>
                  <a:pt x="9" y="745"/>
                </a:lnTo>
                <a:lnTo>
                  <a:pt x="14" y="740"/>
                </a:lnTo>
                <a:lnTo>
                  <a:pt x="14" y="740"/>
                </a:lnTo>
                <a:lnTo>
                  <a:pt x="25" y="731"/>
                </a:lnTo>
                <a:lnTo>
                  <a:pt x="37" y="723"/>
                </a:lnTo>
                <a:lnTo>
                  <a:pt x="61" y="706"/>
                </a:lnTo>
                <a:lnTo>
                  <a:pt x="61" y="706"/>
                </a:lnTo>
                <a:lnTo>
                  <a:pt x="70" y="702"/>
                </a:lnTo>
                <a:lnTo>
                  <a:pt x="78" y="697"/>
                </a:lnTo>
                <a:lnTo>
                  <a:pt x="86" y="692"/>
                </a:lnTo>
                <a:lnTo>
                  <a:pt x="93" y="686"/>
                </a:lnTo>
                <a:lnTo>
                  <a:pt x="93" y="686"/>
                </a:lnTo>
                <a:lnTo>
                  <a:pt x="93" y="690"/>
                </a:lnTo>
                <a:lnTo>
                  <a:pt x="93" y="690"/>
                </a:lnTo>
                <a:close/>
                <a:moveTo>
                  <a:pt x="13" y="712"/>
                </a:moveTo>
                <a:lnTo>
                  <a:pt x="13" y="712"/>
                </a:lnTo>
                <a:lnTo>
                  <a:pt x="32" y="703"/>
                </a:lnTo>
                <a:lnTo>
                  <a:pt x="50" y="694"/>
                </a:lnTo>
                <a:lnTo>
                  <a:pt x="50" y="694"/>
                </a:lnTo>
                <a:lnTo>
                  <a:pt x="72" y="682"/>
                </a:lnTo>
                <a:lnTo>
                  <a:pt x="72" y="682"/>
                </a:lnTo>
                <a:lnTo>
                  <a:pt x="85" y="675"/>
                </a:lnTo>
                <a:lnTo>
                  <a:pt x="88" y="674"/>
                </a:lnTo>
                <a:lnTo>
                  <a:pt x="88" y="674"/>
                </a:lnTo>
                <a:lnTo>
                  <a:pt x="81" y="680"/>
                </a:lnTo>
                <a:lnTo>
                  <a:pt x="81" y="680"/>
                </a:lnTo>
                <a:lnTo>
                  <a:pt x="63" y="691"/>
                </a:lnTo>
                <a:lnTo>
                  <a:pt x="45" y="702"/>
                </a:lnTo>
                <a:lnTo>
                  <a:pt x="27" y="713"/>
                </a:lnTo>
                <a:lnTo>
                  <a:pt x="10" y="726"/>
                </a:lnTo>
                <a:lnTo>
                  <a:pt x="10" y="726"/>
                </a:lnTo>
                <a:lnTo>
                  <a:pt x="13" y="712"/>
                </a:lnTo>
                <a:lnTo>
                  <a:pt x="13" y="712"/>
                </a:lnTo>
                <a:close/>
                <a:moveTo>
                  <a:pt x="10" y="729"/>
                </a:moveTo>
                <a:lnTo>
                  <a:pt x="10" y="729"/>
                </a:lnTo>
                <a:lnTo>
                  <a:pt x="14" y="727"/>
                </a:lnTo>
                <a:lnTo>
                  <a:pt x="19" y="723"/>
                </a:lnTo>
                <a:lnTo>
                  <a:pt x="29" y="715"/>
                </a:lnTo>
                <a:lnTo>
                  <a:pt x="29" y="715"/>
                </a:lnTo>
                <a:lnTo>
                  <a:pt x="53" y="700"/>
                </a:lnTo>
                <a:lnTo>
                  <a:pt x="53" y="700"/>
                </a:lnTo>
                <a:lnTo>
                  <a:pt x="74" y="687"/>
                </a:lnTo>
                <a:lnTo>
                  <a:pt x="83" y="680"/>
                </a:lnTo>
                <a:lnTo>
                  <a:pt x="93" y="673"/>
                </a:lnTo>
                <a:lnTo>
                  <a:pt x="93" y="673"/>
                </a:lnTo>
                <a:lnTo>
                  <a:pt x="93" y="681"/>
                </a:lnTo>
                <a:lnTo>
                  <a:pt x="93" y="681"/>
                </a:lnTo>
                <a:lnTo>
                  <a:pt x="82" y="687"/>
                </a:lnTo>
                <a:lnTo>
                  <a:pt x="72" y="693"/>
                </a:lnTo>
                <a:lnTo>
                  <a:pt x="52" y="707"/>
                </a:lnTo>
                <a:lnTo>
                  <a:pt x="42" y="715"/>
                </a:lnTo>
                <a:lnTo>
                  <a:pt x="31" y="720"/>
                </a:lnTo>
                <a:lnTo>
                  <a:pt x="21" y="725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close/>
                <a:moveTo>
                  <a:pt x="9" y="731"/>
                </a:moveTo>
                <a:lnTo>
                  <a:pt x="9" y="731"/>
                </a:lnTo>
                <a:lnTo>
                  <a:pt x="20" y="728"/>
                </a:lnTo>
                <a:lnTo>
                  <a:pt x="30" y="723"/>
                </a:lnTo>
                <a:lnTo>
                  <a:pt x="40" y="717"/>
                </a:lnTo>
                <a:lnTo>
                  <a:pt x="50" y="710"/>
                </a:lnTo>
                <a:lnTo>
                  <a:pt x="50" y="710"/>
                </a:lnTo>
                <a:lnTo>
                  <a:pt x="73" y="696"/>
                </a:lnTo>
                <a:lnTo>
                  <a:pt x="73" y="696"/>
                </a:lnTo>
                <a:lnTo>
                  <a:pt x="84" y="689"/>
                </a:lnTo>
                <a:lnTo>
                  <a:pt x="84" y="689"/>
                </a:lnTo>
                <a:lnTo>
                  <a:pt x="89" y="685"/>
                </a:lnTo>
                <a:lnTo>
                  <a:pt x="91" y="684"/>
                </a:lnTo>
                <a:lnTo>
                  <a:pt x="89" y="687"/>
                </a:lnTo>
                <a:lnTo>
                  <a:pt x="89" y="687"/>
                </a:lnTo>
                <a:lnTo>
                  <a:pt x="84" y="691"/>
                </a:lnTo>
                <a:lnTo>
                  <a:pt x="78" y="695"/>
                </a:lnTo>
                <a:lnTo>
                  <a:pt x="64" y="702"/>
                </a:lnTo>
                <a:lnTo>
                  <a:pt x="64" y="702"/>
                </a:lnTo>
                <a:lnTo>
                  <a:pt x="52" y="710"/>
                </a:lnTo>
                <a:lnTo>
                  <a:pt x="41" y="719"/>
                </a:lnTo>
                <a:lnTo>
                  <a:pt x="41" y="719"/>
                </a:lnTo>
                <a:lnTo>
                  <a:pt x="24" y="730"/>
                </a:lnTo>
                <a:lnTo>
                  <a:pt x="16" y="736"/>
                </a:lnTo>
                <a:lnTo>
                  <a:pt x="8" y="743"/>
                </a:lnTo>
                <a:lnTo>
                  <a:pt x="8" y="743"/>
                </a:lnTo>
                <a:lnTo>
                  <a:pt x="9" y="731"/>
                </a:lnTo>
                <a:lnTo>
                  <a:pt x="9" y="731"/>
                </a:lnTo>
                <a:close/>
                <a:moveTo>
                  <a:pt x="42" y="794"/>
                </a:moveTo>
                <a:lnTo>
                  <a:pt x="42" y="794"/>
                </a:lnTo>
                <a:lnTo>
                  <a:pt x="34" y="790"/>
                </a:lnTo>
                <a:lnTo>
                  <a:pt x="27" y="785"/>
                </a:lnTo>
                <a:lnTo>
                  <a:pt x="21" y="780"/>
                </a:lnTo>
                <a:lnTo>
                  <a:pt x="16" y="773"/>
                </a:lnTo>
                <a:lnTo>
                  <a:pt x="16" y="773"/>
                </a:lnTo>
                <a:lnTo>
                  <a:pt x="13" y="767"/>
                </a:lnTo>
                <a:lnTo>
                  <a:pt x="10" y="761"/>
                </a:lnTo>
                <a:lnTo>
                  <a:pt x="9" y="754"/>
                </a:lnTo>
                <a:lnTo>
                  <a:pt x="8" y="747"/>
                </a:lnTo>
                <a:lnTo>
                  <a:pt x="8" y="747"/>
                </a:lnTo>
                <a:lnTo>
                  <a:pt x="30" y="735"/>
                </a:lnTo>
                <a:lnTo>
                  <a:pt x="50" y="721"/>
                </a:lnTo>
                <a:lnTo>
                  <a:pt x="71" y="706"/>
                </a:lnTo>
                <a:lnTo>
                  <a:pt x="92" y="693"/>
                </a:lnTo>
                <a:lnTo>
                  <a:pt x="92" y="693"/>
                </a:lnTo>
                <a:lnTo>
                  <a:pt x="83" y="699"/>
                </a:lnTo>
                <a:lnTo>
                  <a:pt x="75" y="707"/>
                </a:lnTo>
                <a:lnTo>
                  <a:pt x="57" y="724"/>
                </a:lnTo>
                <a:lnTo>
                  <a:pt x="57" y="724"/>
                </a:lnTo>
                <a:lnTo>
                  <a:pt x="46" y="733"/>
                </a:lnTo>
                <a:lnTo>
                  <a:pt x="35" y="742"/>
                </a:lnTo>
                <a:lnTo>
                  <a:pt x="23" y="750"/>
                </a:lnTo>
                <a:lnTo>
                  <a:pt x="11" y="758"/>
                </a:lnTo>
                <a:lnTo>
                  <a:pt x="11" y="758"/>
                </a:lnTo>
                <a:lnTo>
                  <a:pt x="11" y="758"/>
                </a:lnTo>
                <a:lnTo>
                  <a:pt x="11" y="759"/>
                </a:lnTo>
                <a:lnTo>
                  <a:pt x="11" y="760"/>
                </a:lnTo>
                <a:lnTo>
                  <a:pt x="12" y="760"/>
                </a:lnTo>
                <a:lnTo>
                  <a:pt x="12" y="760"/>
                </a:lnTo>
                <a:lnTo>
                  <a:pt x="21" y="756"/>
                </a:lnTo>
                <a:lnTo>
                  <a:pt x="29" y="752"/>
                </a:lnTo>
                <a:lnTo>
                  <a:pt x="38" y="747"/>
                </a:lnTo>
                <a:lnTo>
                  <a:pt x="46" y="741"/>
                </a:lnTo>
                <a:lnTo>
                  <a:pt x="46" y="741"/>
                </a:lnTo>
                <a:lnTo>
                  <a:pt x="15" y="766"/>
                </a:lnTo>
                <a:lnTo>
                  <a:pt x="15" y="766"/>
                </a:lnTo>
                <a:lnTo>
                  <a:pt x="14" y="768"/>
                </a:lnTo>
                <a:lnTo>
                  <a:pt x="16" y="768"/>
                </a:lnTo>
                <a:lnTo>
                  <a:pt x="16" y="768"/>
                </a:lnTo>
                <a:lnTo>
                  <a:pt x="20" y="767"/>
                </a:lnTo>
                <a:lnTo>
                  <a:pt x="25" y="765"/>
                </a:lnTo>
                <a:lnTo>
                  <a:pt x="34" y="760"/>
                </a:lnTo>
                <a:lnTo>
                  <a:pt x="51" y="749"/>
                </a:lnTo>
                <a:lnTo>
                  <a:pt x="51" y="749"/>
                </a:lnTo>
                <a:lnTo>
                  <a:pt x="69" y="737"/>
                </a:lnTo>
                <a:lnTo>
                  <a:pt x="69" y="737"/>
                </a:lnTo>
                <a:lnTo>
                  <a:pt x="54" y="748"/>
                </a:lnTo>
                <a:lnTo>
                  <a:pt x="54" y="748"/>
                </a:lnTo>
                <a:lnTo>
                  <a:pt x="46" y="755"/>
                </a:lnTo>
                <a:lnTo>
                  <a:pt x="37" y="762"/>
                </a:lnTo>
                <a:lnTo>
                  <a:pt x="28" y="768"/>
                </a:lnTo>
                <a:lnTo>
                  <a:pt x="24" y="772"/>
                </a:ln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lnTo>
                  <a:pt x="20" y="778"/>
                </a:lnTo>
                <a:lnTo>
                  <a:pt x="22" y="778"/>
                </a:lnTo>
                <a:lnTo>
                  <a:pt x="22" y="778"/>
                </a:lnTo>
                <a:lnTo>
                  <a:pt x="40" y="768"/>
                </a:lnTo>
                <a:lnTo>
                  <a:pt x="58" y="756"/>
                </a:lnTo>
                <a:lnTo>
                  <a:pt x="94" y="732"/>
                </a:lnTo>
                <a:lnTo>
                  <a:pt x="94" y="732"/>
                </a:lnTo>
                <a:lnTo>
                  <a:pt x="79" y="743"/>
                </a:lnTo>
                <a:lnTo>
                  <a:pt x="63" y="756"/>
                </a:lnTo>
                <a:lnTo>
                  <a:pt x="63" y="756"/>
                </a:lnTo>
                <a:lnTo>
                  <a:pt x="55" y="763"/>
                </a:lnTo>
                <a:lnTo>
                  <a:pt x="47" y="771"/>
                </a:lnTo>
                <a:lnTo>
                  <a:pt x="40" y="779"/>
                </a:lnTo>
                <a:lnTo>
                  <a:pt x="31" y="786"/>
                </a:lnTo>
                <a:lnTo>
                  <a:pt x="31" y="786"/>
                </a:lnTo>
                <a:lnTo>
                  <a:pt x="31" y="787"/>
                </a:lnTo>
                <a:lnTo>
                  <a:pt x="31" y="788"/>
                </a:lnTo>
                <a:lnTo>
                  <a:pt x="32" y="788"/>
                </a:lnTo>
                <a:lnTo>
                  <a:pt x="32" y="788"/>
                </a:lnTo>
                <a:lnTo>
                  <a:pt x="39" y="785"/>
                </a:lnTo>
                <a:lnTo>
                  <a:pt x="44" y="782"/>
                </a:lnTo>
                <a:lnTo>
                  <a:pt x="56" y="774"/>
                </a:lnTo>
                <a:lnTo>
                  <a:pt x="56" y="774"/>
                </a:lnTo>
                <a:lnTo>
                  <a:pt x="73" y="762"/>
                </a:lnTo>
                <a:lnTo>
                  <a:pt x="90" y="750"/>
                </a:lnTo>
                <a:lnTo>
                  <a:pt x="90" y="750"/>
                </a:lnTo>
                <a:lnTo>
                  <a:pt x="96" y="745"/>
                </a:lnTo>
                <a:lnTo>
                  <a:pt x="93" y="748"/>
                </a:lnTo>
                <a:lnTo>
                  <a:pt x="93" y="748"/>
                </a:lnTo>
                <a:lnTo>
                  <a:pt x="78" y="762"/>
                </a:lnTo>
                <a:lnTo>
                  <a:pt x="78" y="762"/>
                </a:lnTo>
                <a:lnTo>
                  <a:pt x="59" y="777"/>
                </a:lnTo>
                <a:lnTo>
                  <a:pt x="42" y="793"/>
                </a:lnTo>
                <a:lnTo>
                  <a:pt x="42" y="793"/>
                </a:lnTo>
                <a:lnTo>
                  <a:pt x="42" y="794"/>
                </a:lnTo>
                <a:lnTo>
                  <a:pt x="42" y="794"/>
                </a:lnTo>
                <a:close/>
                <a:moveTo>
                  <a:pt x="78" y="773"/>
                </a:moveTo>
                <a:lnTo>
                  <a:pt x="78" y="773"/>
                </a:lnTo>
                <a:lnTo>
                  <a:pt x="88" y="764"/>
                </a:lnTo>
                <a:lnTo>
                  <a:pt x="92" y="761"/>
                </a:lnTo>
                <a:lnTo>
                  <a:pt x="92" y="762"/>
                </a:lnTo>
                <a:lnTo>
                  <a:pt x="91" y="765"/>
                </a:lnTo>
                <a:lnTo>
                  <a:pt x="91" y="765"/>
                </a:lnTo>
                <a:lnTo>
                  <a:pt x="85" y="772"/>
                </a:lnTo>
                <a:lnTo>
                  <a:pt x="79" y="778"/>
                </a:lnTo>
                <a:lnTo>
                  <a:pt x="65" y="790"/>
                </a:lnTo>
                <a:lnTo>
                  <a:pt x="65" y="790"/>
                </a:lnTo>
                <a:lnTo>
                  <a:pt x="65" y="791"/>
                </a:lnTo>
                <a:lnTo>
                  <a:pt x="67" y="792"/>
                </a:lnTo>
                <a:lnTo>
                  <a:pt x="67" y="792"/>
                </a:lnTo>
                <a:lnTo>
                  <a:pt x="71" y="791"/>
                </a:lnTo>
                <a:lnTo>
                  <a:pt x="74" y="789"/>
                </a:lnTo>
                <a:lnTo>
                  <a:pt x="80" y="78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86" y="783"/>
                </a:lnTo>
                <a:lnTo>
                  <a:pt x="83" y="786"/>
                </a:lnTo>
                <a:lnTo>
                  <a:pt x="79" y="789"/>
                </a:lnTo>
                <a:lnTo>
                  <a:pt x="75" y="791"/>
                </a:lnTo>
                <a:lnTo>
                  <a:pt x="70" y="793"/>
                </a:lnTo>
                <a:lnTo>
                  <a:pt x="64" y="796"/>
                </a:lnTo>
                <a:lnTo>
                  <a:pt x="58" y="797"/>
                </a:lnTo>
                <a:lnTo>
                  <a:pt x="58" y="797"/>
                </a:lnTo>
                <a:lnTo>
                  <a:pt x="51" y="797"/>
                </a:lnTo>
                <a:lnTo>
                  <a:pt x="44" y="794"/>
                </a:lnTo>
                <a:lnTo>
                  <a:pt x="44" y="794"/>
                </a:lnTo>
                <a:lnTo>
                  <a:pt x="53" y="791"/>
                </a:lnTo>
                <a:lnTo>
                  <a:pt x="62" y="786"/>
                </a:lnTo>
                <a:lnTo>
                  <a:pt x="71" y="780"/>
                </a:lnTo>
                <a:lnTo>
                  <a:pt x="78" y="773"/>
                </a:lnTo>
                <a:lnTo>
                  <a:pt x="78" y="773"/>
                </a:lnTo>
                <a:close/>
                <a:moveTo>
                  <a:pt x="99" y="853"/>
                </a:moveTo>
                <a:lnTo>
                  <a:pt x="99" y="853"/>
                </a:lnTo>
                <a:lnTo>
                  <a:pt x="93" y="853"/>
                </a:lnTo>
                <a:lnTo>
                  <a:pt x="88" y="853"/>
                </a:lnTo>
                <a:lnTo>
                  <a:pt x="83" y="851"/>
                </a:lnTo>
                <a:lnTo>
                  <a:pt x="79" y="850"/>
                </a:lnTo>
                <a:lnTo>
                  <a:pt x="71" y="845"/>
                </a:lnTo>
                <a:lnTo>
                  <a:pt x="64" y="839"/>
                </a:lnTo>
                <a:lnTo>
                  <a:pt x="59" y="831"/>
                </a:lnTo>
                <a:lnTo>
                  <a:pt x="54" y="823"/>
                </a:lnTo>
                <a:lnTo>
                  <a:pt x="51" y="814"/>
                </a:lnTo>
                <a:lnTo>
                  <a:pt x="47" y="805"/>
                </a:lnTo>
                <a:lnTo>
                  <a:pt x="47" y="805"/>
                </a:lnTo>
                <a:lnTo>
                  <a:pt x="54" y="805"/>
                </a:lnTo>
                <a:lnTo>
                  <a:pt x="61" y="805"/>
                </a:lnTo>
                <a:lnTo>
                  <a:pt x="61" y="805"/>
                </a:lnTo>
                <a:lnTo>
                  <a:pt x="69" y="804"/>
                </a:lnTo>
                <a:lnTo>
                  <a:pt x="75" y="802"/>
                </a:lnTo>
                <a:lnTo>
                  <a:pt x="75" y="802"/>
                </a:lnTo>
                <a:lnTo>
                  <a:pt x="74" y="806"/>
                </a:lnTo>
                <a:lnTo>
                  <a:pt x="74" y="810"/>
                </a:lnTo>
                <a:lnTo>
                  <a:pt x="75" y="814"/>
                </a:lnTo>
                <a:lnTo>
                  <a:pt x="77" y="818"/>
                </a:lnTo>
                <a:lnTo>
                  <a:pt x="82" y="826"/>
                </a:lnTo>
                <a:lnTo>
                  <a:pt x="89" y="833"/>
                </a:lnTo>
                <a:lnTo>
                  <a:pt x="89" y="833"/>
                </a:lnTo>
                <a:lnTo>
                  <a:pt x="93" y="836"/>
                </a:lnTo>
                <a:lnTo>
                  <a:pt x="98" y="839"/>
                </a:lnTo>
                <a:lnTo>
                  <a:pt x="108" y="842"/>
                </a:lnTo>
                <a:lnTo>
                  <a:pt x="118" y="845"/>
                </a:lnTo>
                <a:lnTo>
                  <a:pt x="123" y="847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30" y="852"/>
                </a:lnTo>
                <a:lnTo>
                  <a:pt x="130" y="852"/>
                </a:lnTo>
                <a:lnTo>
                  <a:pt x="122" y="852"/>
                </a:lnTo>
                <a:lnTo>
                  <a:pt x="114" y="852"/>
                </a:lnTo>
                <a:lnTo>
                  <a:pt x="99" y="853"/>
                </a:lnTo>
                <a:lnTo>
                  <a:pt x="99" y="853"/>
                </a:lnTo>
                <a:close/>
                <a:moveTo>
                  <a:pt x="208" y="932"/>
                </a:moveTo>
                <a:lnTo>
                  <a:pt x="208" y="932"/>
                </a:lnTo>
                <a:lnTo>
                  <a:pt x="196" y="921"/>
                </a:lnTo>
                <a:lnTo>
                  <a:pt x="184" y="910"/>
                </a:lnTo>
                <a:lnTo>
                  <a:pt x="184" y="910"/>
                </a:lnTo>
                <a:lnTo>
                  <a:pt x="179" y="904"/>
                </a:lnTo>
                <a:lnTo>
                  <a:pt x="174" y="897"/>
                </a:lnTo>
                <a:lnTo>
                  <a:pt x="166" y="884"/>
                </a:lnTo>
                <a:lnTo>
                  <a:pt x="157" y="869"/>
                </a:lnTo>
                <a:lnTo>
                  <a:pt x="153" y="863"/>
                </a:lnTo>
                <a:lnTo>
                  <a:pt x="148" y="857"/>
                </a:lnTo>
                <a:lnTo>
                  <a:pt x="148" y="857"/>
                </a:lnTo>
                <a:lnTo>
                  <a:pt x="140" y="850"/>
                </a:lnTo>
                <a:lnTo>
                  <a:pt x="140" y="850"/>
                </a:lnTo>
                <a:lnTo>
                  <a:pt x="139" y="849"/>
                </a:lnTo>
                <a:lnTo>
                  <a:pt x="139" y="849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0" y="837"/>
                </a:lnTo>
                <a:lnTo>
                  <a:pt x="127" y="829"/>
                </a:lnTo>
                <a:lnTo>
                  <a:pt x="123" y="813"/>
                </a:lnTo>
                <a:lnTo>
                  <a:pt x="123" y="813"/>
                </a:lnTo>
                <a:lnTo>
                  <a:pt x="124" y="776"/>
                </a:lnTo>
                <a:lnTo>
                  <a:pt x="126" y="741"/>
                </a:lnTo>
                <a:lnTo>
                  <a:pt x="132" y="670"/>
                </a:lnTo>
                <a:lnTo>
                  <a:pt x="132" y="670"/>
                </a:lnTo>
                <a:lnTo>
                  <a:pt x="136" y="623"/>
                </a:lnTo>
                <a:lnTo>
                  <a:pt x="140" y="578"/>
                </a:lnTo>
                <a:lnTo>
                  <a:pt x="140" y="578"/>
                </a:lnTo>
                <a:lnTo>
                  <a:pt x="148" y="587"/>
                </a:lnTo>
                <a:lnTo>
                  <a:pt x="157" y="596"/>
                </a:lnTo>
                <a:lnTo>
                  <a:pt x="166" y="603"/>
                </a:lnTo>
                <a:lnTo>
                  <a:pt x="176" y="609"/>
                </a:lnTo>
                <a:lnTo>
                  <a:pt x="187" y="613"/>
                </a:lnTo>
                <a:lnTo>
                  <a:pt x="198" y="615"/>
                </a:lnTo>
                <a:lnTo>
                  <a:pt x="210" y="615"/>
                </a:lnTo>
                <a:lnTo>
                  <a:pt x="216" y="614"/>
                </a:lnTo>
                <a:lnTo>
                  <a:pt x="222" y="612"/>
                </a:lnTo>
                <a:lnTo>
                  <a:pt x="222" y="612"/>
                </a:lnTo>
                <a:lnTo>
                  <a:pt x="223" y="612"/>
                </a:lnTo>
                <a:lnTo>
                  <a:pt x="223" y="612"/>
                </a:lnTo>
                <a:lnTo>
                  <a:pt x="222" y="653"/>
                </a:lnTo>
                <a:lnTo>
                  <a:pt x="222" y="653"/>
                </a:lnTo>
                <a:lnTo>
                  <a:pt x="221" y="685"/>
                </a:lnTo>
                <a:lnTo>
                  <a:pt x="220" y="701"/>
                </a:lnTo>
                <a:lnTo>
                  <a:pt x="219" y="718"/>
                </a:lnTo>
                <a:lnTo>
                  <a:pt x="219" y="718"/>
                </a:lnTo>
                <a:lnTo>
                  <a:pt x="214" y="751"/>
                </a:lnTo>
                <a:lnTo>
                  <a:pt x="213" y="767"/>
                </a:lnTo>
                <a:lnTo>
                  <a:pt x="211" y="784"/>
                </a:lnTo>
                <a:lnTo>
                  <a:pt x="211" y="784"/>
                </a:lnTo>
                <a:lnTo>
                  <a:pt x="211" y="794"/>
                </a:lnTo>
                <a:lnTo>
                  <a:pt x="212" y="806"/>
                </a:lnTo>
                <a:lnTo>
                  <a:pt x="214" y="816"/>
                </a:lnTo>
                <a:lnTo>
                  <a:pt x="216" y="827"/>
                </a:lnTo>
                <a:lnTo>
                  <a:pt x="219" y="837"/>
                </a:lnTo>
                <a:lnTo>
                  <a:pt x="223" y="846"/>
                </a:lnTo>
                <a:lnTo>
                  <a:pt x="227" y="856"/>
                </a:lnTo>
                <a:lnTo>
                  <a:pt x="233" y="865"/>
                </a:lnTo>
                <a:lnTo>
                  <a:pt x="233" y="865"/>
                </a:lnTo>
                <a:lnTo>
                  <a:pt x="242" y="879"/>
                </a:lnTo>
                <a:lnTo>
                  <a:pt x="242" y="879"/>
                </a:lnTo>
                <a:lnTo>
                  <a:pt x="241" y="886"/>
                </a:lnTo>
                <a:lnTo>
                  <a:pt x="240" y="895"/>
                </a:lnTo>
                <a:lnTo>
                  <a:pt x="237" y="904"/>
                </a:lnTo>
                <a:lnTo>
                  <a:pt x="234" y="913"/>
                </a:lnTo>
                <a:lnTo>
                  <a:pt x="229" y="921"/>
                </a:lnTo>
                <a:lnTo>
                  <a:pt x="223" y="927"/>
                </a:lnTo>
                <a:lnTo>
                  <a:pt x="220" y="930"/>
                </a:lnTo>
                <a:lnTo>
                  <a:pt x="216" y="931"/>
                </a:lnTo>
                <a:lnTo>
                  <a:pt x="212" y="932"/>
                </a:lnTo>
                <a:lnTo>
                  <a:pt x="208" y="932"/>
                </a:lnTo>
                <a:lnTo>
                  <a:pt x="208" y="932"/>
                </a:lnTo>
                <a:close/>
                <a:moveTo>
                  <a:pt x="626" y="984"/>
                </a:moveTo>
                <a:lnTo>
                  <a:pt x="626" y="984"/>
                </a:lnTo>
                <a:lnTo>
                  <a:pt x="615" y="986"/>
                </a:lnTo>
                <a:lnTo>
                  <a:pt x="604" y="987"/>
                </a:lnTo>
                <a:lnTo>
                  <a:pt x="593" y="987"/>
                </a:lnTo>
                <a:lnTo>
                  <a:pt x="581" y="987"/>
                </a:lnTo>
                <a:lnTo>
                  <a:pt x="559" y="985"/>
                </a:lnTo>
                <a:lnTo>
                  <a:pt x="536" y="983"/>
                </a:lnTo>
                <a:lnTo>
                  <a:pt x="536" y="983"/>
                </a:lnTo>
                <a:lnTo>
                  <a:pt x="513" y="981"/>
                </a:lnTo>
                <a:lnTo>
                  <a:pt x="489" y="980"/>
                </a:lnTo>
                <a:lnTo>
                  <a:pt x="441" y="979"/>
                </a:lnTo>
                <a:lnTo>
                  <a:pt x="441" y="979"/>
                </a:lnTo>
                <a:lnTo>
                  <a:pt x="405" y="979"/>
                </a:lnTo>
                <a:lnTo>
                  <a:pt x="369" y="978"/>
                </a:lnTo>
                <a:lnTo>
                  <a:pt x="351" y="977"/>
                </a:lnTo>
                <a:lnTo>
                  <a:pt x="333" y="976"/>
                </a:lnTo>
                <a:lnTo>
                  <a:pt x="315" y="973"/>
                </a:lnTo>
                <a:lnTo>
                  <a:pt x="296" y="970"/>
                </a:lnTo>
                <a:lnTo>
                  <a:pt x="296" y="970"/>
                </a:lnTo>
                <a:lnTo>
                  <a:pt x="276" y="965"/>
                </a:lnTo>
                <a:lnTo>
                  <a:pt x="256" y="959"/>
                </a:lnTo>
                <a:lnTo>
                  <a:pt x="238" y="949"/>
                </a:lnTo>
                <a:lnTo>
                  <a:pt x="219" y="939"/>
                </a:lnTo>
                <a:lnTo>
                  <a:pt x="219" y="939"/>
                </a:lnTo>
                <a:lnTo>
                  <a:pt x="225" y="936"/>
                </a:lnTo>
                <a:lnTo>
                  <a:pt x="232" y="931"/>
                </a:lnTo>
                <a:lnTo>
                  <a:pt x="237" y="926"/>
                </a:lnTo>
                <a:lnTo>
                  <a:pt x="241" y="919"/>
                </a:lnTo>
                <a:lnTo>
                  <a:pt x="244" y="911"/>
                </a:lnTo>
                <a:lnTo>
                  <a:pt x="247" y="903"/>
                </a:lnTo>
                <a:lnTo>
                  <a:pt x="249" y="896"/>
                </a:lnTo>
                <a:lnTo>
                  <a:pt x="250" y="888"/>
                </a:lnTo>
                <a:lnTo>
                  <a:pt x="250" y="888"/>
                </a:lnTo>
                <a:lnTo>
                  <a:pt x="258" y="896"/>
                </a:lnTo>
                <a:lnTo>
                  <a:pt x="268" y="904"/>
                </a:lnTo>
                <a:lnTo>
                  <a:pt x="277" y="911"/>
                </a:lnTo>
                <a:lnTo>
                  <a:pt x="287" y="918"/>
                </a:lnTo>
                <a:lnTo>
                  <a:pt x="298" y="923"/>
                </a:lnTo>
                <a:lnTo>
                  <a:pt x="310" y="929"/>
                </a:lnTo>
                <a:lnTo>
                  <a:pt x="321" y="933"/>
                </a:lnTo>
                <a:lnTo>
                  <a:pt x="333" y="937"/>
                </a:lnTo>
                <a:lnTo>
                  <a:pt x="356" y="944"/>
                </a:lnTo>
                <a:lnTo>
                  <a:pt x="380" y="949"/>
                </a:lnTo>
                <a:lnTo>
                  <a:pt x="405" y="952"/>
                </a:lnTo>
                <a:lnTo>
                  <a:pt x="428" y="954"/>
                </a:lnTo>
                <a:lnTo>
                  <a:pt x="428" y="954"/>
                </a:lnTo>
                <a:lnTo>
                  <a:pt x="449" y="954"/>
                </a:lnTo>
                <a:lnTo>
                  <a:pt x="470" y="954"/>
                </a:lnTo>
                <a:lnTo>
                  <a:pt x="491" y="953"/>
                </a:lnTo>
                <a:lnTo>
                  <a:pt x="512" y="952"/>
                </a:lnTo>
                <a:lnTo>
                  <a:pt x="532" y="950"/>
                </a:lnTo>
                <a:lnTo>
                  <a:pt x="553" y="947"/>
                </a:lnTo>
                <a:lnTo>
                  <a:pt x="574" y="944"/>
                </a:lnTo>
                <a:lnTo>
                  <a:pt x="594" y="940"/>
                </a:lnTo>
                <a:lnTo>
                  <a:pt x="613" y="936"/>
                </a:lnTo>
                <a:lnTo>
                  <a:pt x="634" y="930"/>
                </a:lnTo>
                <a:lnTo>
                  <a:pt x="654" y="925"/>
                </a:lnTo>
                <a:lnTo>
                  <a:pt x="673" y="918"/>
                </a:lnTo>
                <a:lnTo>
                  <a:pt x="692" y="911"/>
                </a:lnTo>
                <a:lnTo>
                  <a:pt x="711" y="904"/>
                </a:lnTo>
                <a:lnTo>
                  <a:pt x="750" y="887"/>
                </a:lnTo>
                <a:lnTo>
                  <a:pt x="750" y="887"/>
                </a:lnTo>
                <a:lnTo>
                  <a:pt x="739" y="904"/>
                </a:lnTo>
                <a:lnTo>
                  <a:pt x="727" y="919"/>
                </a:lnTo>
                <a:lnTo>
                  <a:pt x="712" y="934"/>
                </a:lnTo>
                <a:lnTo>
                  <a:pt x="697" y="947"/>
                </a:lnTo>
                <a:lnTo>
                  <a:pt x="681" y="960"/>
                </a:lnTo>
                <a:lnTo>
                  <a:pt x="664" y="970"/>
                </a:lnTo>
                <a:lnTo>
                  <a:pt x="646" y="978"/>
                </a:lnTo>
                <a:lnTo>
                  <a:pt x="637" y="981"/>
                </a:lnTo>
                <a:lnTo>
                  <a:pt x="626" y="984"/>
                </a:lnTo>
                <a:lnTo>
                  <a:pt x="626" y="984"/>
                </a:lnTo>
                <a:close/>
                <a:moveTo>
                  <a:pt x="600" y="930"/>
                </a:moveTo>
                <a:lnTo>
                  <a:pt x="600" y="930"/>
                </a:lnTo>
                <a:lnTo>
                  <a:pt x="610" y="926"/>
                </a:lnTo>
                <a:lnTo>
                  <a:pt x="610" y="926"/>
                </a:lnTo>
                <a:lnTo>
                  <a:pt x="632" y="918"/>
                </a:lnTo>
                <a:lnTo>
                  <a:pt x="654" y="910"/>
                </a:lnTo>
                <a:lnTo>
                  <a:pt x="654" y="910"/>
                </a:lnTo>
                <a:lnTo>
                  <a:pt x="687" y="900"/>
                </a:lnTo>
                <a:lnTo>
                  <a:pt x="721" y="891"/>
                </a:lnTo>
                <a:lnTo>
                  <a:pt x="721" y="891"/>
                </a:lnTo>
                <a:lnTo>
                  <a:pt x="691" y="903"/>
                </a:lnTo>
                <a:lnTo>
                  <a:pt x="661" y="913"/>
                </a:lnTo>
                <a:lnTo>
                  <a:pt x="630" y="923"/>
                </a:lnTo>
                <a:lnTo>
                  <a:pt x="600" y="930"/>
                </a:lnTo>
                <a:lnTo>
                  <a:pt x="600" y="930"/>
                </a:lnTo>
                <a:close/>
                <a:moveTo>
                  <a:pt x="756" y="878"/>
                </a:moveTo>
                <a:lnTo>
                  <a:pt x="756" y="878"/>
                </a:lnTo>
                <a:lnTo>
                  <a:pt x="755" y="879"/>
                </a:lnTo>
                <a:lnTo>
                  <a:pt x="755" y="879"/>
                </a:lnTo>
                <a:lnTo>
                  <a:pt x="752" y="877"/>
                </a:lnTo>
                <a:lnTo>
                  <a:pt x="750" y="878"/>
                </a:lnTo>
                <a:lnTo>
                  <a:pt x="750" y="878"/>
                </a:lnTo>
                <a:lnTo>
                  <a:pt x="735" y="885"/>
                </a:lnTo>
                <a:lnTo>
                  <a:pt x="735" y="885"/>
                </a:lnTo>
                <a:lnTo>
                  <a:pt x="696" y="895"/>
                </a:lnTo>
                <a:lnTo>
                  <a:pt x="677" y="900"/>
                </a:lnTo>
                <a:lnTo>
                  <a:pt x="659" y="906"/>
                </a:lnTo>
                <a:lnTo>
                  <a:pt x="659" y="906"/>
                </a:lnTo>
                <a:lnTo>
                  <a:pt x="639" y="913"/>
                </a:lnTo>
                <a:lnTo>
                  <a:pt x="619" y="920"/>
                </a:lnTo>
                <a:lnTo>
                  <a:pt x="619" y="920"/>
                </a:lnTo>
                <a:lnTo>
                  <a:pt x="609" y="924"/>
                </a:lnTo>
                <a:lnTo>
                  <a:pt x="599" y="928"/>
                </a:lnTo>
                <a:lnTo>
                  <a:pt x="599" y="928"/>
                </a:lnTo>
                <a:lnTo>
                  <a:pt x="593" y="930"/>
                </a:lnTo>
                <a:lnTo>
                  <a:pt x="591" y="930"/>
                </a:lnTo>
                <a:lnTo>
                  <a:pt x="591" y="929"/>
                </a:lnTo>
                <a:lnTo>
                  <a:pt x="593" y="927"/>
                </a:lnTo>
                <a:lnTo>
                  <a:pt x="599" y="924"/>
                </a:lnTo>
                <a:lnTo>
                  <a:pt x="599" y="924"/>
                </a:lnTo>
                <a:lnTo>
                  <a:pt x="610" y="921"/>
                </a:lnTo>
                <a:lnTo>
                  <a:pt x="620" y="917"/>
                </a:lnTo>
                <a:lnTo>
                  <a:pt x="643" y="911"/>
                </a:lnTo>
                <a:lnTo>
                  <a:pt x="643" y="911"/>
                </a:lnTo>
                <a:lnTo>
                  <a:pt x="669" y="902"/>
                </a:lnTo>
                <a:lnTo>
                  <a:pt x="694" y="893"/>
                </a:lnTo>
                <a:lnTo>
                  <a:pt x="694" y="893"/>
                </a:lnTo>
                <a:lnTo>
                  <a:pt x="721" y="885"/>
                </a:lnTo>
                <a:lnTo>
                  <a:pt x="747" y="878"/>
                </a:lnTo>
                <a:lnTo>
                  <a:pt x="747" y="878"/>
                </a:lnTo>
                <a:lnTo>
                  <a:pt x="753" y="875"/>
                </a:lnTo>
                <a:lnTo>
                  <a:pt x="756" y="873"/>
                </a:lnTo>
                <a:lnTo>
                  <a:pt x="758" y="872"/>
                </a:lnTo>
                <a:lnTo>
                  <a:pt x="758" y="872"/>
                </a:lnTo>
                <a:lnTo>
                  <a:pt x="761" y="867"/>
                </a:lnTo>
                <a:lnTo>
                  <a:pt x="764" y="862"/>
                </a:lnTo>
                <a:lnTo>
                  <a:pt x="764" y="862"/>
                </a:lnTo>
                <a:lnTo>
                  <a:pt x="756" y="878"/>
                </a:lnTo>
                <a:lnTo>
                  <a:pt x="756" y="878"/>
                </a:lnTo>
                <a:close/>
                <a:moveTo>
                  <a:pt x="768" y="855"/>
                </a:moveTo>
                <a:lnTo>
                  <a:pt x="768" y="855"/>
                </a:lnTo>
                <a:lnTo>
                  <a:pt x="763" y="856"/>
                </a:lnTo>
                <a:lnTo>
                  <a:pt x="763" y="856"/>
                </a:lnTo>
                <a:lnTo>
                  <a:pt x="761" y="857"/>
                </a:lnTo>
                <a:lnTo>
                  <a:pt x="761" y="857"/>
                </a:lnTo>
                <a:lnTo>
                  <a:pt x="716" y="872"/>
                </a:lnTo>
                <a:lnTo>
                  <a:pt x="669" y="886"/>
                </a:lnTo>
                <a:lnTo>
                  <a:pt x="669" y="886"/>
                </a:lnTo>
                <a:lnTo>
                  <a:pt x="646" y="893"/>
                </a:lnTo>
                <a:lnTo>
                  <a:pt x="623" y="901"/>
                </a:lnTo>
                <a:lnTo>
                  <a:pt x="623" y="901"/>
                </a:lnTo>
                <a:lnTo>
                  <a:pt x="602" y="908"/>
                </a:lnTo>
                <a:lnTo>
                  <a:pt x="602" y="908"/>
                </a:lnTo>
                <a:lnTo>
                  <a:pt x="593" y="911"/>
                </a:lnTo>
                <a:lnTo>
                  <a:pt x="593" y="911"/>
                </a:lnTo>
                <a:lnTo>
                  <a:pt x="591" y="911"/>
                </a:lnTo>
                <a:lnTo>
                  <a:pt x="594" y="910"/>
                </a:lnTo>
                <a:lnTo>
                  <a:pt x="601" y="907"/>
                </a:lnTo>
                <a:lnTo>
                  <a:pt x="601" y="907"/>
                </a:lnTo>
                <a:lnTo>
                  <a:pt x="625" y="898"/>
                </a:lnTo>
                <a:lnTo>
                  <a:pt x="651" y="889"/>
                </a:lnTo>
                <a:lnTo>
                  <a:pt x="700" y="871"/>
                </a:lnTo>
                <a:lnTo>
                  <a:pt x="700" y="871"/>
                </a:lnTo>
                <a:lnTo>
                  <a:pt x="719" y="865"/>
                </a:lnTo>
                <a:lnTo>
                  <a:pt x="719" y="865"/>
                </a:lnTo>
                <a:lnTo>
                  <a:pt x="733" y="861"/>
                </a:lnTo>
                <a:lnTo>
                  <a:pt x="746" y="857"/>
                </a:lnTo>
                <a:lnTo>
                  <a:pt x="759" y="852"/>
                </a:lnTo>
                <a:lnTo>
                  <a:pt x="772" y="846"/>
                </a:lnTo>
                <a:lnTo>
                  <a:pt x="772" y="846"/>
                </a:lnTo>
                <a:lnTo>
                  <a:pt x="768" y="855"/>
                </a:lnTo>
                <a:lnTo>
                  <a:pt x="768" y="855"/>
                </a:lnTo>
                <a:close/>
                <a:moveTo>
                  <a:pt x="776" y="834"/>
                </a:moveTo>
                <a:lnTo>
                  <a:pt x="776" y="834"/>
                </a:lnTo>
                <a:lnTo>
                  <a:pt x="773" y="841"/>
                </a:lnTo>
                <a:lnTo>
                  <a:pt x="773" y="841"/>
                </a:lnTo>
                <a:lnTo>
                  <a:pt x="745" y="853"/>
                </a:lnTo>
                <a:lnTo>
                  <a:pt x="717" y="863"/>
                </a:lnTo>
                <a:lnTo>
                  <a:pt x="717" y="863"/>
                </a:lnTo>
                <a:lnTo>
                  <a:pt x="666" y="877"/>
                </a:lnTo>
                <a:lnTo>
                  <a:pt x="666" y="877"/>
                </a:lnTo>
                <a:lnTo>
                  <a:pt x="643" y="883"/>
                </a:lnTo>
                <a:lnTo>
                  <a:pt x="620" y="890"/>
                </a:lnTo>
                <a:lnTo>
                  <a:pt x="620" y="890"/>
                </a:lnTo>
                <a:lnTo>
                  <a:pt x="595" y="899"/>
                </a:lnTo>
                <a:lnTo>
                  <a:pt x="595" y="899"/>
                </a:lnTo>
                <a:lnTo>
                  <a:pt x="591" y="901"/>
                </a:lnTo>
                <a:lnTo>
                  <a:pt x="594" y="899"/>
                </a:lnTo>
                <a:lnTo>
                  <a:pt x="604" y="895"/>
                </a:lnTo>
                <a:lnTo>
                  <a:pt x="604" y="895"/>
                </a:lnTo>
                <a:lnTo>
                  <a:pt x="629" y="885"/>
                </a:lnTo>
                <a:lnTo>
                  <a:pt x="656" y="875"/>
                </a:lnTo>
                <a:lnTo>
                  <a:pt x="681" y="866"/>
                </a:lnTo>
                <a:lnTo>
                  <a:pt x="706" y="857"/>
                </a:lnTo>
                <a:lnTo>
                  <a:pt x="706" y="857"/>
                </a:lnTo>
                <a:lnTo>
                  <a:pt x="730" y="849"/>
                </a:lnTo>
                <a:lnTo>
                  <a:pt x="741" y="844"/>
                </a:lnTo>
                <a:lnTo>
                  <a:pt x="752" y="839"/>
                </a:lnTo>
                <a:lnTo>
                  <a:pt x="752" y="839"/>
                </a:lnTo>
                <a:lnTo>
                  <a:pt x="766" y="832"/>
                </a:lnTo>
                <a:lnTo>
                  <a:pt x="774" y="828"/>
                </a:lnTo>
                <a:lnTo>
                  <a:pt x="780" y="823"/>
                </a:lnTo>
                <a:lnTo>
                  <a:pt x="780" y="823"/>
                </a:lnTo>
                <a:lnTo>
                  <a:pt x="776" y="834"/>
                </a:lnTo>
                <a:lnTo>
                  <a:pt x="776" y="834"/>
                </a:lnTo>
                <a:close/>
                <a:moveTo>
                  <a:pt x="782" y="819"/>
                </a:moveTo>
                <a:lnTo>
                  <a:pt x="782" y="819"/>
                </a:lnTo>
                <a:lnTo>
                  <a:pt x="756" y="830"/>
                </a:lnTo>
                <a:lnTo>
                  <a:pt x="729" y="840"/>
                </a:lnTo>
                <a:lnTo>
                  <a:pt x="675" y="857"/>
                </a:lnTo>
                <a:lnTo>
                  <a:pt x="675" y="857"/>
                </a:lnTo>
                <a:lnTo>
                  <a:pt x="649" y="866"/>
                </a:lnTo>
                <a:lnTo>
                  <a:pt x="623" y="874"/>
                </a:lnTo>
                <a:lnTo>
                  <a:pt x="623" y="874"/>
                </a:lnTo>
                <a:lnTo>
                  <a:pt x="598" y="885"/>
                </a:lnTo>
                <a:lnTo>
                  <a:pt x="598" y="885"/>
                </a:lnTo>
                <a:lnTo>
                  <a:pt x="593" y="886"/>
                </a:lnTo>
                <a:lnTo>
                  <a:pt x="596" y="885"/>
                </a:lnTo>
                <a:lnTo>
                  <a:pt x="607" y="881"/>
                </a:lnTo>
                <a:lnTo>
                  <a:pt x="607" y="881"/>
                </a:lnTo>
                <a:lnTo>
                  <a:pt x="632" y="869"/>
                </a:lnTo>
                <a:lnTo>
                  <a:pt x="659" y="859"/>
                </a:lnTo>
                <a:lnTo>
                  <a:pt x="711" y="841"/>
                </a:lnTo>
                <a:lnTo>
                  <a:pt x="711" y="841"/>
                </a:lnTo>
                <a:lnTo>
                  <a:pt x="757" y="822"/>
                </a:lnTo>
                <a:lnTo>
                  <a:pt x="757" y="822"/>
                </a:lnTo>
                <a:lnTo>
                  <a:pt x="772" y="816"/>
                </a:lnTo>
                <a:lnTo>
                  <a:pt x="779" y="812"/>
                </a:lnTo>
                <a:lnTo>
                  <a:pt x="786" y="807"/>
                </a:lnTo>
                <a:lnTo>
                  <a:pt x="786" y="807"/>
                </a:lnTo>
                <a:lnTo>
                  <a:pt x="782" y="819"/>
                </a:lnTo>
                <a:lnTo>
                  <a:pt x="782" y="819"/>
                </a:lnTo>
                <a:close/>
                <a:moveTo>
                  <a:pt x="787" y="804"/>
                </a:moveTo>
                <a:lnTo>
                  <a:pt x="787" y="804"/>
                </a:lnTo>
                <a:lnTo>
                  <a:pt x="785" y="804"/>
                </a:lnTo>
                <a:lnTo>
                  <a:pt x="785" y="804"/>
                </a:lnTo>
                <a:lnTo>
                  <a:pt x="780" y="808"/>
                </a:lnTo>
                <a:lnTo>
                  <a:pt x="775" y="810"/>
                </a:lnTo>
                <a:lnTo>
                  <a:pt x="763" y="815"/>
                </a:lnTo>
                <a:lnTo>
                  <a:pt x="740" y="822"/>
                </a:lnTo>
                <a:lnTo>
                  <a:pt x="740" y="822"/>
                </a:lnTo>
                <a:lnTo>
                  <a:pt x="711" y="833"/>
                </a:lnTo>
                <a:lnTo>
                  <a:pt x="684" y="843"/>
                </a:lnTo>
                <a:lnTo>
                  <a:pt x="684" y="843"/>
                </a:lnTo>
                <a:lnTo>
                  <a:pt x="657" y="851"/>
                </a:lnTo>
                <a:lnTo>
                  <a:pt x="629" y="860"/>
                </a:lnTo>
                <a:lnTo>
                  <a:pt x="629" y="860"/>
                </a:lnTo>
                <a:lnTo>
                  <a:pt x="606" y="869"/>
                </a:lnTo>
                <a:lnTo>
                  <a:pt x="606" y="869"/>
                </a:lnTo>
                <a:lnTo>
                  <a:pt x="600" y="871"/>
                </a:lnTo>
                <a:lnTo>
                  <a:pt x="594" y="873"/>
                </a:lnTo>
                <a:lnTo>
                  <a:pt x="594" y="873"/>
                </a:lnTo>
                <a:lnTo>
                  <a:pt x="607" y="866"/>
                </a:lnTo>
                <a:lnTo>
                  <a:pt x="607" y="866"/>
                </a:lnTo>
                <a:lnTo>
                  <a:pt x="620" y="860"/>
                </a:lnTo>
                <a:lnTo>
                  <a:pt x="635" y="855"/>
                </a:lnTo>
                <a:lnTo>
                  <a:pt x="662" y="845"/>
                </a:lnTo>
                <a:lnTo>
                  <a:pt x="662" y="845"/>
                </a:lnTo>
                <a:lnTo>
                  <a:pt x="690" y="835"/>
                </a:lnTo>
                <a:lnTo>
                  <a:pt x="718" y="825"/>
                </a:lnTo>
                <a:lnTo>
                  <a:pt x="718" y="825"/>
                </a:lnTo>
                <a:lnTo>
                  <a:pt x="741" y="816"/>
                </a:lnTo>
                <a:lnTo>
                  <a:pt x="764" y="806"/>
                </a:lnTo>
                <a:lnTo>
                  <a:pt x="764" y="806"/>
                </a:lnTo>
                <a:lnTo>
                  <a:pt x="771" y="803"/>
                </a:lnTo>
                <a:lnTo>
                  <a:pt x="778" y="799"/>
                </a:lnTo>
                <a:lnTo>
                  <a:pt x="785" y="794"/>
                </a:lnTo>
                <a:lnTo>
                  <a:pt x="790" y="789"/>
                </a:lnTo>
                <a:lnTo>
                  <a:pt x="790" y="789"/>
                </a:lnTo>
                <a:lnTo>
                  <a:pt x="787" y="804"/>
                </a:lnTo>
                <a:lnTo>
                  <a:pt x="787" y="804"/>
                </a:lnTo>
                <a:close/>
                <a:moveTo>
                  <a:pt x="791" y="787"/>
                </a:moveTo>
                <a:lnTo>
                  <a:pt x="791" y="787"/>
                </a:lnTo>
                <a:lnTo>
                  <a:pt x="790" y="787"/>
                </a:lnTo>
                <a:lnTo>
                  <a:pt x="790" y="787"/>
                </a:lnTo>
                <a:lnTo>
                  <a:pt x="778" y="791"/>
                </a:lnTo>
                <a:lnTo>
                  <a:pt x="766" y="796"/>
                </a:lnTo>
                <a:lnTo>
                  <a:pt x="744" y="807"/>
                </a:lnTo>
                <a:lnTo>
                  <a:pt x="744" y="807"/>
                </a:lnTo>
                <a:lnTo>
                  <a:pt x="686" y="828"/>
                </a:lnTo>
                <a:lnTo>
                  <a:pt x="686" y="828"/>
                </a:lnTo>
                <a:lnTo>
                  <a:pt x="661" y="838"/>
                </a:lnTo>
                <a:lnTo>
                  <a:pt x="635" y="847"/>
                </a:lnTo>
                <a:lnTo>
                  <a:pt x="635" y="847"/>
                </a:lnTo>
                <a:lnTo>
                  <a:pt x="614" y="853"/>
                </a:lnTo>
                <a:lnTo>
                  <a:pt x="604" y="857"/>
                </a:lnTo>
                <a:lnTo>
                  <a:pt x="594" y="861"/>
                </a:lnTo>
                <a:lnTo>
                  <a:pt x="594" y="861"/>
                </a:lnTo>
                <a:lnTo>
                  <a:pt x="595" y="852"/>
                </a:lnTo>
                <a:lnTo>
                  <a:pt x="595" y="852"/>
                </a:lnTo>
                <a:lnTo>
                  <a:pt x="606" y="850"/>
                </a:lnTo>
                <a:lnTo>
                  <a:pt x="618" y="847"/>
                </a:lnTo>
                <a:lnTo>
                  <a:pt x="640" y="838"/>
                </a:lnTo>
                <a:lnTo>
                  <a:pt x="640" y="838"/>
                </a:lnTo>
                <a:lnTo>
                  <a:pt x="654" y="834"/>
                </a:lnTo>
                <a:lnTo>
                  <a:pt x="668" y="829"/>
                </a:lnTo>
                <a:lnTo>
                  <a:pt x="696" y="822"/>
                </a:lnTo>
                <a:lnTo>
                  <a:pt x="696" y="822"/>
                </a:lnTo>
                <a:lnTo>
                  <a:pt x="709" y="819"/>
                </a:lnTo>
                <a:lnTo>
                  <a:pt x="722" y="815"/>
                </a:lnTo>
                <a:lnTo>
                  <a:pt x="734" y="810"/>
                </a:lnTo>
                <a:lnTo>
                  <a:pt x="746" y="805"/>
                </a:lnTo>
                <a:lnTo>
                  <a:pt x="746" y="805"/>
                </a:lnTo>
                <a:lnTo>
                  <a:pt x="769" y="794"/>
                </a:lnTo>
                <a:lnTo>
                  <a:pt x="780" y="789"/>
                </a:lnTo>
                <a:lnTo>
                  <a:pt x="792" y="784"/>
                </a:lnTo>
                <a:lnTo>
                  <a:pt x="792" y="784"/>
                </a:lnTo>
                <a:lnTo>
                  <a:pt x="791" y="787"/>
                </a:lnTo>
                <a:lnTo>
                  <a:pt x="791" y="787"/>
                </a:lnTo>
                <a:close/>
                <a:moveTo>
                  <a:pt x="792" y="781"/>
                </a:moveTo>
                <a:lnTo>
                  <a:pt x="792" y="781"/>
                </a:lnTo>
                <a:lnTo>
                  <a:pt x="782" y="786"/>
                </a:lnTo>
                <a:lnTo>
                  <a:pt x="771" y="791"/>
                </a:lnTo>
                <a:lnTo>
                  <a:pt x="750" y="801"/>
                </a:lnTo>
                <a:lnTo>
                  <a:pt x="750" y="801"/>
                </a:lnTo>
                <a:lnTo>
                  <a:pt x="737" y="806"/>
                </a:lnTo>
                <a:lnTo>
                  <a:pt x="723" y="812"/>
                </a:lnTo>
                <a:lnTo>
                  <a:pt x="709" y="816"/>
                </a:lnTo>
                <a:lnTo>
                  <a:pt x="695" y="820"/>
                </a:lnTo>
                <a:lnTo>
                  <a:pt x="695" y="820"/>
                </a:lnTo>
                <a:lnTo>
                  <a:pt x="670" y="827"/>
                </a:lnTo>
                <a:lnTo>
                  <a:pt x="657" y="830"/>
                </a:lnTo>
                <a:lnTo>
                  <a:pt x="644" y="835"/>
                </a:lnTo>
                <a:lnTo>
                  <a:pt x="644" y="835"/>
                </a:lnTo>
                <a:lnTo>
                  <a:pt x="621" y="843"/>
                </a:lnTo>
                <a:lnTo>
                  <a:pt x="621" y="843"/>
                </a:lnTo>
                <a:lnTo>
                  <a:pt x="615" y="845"/>
                </a:lnTo>
                <a:lnTo>
                  <a:pt x="609" y="846"/>
                </a:lnTo>
                <a:lnTo>
                  <a:pt x="603" y="848"/>
                </a:lnTo>
                <a:lnTo>
                  <a:pt x="598" y="850"/>
                </a:lnTo>
                <a:lnTo>
                  <a:pt x="598" y="850"/>
                </a:lnTo>
                <a:lnTo>
                  <a:pt x="610" y="843"/>
                </a:lnTo>
                <a:lnTo>
                  <a:pt x="623" y="836"/>
                </a:lnTo>
                <a:lnTo>
                  <a:pt x="623" y="836"/>
                </a:lnTo>
                <a:lnTo>
                  <a:pt x="661" y="822"/>
                </a:lnTo>
                <a:lnTo>
                  <a:pt x="699" y="808"/>
                </a:lnTo>
                <a:lnTo>
                  <a:pt x="699" y="808"/>
                </a:lnTo>
                <a:lnTo>
                  <a:pt x="743" y="792"/>
                </a:lnTo>
                <a:lnTo>
                  <a:pt x="765" y="784"/>
                </a:lnTo>
                <a:lnTo>
                  <a:pt x="786" y="774"/>
                </a:lnTo>
                <a:lnTo>
                  <a:pt x="786" y="774"/>
                </a:lnTo>
                <a:lnTo>
                  <a:pt x="789" y="773"/>
                </a:lnTo>
                <a:lnTo>
                  <a:pt x="790" y="773"/>
                </a:lnTo>
                <a:lnTo>
                  <a:pt x="790" y="772"/>
                </a:lnTo>
                <a:lnTo>
                  <a:pt x="790" y="772"/>
                </a:lnTo>
                <a:lnTo>
                  <a:pt x="794" y="770"/>
                </a:lnTo>
                <a:lnTo>
                  <a:pt x="794" y="770"/>
                </a:lnTo>
                <a:lnTo>
                  <a:pt x="792" y="781"/>
                </a:lnTo>
                <a:lnTo>
                  <a:pt x="792" y="781"/>
                </a:lnTo>
                <a:close/>
                <a:moveTo>
                  <a:pt x="796" y="767"/>
                </a:moveTo>
                <a:lnTo>
                  <a:pt x="796" y="767"/>
                </a:lnTo>
                <a:lnTo>
                  <a:pt x="794" y="767"/>
                </a:lnTo>
                <a:lnTo>
                  <a:pt x="794" y="767"/>
                </a:lnTo>
                <a:lnTo>
                  <a:pt x="776" y="776"/>
                </a:lnTo>
                <a:lnTo>
                  <a:pt x="757" y="784"/>
                </a:lnTo>
                <a:lnTo>
                  <a:pt x="720" y="798"/>
                </a:lnTo>
                <a:lnTo>
                  <a:pt x="681" y="811"/>
                </a:lnTo>
                <a:lnTo>
                  <a:pt x="662" y="818"/>
                </a:lnTo>
                <a:lnTo>
                  <a:pt x="643" y="825"/>
                </a:lnTo>
                <a:lnTo>
                  <a:pt x="643" y="825"/>
                </a:lnTo>
                <a:lnTo>
                  <a:pt x="629" y="830"/>
                </a:lnTo>
                <a:lnTo>
                  <a:pt x="629" y="830"/>
                </a:lnTo>
                <a:lnTo>
                  <a:pt x="608" y="839"/>
                </a:lnTo>
                <a:lnTo>
                  <a:pt x="608" y="839"/>
                </a:lnTo>
                <a:lnTo>
                  <a:pt x="617" y="834"/>
                </a:lnTo>
                <a:lnTo>
                  <a:pt x="617" y="834"/>
                </a:lnTo>
                <a:lnTo>
                  <a:pt x="640" y="825"/>
                </a:lnTo>
                <a:lnTo>
                  <a:pt x="662" y="816"/>
                </a:lnTo>
                <a:lnTo>
                  <a:pt x="707" y="801"/>
                </a:lnTo>
                <a:lnTo>
                  <a:pt x="731" y="792"/>
                </a:lnTo>
                <a:lnTo>
                  <a:pt x="753" y="783"/>
                </a:lnTo>
                <a:lnTo>
                  <a:pt x="775" y="773"/>
                </a:lnTo>
                <a:lnTo>
                  <a:pt x="797" y="761"/>
                </a:lnTo>
                <a:lnTo>
                  <a:pt x="797" y="761"/>
                </a:lnTo>
                <a:lnTo>
                  <a:pt x="796" y="767"/>
                </a:lnTo>
                <a:lnTo>
                  <a:pt x="796" y="767"/>
                </a:lnTo>
                <a:close/>
                <a:moveTo>
                  <a:pt x="797" y="758"/>
                </a:moveTo>
                <a:lnTo>
                  <a:pt x="797" y="758"/>
                </a:lnTo>
                <a:lnTo>
                  <a:pt x="781" y="766"/>
                </a:lnTo>
                <a:lnTo>
                  <a:pt x="765" y="773"/>
                </a:lnTo>
                <a:lnTo>
                  <a:pt x="734" y="786"/>
                </a:lnTo>
                <a:lnTo>
                  <a:pt x="701" y="798"/>
                </a:lnTo>
                <a:lnTo>
                  <a:pt x="669" y="809"/>
                </a:lnTo>
                <a:lnTo>
                  <a:pt x="669" y="809"/>
                </a:lnTo>
                <a:lnTo>
                  <a:pt x="638" y="819"/>
                </a:lnTo>
                <a:lnTo>
                  <a:pt x="606" y="829"/>
                </a:lnTo>
                <a:lnTo>
                  <a:pt x="606" y="829"/>
                </a:lnTo>
                <a:lnTo>
                  <a:pt x="601" y="830"/>
                </a:lnTo>
                <a:lnTo>
                  <a:pt x="601" y="830"/>
                </a:lnTo>
                <a:lnTo>
                  <a:pt x="601" y="830"/>
                </a:lnTo>
                <a:lnTo>
                  <a:pt x="606" y="827"/>
                </a:lnTo>
                <a:lnTo>
                  <a:pt x="606" y="827"/>
                </a:lnTo>
                <a:lnTo>
                  <a:pt x="614" y="824"/>
                </a:lnTo>
                <a:lnTo>
                  <a:pt x="622" y="821"/>
                </a:lnTo>
                <a:lnTo>
                  <a:pt x="622" y="821"/>
                </a:lnTo>
                <a:lnTo>
                  <a:pt x="649" y="811"/>
                </a:lnTo>
                <a:lnTo>
                  <a:pt x="649" y="811"/>
                </a:lnTo>
                <a:lnTo>
                  <a:pt x="678" y="799"/>
                </a:lnTo>
                <a:lnTo>
                  <a:pt x="707" y="787"/>
                </a:lnTo>
                <a:lnTo>
                  <a:pt x="707" y="787"/>
                </a:lnTo>
                <a:lnTo>
                  <a:pt x="729" y="780"/>
                </a:lnTo>
                <a:lnTo>
                  <a:pt x="750" y="772"/>
                </a:lnTo>
                <a:lnTo>
                  <a:pt x="770" y="764"/>
                </a:lnTo>
                <a:lnTo>
                  <a:pt x="791" y="755"/>
                </a:lnTo>
                <a:lnTo>
                  <a:pt x="791" y="755"/>
                </a:lnTo>
                <a:lnTo>
                  <a:pt x="793" y="755"/>
                </a:lnTo>
                <a:lnTo>
                  <a:pt x="796" y="753"/>
                </a:lnTo>
                <a:lnTo>
                  <a:pt x="796" y="753"/>
                </a:lnTo>
                <a:lnTo>
                  <a:pt x="798" y="752"/>
                </a:lnTo>
                <a:lnTo>
                  <a:pt x="798" y="752"/>
                </a:lnTo>
                <a:lnTo>
                  <a:pt x="797" y="758"/>
                </a:lnTo>
                <a:lnTo>
                  <a:pt x="797" y="758"/>
                </a:lnTo>
                <a:close/>
                <a:moveTo>
                  <a:pt x="798" y="750"/>
                </a:moveTo>
                <a:lnTo>
                  <a:pt x="798" y="750"/>
                </a:lnTo>
                <a:lnTo>
                  <a:pt x="751" y="768"/>
                </a:lnTo>
                <a:lnTo>
                  <a:pt x="703" y="786"/>
                </a:lnTo>
                <a:lnTo>
                  <a:pt x="703" y="786"/>
                </a:lnTo>
                <a:lnTo>
                  <a:pt x="674" y="796"/>
                </a:lnTo>
                <a:lnTo>
                  <a:pt x="674" y="796"/>
                </a:lnTo>
                <a:lnTo>
                  <a:pt x="659" y="801"/>
                </a:lnTo>
                <a:lnTo>
                  <a:pt x="644" y="807"/>
                </a:lnTo>
                <a:lnTo>
                  <a:pt x="613" y="818"/>
                </a:lnTo>
                <a:lnTo>
                  <a:pt x="613" y="818"/>
                </a:lnTo>
                <a:lnTo>
                  <a:pt x="607" y="820"/>
                </a:lnTo>
                <a:lnTo>
                  <a:pt x="602" y="822"/>
                </a:lnTo>
                <a:lnTo>
                  <a:pt x="602" y="822"/>
                </a:lnTo>
                <a:lnTo>
                  <a:pt x="610" y="819"/>
                </a:lnTo>
                <a:lnTo>
                  <a:pt x="618" y="816"/>
                </a:lnTo>
                <a:lnTo>
                  <a:pt x="618" y="816"/>
                </a:lnTo>
                <a:lnTo>
                  <a:pt x="630" y="810"/>
                </a:lnTo>
                <a:lnTo>
                  <a:pt x="643" y="803"/>
                </a:lnTo>
                <a:lnTo>
                  <a:pt x="643" y="803"/>
                </a:lnTo>
                <a:lnTo>
                  <a:pt x="655" y="796"/>
                </a:lnTo>
                <a:lnTo>
                  <a:pt x="667" y="790"/>
                </a:lnTo>
                <a:lnTo>
                  <a:pt x="691" y="781"/>
                </a:lnTo>
                <a:lnTo>
                  <a:pt x="742" y="764"/>
                </a:lnTo>
                <a:lnTo>
                  <a:pt x="742" y="764"/>
                </a:lnTo>
                <a:lnTo>
                  <a:pt x="770" y="754"/>
                </a:lnTo>
                <a:lnTo>
                  <a:pt x="784" y="749"/>
                </a:lnTo>
                <a:lnTo>
                  <a:pt x="799" y="742"/>
                </a:lnTo>
                <a:lnTo>
                  <a:pt x="799" y="742"/>
                </a:lnTo>
                <a:lnTo>
                  <a:pt x="798" y="750"/>
                </a:lnTo>
                <a:lnTo>
                  <a:pt x="798" y="750"/>
                </a:lnTo>
                <a:close/>
                <a:moveTo>
                  <a:pt x="799" y="739"/>
                </a:moveTo>
                <a:lnTo>
                  <a:pt x="799" y="739"/>
                </a:lnTo>
                <a:lnTo>
                  <a:pt x="774" y="749"/>
                </a:lnTo>
                <a:lnTo>
                  <a:pt x="750" y="759"/>
                </a:lnTo>
                <a:lnTo>
                  <a:pt x="750" y="759"/>
                </a:lnTo>
                <a:lnTo>
                  <a:pt x="696" y="776"/>
                </a:lnTo>
                <a:lnTo>
                  <a:pt x="696" y="776"/>
                </a:lnTo>
                <a:lnTo>
                  <a:pt x="665" y="787"/>
                </a:lnTo>
                <a:lnTo>
                  <a:pt x="635" y="799"/>
                </a:lnTo>
                <a:lnTo>
                  <a:pt x="635" y="799"/>
                </a:lnTo>
                <a:lnTo>
                  <a:pt x="618" y="806"/>
                </a:lnTo>
                <a:lnTo>
                  <a:pt x="618" y="806"/>
                </a:lnTo>
                <a:lnTo>
                  <a:pt x="627" y="801"/>
                </a:lnTo>
                <a:lnTo>
                  <a:pt x="627" y="801"/>
                </a:lnTo>
                <a:lnTo>
                  <a:pt x="648" y="790"/>
                </a:lnTo>
                <a:lnTo>
                  <a:pt x="670" y="781"/>
                </a:lnTo>
                <a:lnTo>
                  <a:pt x="713" y="764"/>
                </a:lnTo>
                <a:lnTo>
                  <a:pt x="713" y="764"/>
                </a:lnTo>
                <a:lnTo>
                  <a:pt x="736" y="755"/>
                </a:lnTo>
                <a:lnTo>
                  <a:pt x="756" y="746"/>
                </a:lnTo>
                <a:lnTo>
                  <a:pt x="777" y="736"/>
                </a:lnTo>
                <a:lnTo>
                  <a:pt x="800" y="728"/>
                </a:lnTo>
                <a:lnTo>
                  <a:pt x="800" y="728"/>
                </a:lnTo>
                <a:lnTo>
                  <a:pt x="799" y="739"/>
                </a:lnTo>
                <a:lnTo>
                  <a:pt x="799" y="739"/>
                </a:lnTo>
                <a:close/>
                <a:moveTo>
                  <a:pt x="800" y="725"/>
                </a:moveTo>
                <a:lnTo>
                  <a:pt x="800" y="725"/>
                </a:lnTo>
                <a:lnTo>
                  <a:pt x="784" y="729"/>
                </a:lnTo>
                <a:lnTo>
                  <a:pt x="771" y="734"/>
                </a:lnTo>
                <a:lnTo>
                  <a:pt x="744" y="745"/>
                </a:lnTo>
                <a:lnTo>
                  <a:pt x="744" y="745"/>
                </a:lnTo>
                <a:lnTo>
                  <a:pt x="708" y="757"/>
                </a:lnTo>
                <a:lnTo>
                  <a:pt x="708" y="757"/>
                </a:lnTo>
                <a:lnTo>
                  <a:pt x="736" y="746"/>
                </a:lnTo>
                <a:lnTo>
                  <a:pt x="763" y="734"/>
                </a:lnTo>
                <a:lnTo>
                  <a:pt x="763" y="734"/>
                </a:lnTo>
                <a:lnTo>
                  <a:pt x="778" y="726"/>
                </a:lnTo>
                <a:lnTo>
                  <a:pt x="778" y="726"/>
                </a:lnTo>
                <a:lnTo>
                  <a:pt x="789" y="723"/>
                </a:lnTo>
                <a:lnTo>
                  <a:pt x="800" y="719"/>
                </a:lnTo>
                <a:lnTo>
                  <a:pt x="800" y="719"/>
                </a:lnTo>
                <a:lnTo>
                  <a:pt x="800" y="725"/>
                </a:lnTo>
                <a:lnTo>
                  <a:pt x="800" y="7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6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75AD70-3940-4D64-B553-3AC8A078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58" y="2706349"/>
            <a:ext cx="9361905" cy="1733333"/>
          </a:xfrm>
          <a:prstGeom prst="rect">
            <a:avLst/>
          </a:prstGeom>
        </p:spPr>
      </p:pic>
      <p:sp>
        <p:nvSpPr>
          <p:cNvPr id="3" name="TextBox 76">
            <a:extLst>
              <a:ext uri="{FF2B5EF4-FFF2-40B4-BE49-F238E27FC236}">
                <a16:creationId xmlns:a16="http://schemas.microsoft.com/office/drawing/2014/main" id="{F904F22C-3B77-47FD-A361-9BD9F1A3F5D1}"/>
              </a:ext>
            </a:extLst>
          </p:cNvPr>
          <p:cNvSpPr txBox="1"/>
          <p:nvPr/>
        </p:nvSpPr>
        <p:spPr>
          <a:xfrm>
            <a:off x="696987" y="1628800"/>
            <a:ext cx="2160239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  <a:cs typeface="+mn-ea"/>
                <a:sym typeface="+mn-lt"/>
              </a:rPr>
              <a:t>题目</a:t>
            </a:r>
            <a:endParaRPr lang="en-US" altLang="zh-CN" sz="44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ctr"/>
            <a:endParaRPr lang="zh-CN" altLang="en-US" sz="4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82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76"/>
          <p:cNvSpPr txBox="1"/>
          <p:nvPr/>
        </p:nvSpPr>
        <p:spPr>
          <a:xfrm>
            <a:off x="84920" y="2775411"/>
            <a:ext cx="3276363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endParaRPr lang="en-US" altLang="zh-CN" sz="44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ctr"/>
            <a:endParaRPr lang="zh-CN" altLang="en-US" sz="4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61283" y="2132856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76"/>
          <p:cNvSpPr txBox="1"/>
          <p:nvPr/>
        </p:nvSpPr>
        <p:spPr>
          <a:xfrm>
            <a:off x="3721323" y="2132856"/>
            <a:ext cx="4140461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、消除左递归、提取公因子</a:t>
            </a:r>
          </a:p>
        </p:txBody>
      </p:sp>
      <p:sp>
        <p:nvSpPr>
          <p:cNvPr id="54" name="TextBox 76"/>
          <p:cNvSpPr txBox="1"/>
          <p:nvPr/>
        </p:nvSpPr>
        <p:spPr>
          <a:xfrm>
            <a:off x="7381861" y="2132856"/>
            <a:ext cx="414046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、计算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First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集和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Follow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集</a:t>
            </a:r>
          </a:p>
        </p:txBody>
      </p:sp>
      <p:sp>
        <p:nvSpPr>
          <p:cNvPr id="55" name="TextBox 76"/>
          <p:cNvSpPr txBox="1"/>
          <p:nvPr/>
        </p:nvSpPr>
        <p:spPr>
          <a:xfrm>
            <a:off x="3721323" y="3698741"/>
            <a:ext cx="414046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、写出代码</a:t>
            </a:r>
          </a:p>
        </p:txBody>
      </p:sp>
    </p:spTree>
    <p:extLst>
      <p:ext uri="{BB962C8B-B14F-4D97-AF65-F5344CB8AC3E}">
        <p14:creationId xmlns:p14="http://schemas.microsoft.com/office/powerpoint/2010/main" val="37902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6" t="9585" r="10713" b="8283"/>
          <a:stretch/>
        </p:blipFill>
        <p:spPr>
          <a:xfrm>
            <a:off x="2929234" y="2336171"/>
            <a:ext cx="1842263" cy="1842263"/>
          </a:xfrm>
          <a:prstGeom prst="rect">
            <a:avLst/>
          </a:prstGeom>
        </p:spPr>
      </p:pic>
      <p:sp>
        <p:nvSpPr>
          <p:cNvPr id="14" name="TextBox 76"/>
          <p:cNvSpPr txBox="1"/>
          <p:nvPr/>
        </p:nvSpPr>
        <p:spPr>
          <a:xfrm>
            <a:off x="3347705" y="2617167"/>
            <a:ext cx="1005320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8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4945459" y="2924944"/>
            <a:ext cx="604867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消除左递归、提取公因子</a:t>
            </a:r>
          </a:p>
        </p:txBody>
      </p:sp>
    </p:spTree>
    <p:extLst>
      <p:ext uri="{BB962C8B-B14F-4D97-AF65-F5344CB8AC3E}">
        <p14:creationId xmlns:p14="http://schemas.microsoft.com/office/powerpoint/2010/main" val="10840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85472" y="1728268"/>
            <a:ext cx="814695" cy="1190057"/>
            <a:chOff x="5866324" y="2162509"/>
            <a:chExt cx="2182579" cy="3188179"/>
          </a:xfrm>
          <a:solidFill>
            <a:schemeClr val="bg1"/>
          </a:soli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5866324" y="2449613"/>
              <a:ext cx="1978203" cy="2901075"/>
              <a:chOff x="3232" y="1847"/>
              <a:chExt cx="911" cy="1336"/>
            </a:xfrm>
            <a:grpFill/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3232" y="1847"/>
                <a:ext cx="911" cy="971"/>
              </a:xfrm>
              <a:custGeom>
                <a:avLst/>
                <a:gdLst>
                  <a:gd name="T0" fmla="*/ 12 w 44"/>
                  <a:gd name="T1" fmla="*/ 48 h 48"/>
                  <a:gd name="T2" fmla="*/ 2 w 44"/>
                  <a:gd name="T3" fmla="*/ 20 h 48"/>
                  <a:gd name="T4" fmla="*/ 30 w 44"/>
                  <a:gd name="T5" fmla="*/ 5 h 48"/>
                  <a:gd name="T6" fmla="*/ 43 w 44"/>
                  <a:gd name="T7" fmla="*/ 26 h 48"/>
                  <a:gd name="T8" fmla="*/ 31 w 44"/>
                  <a:gd name="T9" fmla="*/ 48 h 48"/>
                  <a:gd name="T10" fmla="*/ 12 w 44"/>
                  <a:gd name="T1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8">
                    <a:moveTo>
                      <a:pt x="12" y="48"/>
                    </a:moveTo>
                    <a:cubicBezTo>
                      <a:pt x="4" y="41"/>
                      <a:pt x="0" y="29"/>
                      <a:pt x="2" y="20"/>
                    </a:cubicBezTo>
                    <a:cubicBezTo>
                      <a:pt x="6" y="7"/>
                      <a:pt x="18" y="0"/>
                      <a:pt x="30" y="5"/>
                    </a:cubicBezTo>
                    <a:cubicBezTo>
                      <a:pt x="39" y="8"/>
                      <a:pt x="44" y="17"/>
                      <a:pt x="43" y="26"/>
                    </a:cubicBezTo>
                    <a:cubicBezTo>
                      <a:pt x="43" y="35"/>
                      <a:pt x="37" y="46"/>
                      <a:pt x="31" y="48"/>
                    </a:cubicBezTo>
                    <a:cubicBezTo>
                      <a:pt x="27" y="47"/>
                      <a:pt x="12" y="48"/>
                      <a:pt x="12" y="48"/>
                    </a:cubicBezTo>
                    <a:close/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480" y="2231"/>
                <a:ext cx="415" cy="567"/>
              </a:xfrm>
              <a:custGeom>
                <a:avLst/>
                <a:gdLst>
                  <a:gd name="T0" fmla="*/ 5 w 20"/>
                  <a:gd name="T1" fmla="*/ 28 h 28"/>
                  <a:gd name="T2" fmla="*/ 0 w 20"/>
                  <a:gd name="T3" fmla="*/ 11 h 28"/>
                  <a:gd name="T4" fmla="*/ 2 w 20"/>
                  <a:gd name="T5" fmla="*/ 3 h 28"/>
                  <a:gd name="T6" fmla="*/ 4 w 20"/>
                  <a:gd name="T7" fmla="*/ 5 h 28"/>
                  <a:gd name="T8" fmla="*/ 8 w 20"/>
                  <a:gd name="T9" fmla="*/ 2 h 28"/>
                  <a:gd name="T10" fmla="*/ 9 w 20"/>
                  <a:gd name="T11" fmla="*/ 5 h 28"/>
                  <a:gd name="T12" fmla="*/ 14 w 20"/>
                  <a:gd name="T13" fmla="*/ 1 h 28"/>
                  <a:gd name="T14" fmla="*/ 14 w 20"/>
                  <a:gd name="T15" fmla="*/ 5 h 28"/>
                  <a:gd name="T16" fmla="*/ 19 w 20"/>
                  <a:gd name="T17" fmla="*/ 2 h 28"/>
                  <a:gd name="T18" fmla="*/ 18 w 20"/>
                  <a:gd name="T19" fmla="*/ 10 h 28"/>
                  <a:gd name="T20" fmla="*/ 13 w 20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8">
                    <a:moveTo>
                      <a:pt x="5" y="28"/>
                    </a:moveTo>
                    <a:cubicBezTo>
                      <a:pt x="2" y="23"/>
                      <a:pt x="1" y="16"/>
                      <a:pt x="0" y="11"/>
                    </a:cubicBezTo>
                    <a:cubicBezTo>
                      <a:pt x="0" y="9"/>
                      <a:pt x="0" y="4"/>
                      <a:pt x="2" y="3"/>
                    </a:cubicBezTo>
                    <a:cubicBezTo>
                      <a:pt x="6" y="0"/>
                      <a:pt x="7" y="8"/>
                      <a:pt x="4" y="5"/>
                    </a:cubicBezTo>
                    <a:cubicBezTo>
                      <a:pt x="1" y="2"/>
                      <a:pt x="7" y="1"/>
                      <a:pt x="8" y="2"/>
                    </a:cubicBezTo>
                    <a:cubicBezTo>
                      <a:pt x="13" y="3"/>
                      <a:pt x="11" y="7"/>
                      <a:pt x="9" y="5"/>
                    </a:cubicBezTo>
                    <a:cubicBezTo>
                      <a:pt x="7" y="2"/>
                      <a:pt x="12" y="0"/>
                      <a:pt x="14" y="1"/>
                    </a:cubicBezTo>
                    <a:cubicBezTo>
                      <a:pt x="18" y="3"/>
                      <a:pt x="16" y="7"/>
                      <a:pt x="14" y="5"/>
                    </a:cubicBezTo>
                    <a:cubicBezTo>
                      <a:pt x="12" y="2"/>
                      <a:pt x="17" y="0"/>
                      <a:pt x="19" y="2"/>
                    </a:cubicBezTo>
                    <a:cubicBezTo>
                      <a:pt x="20" y="4"/>
                      <a:pt x="19" y="8"/>
                      <a:pt x="18" y="10"/>
                    </a:cubicBezTo>
                    <a:cubicBezTo>
                      <a:pt x="16" y="16"/>
                      <a:pt x="14" y="22"/>
                      <a:pt x="13" y="28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460" y="2818"/>
                <a:ext cx="518" cy="81"/>
              </a:xfrm>
              <a:custGeom>
                <a:avLst/>
                <a:gdLst>
                  <a:gd name="T0" fmla="*/ 1 w 25"/>
                  <a:gd name="T1" fmla="*/ 0 h 4"/>
                  <a:gd name="T2" fmla="*/ 4 w 25"/>
                  <a:gd name="T3" fmla="*/ 4 h 4"/>
                  <a:gd name="T4" fmla="*/ 11 w 25"/>
                  <a:gd name="T5" fmla="*/ 4 h 4"/>
                  <a:gd name="T6" fmla="*/ 20 w 2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">
                    <a:moveTo>
                      <a:pt x="1" y="0"/>
                    </a:moveTo>
                    <a:cubicBezTo>
                      <a:pt x="0" y="3"/>
                      <a:pt x="1" y="3"/>
                      <a:pt x="4" y="4"/>
                    </a:cubicBezTo>
                    <a:cubicBezTo>
                      <a:pt x="6" y="4"/>
                      <a:pt x="9" y="4"/>
                      <a:pt x="11" y="4"/>
                    </a:cubicBezTo>
                    <a:cubicBezTo>
                      <a:pt x="13" y="4"/>
                      <a:pt x="25" y="4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460" y="2879"/>
                <a:ext cx="518" cy="122"/>
              </a:xfrm>
              <a:custGeom>
                <a:avLst/>
                <a:gdLst>
                  <a:gd name="T0" fmla="*/ 2 w 25"/>
                  <a:gd name="T1" fmla="*/ 0 h 6"/>
                  <a:gd name="T2" fmla="*/ 0 w 25"/>
                  <a:gd name="T3" fmla="*/ 3 h 6"/>
                  <a:gd name="T4" fmla="*/ 13 w 25"/>
                  <a:gd name="T5" fmla="*/ 5 h 6"/>
                  <a:gd name="T6" fmla="*/ 20 w 2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3" y="6"/>
                      <a:pt x="9" y="5"/>
                      <a:pt x="13" y="5"/>
                    </a:cubicBezTo>
                    <a:cubicBezTo>
                      <a:pt x="14" y="4"/>
                      <a:pt x="25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377" y="2940"/>
                <a:ext cx="642" cy="142"/>
              </a:xfrm>
              <a:custGeom>
                <a:avLst/>
                <a:gdLst>
                  <a:gd name="T0" fmla="*/ 7 w 31"/>
                  <a:gd name="T1" fmla="*/ 2 h 7"/>
                  <a:gd name="T2" fmla="*/ 24 w 3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" h="7">
                    <a:moveTo>
                      <a:pt x="7" y="2"/>
                    </a:moveTo>
                    <a:cubicBezTo>
                      <a:pt x="0" y="7"/>
                      <a:pt x="31" y="6"/>
                      <a:pt x="24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3439" y="3021"/>
                <a:ext cx="497" cy="121"/>
              </a:xfrm>
              <a:custGeom>
                <a:avLst/>
                <a:gdLst>
                  <a:gd name="T0" fmla="*/ 5 w 24"/>
                  <a:gd name="T1" fmla="*/ 1 h 6"/>
                  <a:gd name="T2" fmla="*/ 20 w 2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6">
                    <a:moveTo>
                      <a:pt x="5" y="1"/>
                    </a:moveTo>
                    <a:cubicBezTo>
                      <a:pt x="0" y="6"/>
                      <a:pt x="24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3605" y="3102"/>
                <a:ext cx="186" cy="81"/>
              </a:xfrm>
              <a:custGeom>
                <a:avLst/>
                <a:gdLst>
                  <a:gd name="T0" fmla="*/ 1 w 9"/>
                  <a:gd name="T1" fmla="*/ 0 h 4"/>
                  <a:gd name="T2" fmla="*/ 8 w 9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4">
                    <a:moveTo>
                      <a:pt x="1" y="0"/>
                    </a:moveTo>
                    <a:cubicBezTo>
                      <a:pt x="0" y="3"/>
                      <a:pt x="9" y="4"/>
                      <a:pt x="8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Freeform 812"/>
            <p:cNvSpPr>
              <a:spLocks/>
            </p:cNvSpPr>
            <p:nvPr/>
          </p:nvSpPr>
          <p:spPr bwMode="auto">
            <a:xfrm flipH="1">
              <a:off x="6516330" y="2179330"/>
              <a:ext cx="45719" cy="344884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814"/>
            <p:cNvSpPr>
              <a:spLocks/>
            </p:cNvSpPr>
            <p:nvPr/>
          </p:nvSpPr>
          <p:spPr bwMode="auto">
            <a:xfrm rot="19471359" flipH="1">
              <a:off x="5984455" y="2447038"/>
              <a:ext cx="45719" cy="300667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814"/>
            <p:cNvSpPr>
              <a:spLocks/>
            </p:cNvSpPr>
            <p:nvPr/>
          </p:nvSpPr>
          <p:spPr bwMode="auto">
            <a:xfrm rot="1307988" flipH="1">
              <a:off x="7229338" y="2162509"/>
              <a:ext cx="45719" cy="300667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812"/>
            <p:cNvSpPr>
              <a:spLocks/>
            </p:cNvSpPr>
            <p:nvPr/>
          </p:nvSpPr>
          <p:spPr bwMode="auto">
            <a:xfrm rot="4180060" flipH="1">
              <a:off x="7853601" y="2509062"/>
              <a:ext cx="45719" cy="344884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696515" y="3720558"/>
                <a:ext cx="4176936" cy="2169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cs typeface="+mn-ea"/>
                    <a:sym typeface="+mn-lt"/>
                  </a:rPr>
                  <a:t>左递归消除：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A</m:t>
                      </m:r>
                      <m:r>
                        <a:rPr lang="en-US" altLang="zh-CN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en-US" altLang="zh-CN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⋯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⋯</m:t>
                      </m:r>
                      <m:r>
                        <a:rPr lang="en-US" altLang="zh-CN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cs typeface="+mn-ea"/>
                    <a:sym typeface="+mn-lt"/>
                  </a:rPr>
                  <a:t>变为：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A</m:t>
                      </m:r>
                      <m:r>
                        <a:rPr lang="en-US" altLang="zh-CN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⋯|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|⋯|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515" y="3720558"/>
                <a:ext cx="4176936" cy="2169825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 21"/>
          <p:cNvSpPr/>
          <p:nvPr/>
        </p:nvSpPr>
        <p:spPr>
          <a:xfrm>
            <a:off x="831064" y="2902113"/>
            <a:ext cx="3313480" cy="192646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>
              <a:solidFill>
                <a:srgbClr val="2C2C2C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3185112" y="1687324"/>
                <a:ext cx="2952080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𝑆𝑏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𝐵𝑏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   </m:t>
                      </m:r>
                      <m:r>
                        <a:rPr lang="en-US" altLang="zh-CN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?????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5112" y="1687324"/>
                <a:ext cx="2952080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12" y="76364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ABC\Desktop\GR-010 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23" y="911338"/>
            <a:ext cx="5088989" cy="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/>
        </p:nvSpPr>
        <p:spPr>
          <a:xfrm>
            <a:off x="5078131" y="371506"/>
            <a:ext cx="237537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8">
                <a:extLst>
                  <a:ext uri="{FF2B5EF4-FFF2-40B4-BE49-F238E27FC236}">
                    <a16:creationId xmlns:a16="http://schemas.microsoft.com/office/drawing/2014/main" id="{C3C82924-F743-4D1A-9BD2-96329E194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1944" y="3088700"/>
                <a:ext cx="4176936" cy="1374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cs typeface="+mn-ea"/>
                    <a:sym typeface="+mn-lt"/>
                  </a:rPr>
                  <a:t>消除左递归变为：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Aa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𝐵𝑏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6" name="Text Box 8">
                <a:extLst>
                  <a:ext uri="{FF2B5EF4-FFF2-40B4-BE49-F238E27FC236}">
                    <a16:creationId xmlns:a16="http://schemas.microsoft.com/office/drawing/2014/main" id="{C3C82924-F743-4D1A-9BD2-96329E19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1944" y="3088700"/>
                <a:ext cx="4176936" cy="1374351"/>
              </a:xfrm>
              <a:prstGeom prst="rect">
                <a:avLst/>
              </a:prstGeom>
              <a:blipFill>
                <a:blip r:embed="rId7"/>
                <a:stretch>
                  <a:fillRect l="-13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85472" y="1728268"/>
            <a:ext cx="814695" cy="1190057"/>
            <a:chOff x="5866324" y="2162509"/>
            <a:chExt cx="2182579" cy="3188179"/>
          </a:xfrm>
          <a:solidFill>
            <a:schemeClr val="bg1"/>
          </a:soli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5866324" y="2449613"/>
              <a:ext cx="1978203" cy="2901075"/>
              <a:chOff x="3232" y="1847"/>
              <a:chExt cx="911" cy="1336"/>
            </a:xfrm>
            <a:grpFill/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3232" y="1847"/>
                <a:ext cx="911" cy="971"/>
              </a:xfrm>
              <a:custGeom>
                <a:avLst/>
                <a:gdLst>
                  <a:gd name="T0" fmla="*/ 12 w 44"/>
                  <a:gd name="T1" fmla="*/ 48 h 48"/>
                  <a:gd name="T2" fmla="*/ 2 w 44"/>
                  <a:gd name="T3" fmla="*/ 20 h 48"/>
                  <a:gd name="T4" fmla="*/ 30 w 44"/>
                  <a:gd name="T5" fmla="*/ 5 h 48"/>
                  <a:gd name="T6" fmla="*/ 43 w 44"/>
                  <a:gd name="T7" fmla="*/ 26 h 48"/>
                  <a:gd name="T8" fmla="*/ 31 w 44"/>
                  <a:gd name="T9" fmla="*/ 48 h 48"/>
                  <a:gd name="T10" fmla="*/ 12 w 44"/>
                  <a:gd name="T1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8">
                    <a:moveTo>
                      <a:pt x="12" y="48"/>
                    </a:moveTo>
                    <a:cubicBezTo>
                      <a:pt x="4" y="41"/>
                      <a:pt x="0" y="29"/>
                      <a:pt x="2" y="20"/>
                    </a:cubicBezTo>
                    <a:cubicBezTo>
                      <a:pt x="6" y="7"/>
                      <a:pt x="18" y="0"/>
                      <a:pt x="30" y="5"/>
                    </a:cubicBezTo>
                    <a:cubicBezTo>
                      <a:pt x="39" y="8"/>
                      <a:pt x="44" y="17"/>
                      <a:pt x="43" y="26"/>
                    </a:cubicBezTo>
                    <a:cubicBezTo>
                      <a:pt x="43" y="35"/>
                      <a:pt x="37" y="46"/>
                      <a:pt x="31" y="48"/>
                    </a:cubicBezTo>
                    <a:cubicBezTo>
                      <a:pt x="27" y="47"/>
                      <a:pt x="12" y="48"/>
                      <a:pt x="12" y="48"/>
                    </a:cubicBezTo>
                    <a:close/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480" y="2231"/>
                <a:ext cx="415" cy="567"/>
              </a:xfrm>
              <a:custGeom>
                <a:avLst/>
                <a:gdLst>
                  <a:gd name="T0" fmla="*/ 5 w 20"/>
                  <a:gd name="T1" fmla="*/ 28 h 28"/>
                  <a:gd name="T2" fmla="*/ 0 w 20"/>
                  <a:gd name="T3" fmla="*/ 11 h 28"/>
                  <a:gd name="T4" fmla="*/ 2 w 20"/>
                  <a:gd name="T5" fmla="*/ 3 h 28"/>
                  <a:gd name="T6" fmla="*/ 4 w 20"/>
                  <a:gd name="T7" fmla="*/ 5 h 28"/>
                  <a:gd name="T8" fmla="*/ 8 w 20"/>
                  <a:gd name="T9" fmla="*/ 2 h 28"/>
                  <a:gd name="T10" fmla="*/ 9 w 20"/>
                  <a:gd name="T11" fmla="*/ 5 h 28"/>
                  <a:gd name="T12" fmla="*/ 14 w 20"/>
                  <a:gd name="T13" fmla="*/ 1 h 28"/>
                  <a:gd name="T14" fmla="*/ 14 w 20"/>
                  <a:gd name="T15" fmla="*/ 5 h 28"/>
                  <a:gd name="T16" fmla="*/ 19 w 20"/>
                  <a:gd name="T17" fmla="*/ 2 h 28"/>
                  <a:gd name="T18" fmla="*/ 18 w 20"/>
                  <a:gd name="T19" fmla="*/ 10 h 28"/>
                  <a:gd name="T20" fmla="*/ 13 w 20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8">
                    <a:moveTo>
                      <a:pt x="5" y="28"/>
                    </a:moveTo>
                    <a:cubicBezTo>
                      <a:pt x="2" y="23"/>
                      <a:pt x="1" y="16"/>
                      <a:pt x="0" y="11"/>
                    </a:cubicBezTo>
                    <a:cubicBezTo>
                      <a:pt x="0" y="9"/>
                      <a:pt x="0" y="4"/>
                      <a:pt x="2" y="3"/>
                    </a:cubicBezTo>
                    <a:cubicBezTo>
                      <a:pt x="6" y="0"/>
                      <a:pt x="7" y="8"/>
                      <a:pt x="4" y="5"/>
                    </a:cubicBezTo>
                    <a:cubicBezTo>
                      <a:pt x="1" y="2"/>
                      <a:pt x="7" y="1"/>
                      <a:pt x="8" y="2"/>
                    </a:cubicBezTo>
                    <a:cubicBezTo>
                      <a:pt x="13" y="3"/>
                      <a:pt x="11" y="7"/>
                      <a:pt x="9" y="5"/>
                    </a:cubicBezTo>
                    <a:cubicBezTo>
                      <a:pt x="7" y="2"/>
                      <a:pt x="12" y="0"/>
                      <a:pt x="14" y="1"/>
                    </a:cubicBezTo>
                    <a:cubicBezTo>
                      <a:pt x="18" y="3"/>
                      <a:pt x="16" y="7"/>
                      <a:pt x="14" y="5"/>
                    </a:cubicBezTo>
                    <a:cubicBezTo>
                      <a:pt x="12" y="2"/>
                      <a:pt x="17" y="0"/>
                      <a:pt x="19" y="2"/>
                    </a:cubicBezTo>
                    <a:cubicBezTo>
                      <a:pt x="20" y="4"/>
                      <a:pt x="19" y="8"/>
                      <a:pt x="18" y="10"/>
                    </a:cubicBezTo>
                    <a:cubicBezTo>
                      <a:pt x="16" y="16"/>
                      <a:pt x="14" y="22"/>
                      <a:pt x="13" y="28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460" y="2818"/>
                <a:ext cx="518" cy="81"/>
              </a:xfrm>
              <a:custGeom>
                <a:avLst/>
                <a:gdLst>
                  <a:gd name="T0" fmla="*/ 1 w 25"/>
                  <a:gd name="T1" fmla="*/ 0 h 4"/>
                  <a:gd name="T2" fmla="*/ 4 w 25"/>
                  <a:gd name="T3" fmla="*/ 4 h 4"/>
                  <a:gd name="T4" fmla="*/ 11 w 25"/>
                  <a:gd name="T5" fmla="*/ 4 h 4"/>
                  <a:gd name="T6" fmla="*/ 20 w 2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">
                    <a:moveTo>
                      <a:pt x="1" y="0"/>
                    </a:moveTo>
                    <a:cubicBezTo>
                      <a:pt x="0" y="3"/>
                      <a:pt x="1" y="3"/>
                      <a:pt x="4" y="4"/>
                    </a:cubicBezTo>
                    <a:cubicBezTo>
                      <a:pt x="6" y="4"/>
                      <a:pt x="9" y="4"/>
                      <a:pt x="11" y="4"/>
                    </a:cubicBezTo>
                    <a:cubicBezTo>
                      <a:pt x="13" y="4"/>
                      <a:pt x="25" y="4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460" y="2879"/>
                <a:ext cx="518" cy="122"/>
              </a:xfrm>
              <a:custGeom>
                <a:avLst/>
                <a:gdLst>
                  <a:gd name="T0" fmla="*/ 2 w 25"/>
                  <a:gd name="T1" fmla="*/ 0 h 6"/>
                  <a:gd name="T2" fmla="*/ 0 w 25"/>
                  <a:gd name="T3" fmla="*/ 3 h 6"/>
                  <a:gd name="T4" fmla="*/ 13 w 25"/>
                  <a:gd name="T5" fmla="*/ 5 h 6"/>
                  <a:gd name="T6" fmla="*/ 20 w 2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3" y="6"/>
                      <a:pt x="9" y="5"/>
                      <a:pt x="13" y="5"/>
                    </a:cubicBezTo>
                    <a:cubicBezTo>
                      <a:pt x="14" y="4"/>
                      <a:pt x="25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377" y="2940"/>
                <a:ext cx="642" cy="142"/>
              </a:xfrm>
              <a:custGeom>
                <a:avLst/>
                <a:gdLst>
                  <a:gd name="T0" fmla="*/ 7 w 31"/>
                  <a:gd name="T1" fmla="*/ 2 h 7"/>
                  <a:gd name="T2" fmla="*/ 24 w 3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" h="7">
                    <a:moveTo>
                      <a:pt x="7" y="2"/>
                    </a:moveTo>
                    <a:cubicBezTo>
                      <a:pt x="0" y="7"/>
                      <a:pt x="31" y="6"/>
                      <a:pt x="24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3439" y="3021"/>
                <a:ext cx="497" cy="121"/>
              </a:xfrm>
              <a:custGeom>
                <a:avLst/>
                <a:gdLst>
                  <a:gd name="T0" fmla="*/ 5 w 24"/>
                  <a:gd name="T1" fmla="*/ 1 h 6"/>
                  <a:gd name="T2" fmla="*/ 20 w 2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6">
                    <a:moveTo>
                      <a:pt x="5" y="1"/>
                    </a:moveTo>
                    <a:cubicBezTo>
                      <a:pt x="0" y="6"/>
                      <a:pt x="24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3605" y="3102"/>
                <a:ext cx="186" cy="81"/>
              </a:xfrm>
              <a:custGeom>
                <a:avLst/>
                <a:gdLst>
                  <a:gd name="T0" fmla="*/ 1 w 9"/>
                  <a:gd name="T1" fmla="*/ 0 h 4"/>
                  <a:gd name="T2" fmla="*/ 8 w 9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4">
                    <a:moveTo>
                      <a:pt x="1" y="0"/>
                    </a:moveTo>
                    <a:cubicBezTo>
                      <a:pt x="0" y="3"/>
                      <a:pt x="9" y="4"/>
                      <a:pt x="8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Freeform 812"/>
            <p:cNvSpPr>
              <a:spLocks/>
            </p:cNvSpPr>
            <p:nvPr/>
          </p:nvSpPr>
          <p:spPr bwMode="auto">
            <a:xfrm flipH="1">
              <a:off x="6516330" y="2179330"/>
              <a:ext cx="45719" cy="344884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814"/>
            <p:cNvSpPr>
              <a:spLocks/>
            </p:cNvSpPr>
            <p:nvPr/>
          </p:nvSpPr>
          <p:spPr bwMode="auto">
            <a:xfrm rot="19471359" flipH="1">
              <a:off x="5984455" y="2447038"/>
              <a:ext cx="45719" cy="300667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814"/>
            <p:cNvSpPr>
              <a:spLocks/>
            </p:cNvSpPr>
            <p:nvPr/>
          </p:nvSpPr>
          <p:spPr bwMode="auto">
            <a:xfrm rot="1307988" flipH="1">
              <a:off x="7229338" y="2162509"/>
              <a:ext cx="45719" cy="300667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812"/>
            <p:cNvSpPr>
              <a:spLocks/>
            </p:cNvSpPr>
            <p:nvPr/>
          </p:nvSpPr>
          <p:spPr bwMode="auto">
            <a:xfrm rot="4180060" flipH="1">
              <a:off x="7853601" y="2509062"/>
              <a:ext cx="45719" cy="344884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696515" y="3720558"/>
                <a:ext cx="4176936" cy="2205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cs typeface="+mn-ea"/>
                    <a:sym typeface="+mn-lt"/>
                  </a:rPr>
                  <a:t>提取公因子：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A</m:t>
                      </m:r>
                      <m:r>
                        <a:rPr lang="en-US" altLang="zh-CN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zh-CN" alt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𝛼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𝛼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⋯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𝛾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cs typeface="+mn-ea"/>
                    <a:sym typeface="+mn-lt"/>
                  </a:rPr>
                  <a:t>变为：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A</m:t>
                      </m:r>
                      <m:r>
                        <a:rPr lang="en-US" altLang="zh-CN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zh-CN" alt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𝛼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𝛾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|⋯|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515" y="3720558"/>
                <a:ext cx="4176936" cy="2205347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 21"/>
          <p:cNvSpPr/>
          <p:nvPr/>
        </p:nvSpPr>
        <p:spPr>
          <a:xfrm>
            <a:off x="831064" y="2902113"/>
            <a:ext cx="3313480" cy="192646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>
              <a:solidFill>
                <a:srgbClr val="2C2C2C"/>
              </a:solidFill>
              <a:cs typeface="+mn-ea"/>
              <a:sym typeface="+mn-lt"/>
            </a:endParaRPr>
          </a:p>
        </p:txBody>
      </p:sp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12" y="76364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ABC\Desktop\GR-010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23" y="911338"/>
            <a:ext cx="5088989" cy="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/>
        </p:nvSpPr>
        <p:spPr>
          <a:xfrm>
            <a:off x="5078131" y="371506"/>
            <a:ext cx="237537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提取公因子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8">
                <a:extLst>
                  <a:ext uri="{FF2B5EF4-FFF2-40B4-BE49-F238E27FC236}">
                    <a16:creationId xmlns:a16="http://schemas.microsoft.com/office/drawing/2014/main" id="{C3C82924-F743-4D1A-9BD2-96329E194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1944" y="3088700"/>
                <a:ext cx="4176936" cy="2169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cs typeface="+mn-ea"/>
                    <a:sym typeface="+mn-lt"/>
                  </a:rPr>
                  <a:t>无公因子，所以最后结果为：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Aa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𝐵𝑏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6" name="Text Box 8">
                <a:extLst>
                  <a:ext uri="{FF2B5EF4-FFF2-40B4-BE49-F238E27FC236}">
                    <a16:creationId xmlns:a16="http://schemas.microsoft.com/office/drawing/2014/main" id="{C3C82924-F743-4D1A-9BD2-96329E19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1944" y="3088700"/>
                <a:ext cx="4176936" cy="2169825"/>
              </a:xfrm>
              <a:prstGeom prst="rect">
                <a:avLst/>
              </a:prstGeom>
              <a:blipFill>
                <a:blip r:embed="rId6"/>
                <a:stretch>
                  <a:fillRect l="-13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0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6" t="9585" r="10713" b="8283"/>
          <a:stretch/>
        </p:blipFill>
        <p:spPr>
          <a:xfrm>
            <a:off x="2929234" y="2336171"/>
            <a:ext cx="1842263" cy="1842263"/>
          </a:xfrm>
          <a:prstGeom prst="rect">
            <a:avLst/>
          </a:prstGeom>
        </p:spPr>
      </p:pic>
      <p:sp>
        <p:nvSpPr>
          <p:cNvPr id="14" name="TextBox 76"/>
          <p:cNvSpPr txBox="1"/>
          <p:nvPr/>
        </p:nvSpPr>
        <p:spPr>
          <a:xfrm>
            <a:off x="3341583" y="2595582"/>
            <a:ext cx="103526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8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5089475" y="2903358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计算</a:t>
            </a:r>
            <a:r>
              <a:rPr lang="en-US" altLang="zh-CN" sz="4000" dirty="0">
                <a:solidFill>
                  <a:schemeClr val="accent1"/>
                </a:solidFill>
                <a:cs typeface="+mn-ea"/>
                <a:sym typeface="+mn-lt"/>
              </a:rPr>
              <a:t>first</a:t>
            </a: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集和</a:t>
            </a:r>
            <a:r>
              <a:rPr lang="en-US" altLang="zh-CN" sz="4000" dirty="0">
                <a:solidFill>
                  <a:schemeClr val="accent1"/>
                </a:solidFill>
                <a:cs typeface="+mn-ea"/>
                <a:sym typeface="+mn-lt"/>
              </a:rPr>
              <a:t>follow</a:t>
            </a: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30192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"/>
          <p:cNvSpPr>
            <a:spLocks noEditPoints="1"/>
          </p:cNvSpPr>
          <p:nvPr/>
        </p:nvSpPr>
        <p:spPr bwMode="auto">
          <a:xfrm rot="10800000" flipV="1">
            <a:off x="4182583" y="4188797"/>
            <a:ext cx="2129383" cy="312779"/>
          </a:xfrm>
          <a:custGeom>
            <a:avLst/>
            <a:gdLst>
              <a:gd name="T0" fmla="*/ 8 w 805"/>
              <a:gd name="T1" fmla="*/ 61 h 66"/>
              <a:gd name="T2" fmla="*/ 401 w 805"/>
              <a:gd name="T3" fmla="*/ 57 h 66"/>
              <a:gd name="T4" fmla="*/ 772 w 805"/>
              <a:gd name="T5" fmla="*/ 48 h 66"/>
              <a:gd name="T6" fmla="*/ 804 w 805"/>
              <a:gd name="T7" fmla="*/ 42 h 66"/>
              <a:gd name="T8" fmla="*/ 606 w 805"/>
              <a:gd name="T9" fmla="*/ 18 h 66"/>
              <a:gd name="T10" fmla="*/ 238 w 805"/>
              <a:gd name="T11" fmla="*/ 19 h 66"/>
              <a:gd name="T12" fmla="*/ 1 w 805"/>
              <a:gd name="T13" fmla="*/ 18 h 66"/>
              <a:gd name="T14" fmla="*/ 715 w 805"/>
              <a:gd name="T15" fmla="*/ 30 h 66"/>
              <a:gd name="T16" fmla="*/ 718 w 805"/>
              <a:gd name="T17" fmla="*/ 20 h 66"/>
              <a:gd name="T18" fmla="*/ 772 w 805"/>
              <a:gd name="T19" fmla="*/ 43 h 66"/>
              <a:gd name="T20" fmla="*/ 765 w 805"/>
              <a:gd name="T21" fmla="*/ 15 h 66"/>
              <a:gd name="T22" fmla="*/ 686 w 805"/>
              <a:gd name="T23" fmla="*/ 46 h 66"/>
              <a:gd name="T24" fmla="*/ 651 w 805"/>
              <a:gd name="T25" fmla="*/ 24 h 66"/>
              <a:gd name="T26" fmla="*/ 649 w 805"/>
              <a:gd name="T27" fmla="*/ 47 h 66"/>
              <a:gd name="T28" fmla="*/ 614 w 805"/>
              <a:gd name="T29" fmla="*/ 25 h 66"/>
              <a:gd name="T30" fmla="*/ 608 w 805"/>
              <a:gd name="T31" fmla="*/ 48 h 66"/>
              <a:gd name="T32" fmla="*/ 608 w 805"/>
              <a:gd name="T33" fmla="*/ 25 h 66"/>
              <a:gd name="T34" fmla="*/ 572 w 805"/>
              <a:gd name="T35" fmla="*/ 49 h 66"/>
              <a:gd name="T36" fmla="*/ 568 w 805"/>
              <a:gd name="T37" fmla="*/ 49 h 66"/>
              <a:gd name="T38" fmla="*/ 527 w 805"/>
              <a:gd name="T39" fmla="*/ 29 h 66"/>
              <a:gd name="T40" fmla="*/ 487 w 805"/>
              <a:gd name="T41" fmla="*/ 51 h 66"/>
              <a:gd name="T42" fmla="*/ 608 w 805"/>
              <a:gd name="T43" fmla="*/ 25 h 66"/>
              <a:gd name="T44" fmla="*/ 483 w 805"/>
              <a:gd name="T45" fmla="*/ 50 h 66"/>
              <a:gd name="T46" fmla="*/ 453 w 805"/>
              <a:gd name="T47" fmla="*/ 29 h 66"/>
              <a:gd name="T48" fmla="*/ 410 w 805"/>
              <a:gd name="T49" fmla="*/ 51 h 66"/>
              <a:gd name="T50" fmla="*/ 414 w 805"/>
              <a:gd name="T51" fmla="*/ 26 h 66"/>
              <a:gd name="T52" fmla="*/ 405 w 805"/>
              <a:gd name="T53" fmla="*/ 26 h 66"/>
              <a:gd name="T54" fmla="*/ 397 w 805"/>
              <a:gd name="T55" fmla="*/ 50 h 66"/>
              <a:gd name="T56" fmla="*/ 320 w 805"/>
              <a:gd name="T57" fmla="*/ 26 h 66"/>
              <a:gd name="T58" fmla="*/ 323 w 805"/>
              <a:gd name="T59" fmla="*/ 26 h 66"/>
              <a:gd name="T60" fmla="*/ 357 w 805"/>
              <a:gd name="T61" fmla="*/ 49 h 66"/>
              <a:gd name="T62" fmla="*/ 320 w 805"/>
              <a:gd name="T63" fmla="*/ 26 h 66"/>
              <a:gd name="T64" fmla="*/ 234 w 805"/>
              <a:gd name="T65" fmla="*/ 41 h 66"/>
              <a:gd name="T66" fmla="*/ 270 w 805"/>
              <a:gd name="T67" fmla="*/ 44 h 66"/>
              <a:gd name="T68" fmla="*/ 194 w 805"/>
              <a:gd name="T69" fmla="*/ 26 h 66"/>
              <a:gd name="T70" fmla="*/ 189 w 805"/>
              <a:gd name="T71" fmla="*/ 44 h 66"/>
              <a:gd name="T72" fmla="*/ 154 w 805"/>
              <a:gd name="T73" fmla="*/ 31 h 66"/>
              <a:gd name="T74" fmla="*/ 117 w 805"/>
              <a:gd name="T75" fmla="*/ 26 h 66"/>
              <a:gd name="T76" fmla="*/ 111 w 805"/>
              <a:gd name="T77" fmla="*/ 26 h 66"/>
              <a:gd name="T78" fmla="*/ 76 w 805"/>
              <a:gd name="T79" fmla="*/ 27 h 66"/>
              <a:gd name="T80" fmla="*/ 50 w 805"/>
              <a:gd name="T81" fmla="*/ 49 h 66"/>
              <a:gd name="T82" fmla="*/ 70 w 805"/>
              <a:gd name="T83" fmla="*/ 27 h 66"/>
              <a:gd name="T84" fmla="*/ 42 w 805"/>
              <a:gd name="T85" fmla="*/ 50 h 66"/>
              <a:gd name="T86" fmla="*/ 38 w 805"/>
              <a:gd name="T87" fmla="*/ 2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5" h="66">
                <a:moveTo>
                  <a:pt x="1" y="61"/>
                </a:moveTo>
                <a:cubicBezTo>
                  <a:pt x="1" y="65"/>
                  <a:pt x="7" y="66"/>
                  <a:pt x="8" y="62"/>
                </a:cubicBezTo>
                <a:cubicBezTo>
                  <a:pt x="8" y="62"/>
                  <a:pt x="8" y="62"/>
                  <a:pt x="8" y="61"/>
                </a:cubicBezTo>
                <a:cubicBezTo>
                  <a:pt x="56" y="56"/>
                  <a:pt x="104" y="53"/>
                  <a:pt x="152" y="52"/>
                </a:cubicBezTo>
                <a:cubicBezTo>
                  <a:pt x="152" y="52"/>
                  <a:pt x="152" y="52"/>
                  <a:pt x="153" y="52"/>
                </a:cubicBezTo>
                <a:cubicBezTo>
                  <a:pt x="235" y="51"/>
                  <a:pt x="318" y="55"/>
                  <a:pt x="401" y="57"/>
                </a:cubicBezTo>
                <a:cubicBezTo>
                  <a:pt x="523" y="60"/>
                  <a:pt x="646" y="56"/>
                  <a:pt x="768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9" y="50"/>
                  <a:pt x="771" y="49"/>
                  <a:pt x="772" y="48"/>
                </a:cubicBezTo>
                <a:cubicBezTo>
                  <a:pt x="782" y="47"/>
                  <a:pt x="792" y="47"/>
                  <a:pt x="802" y="46"/>
                </a:cubicBezTo>
                <a:cubicBezTo>
                  <a:pt x="804" y="46"/>
                  <a:pt x="804" y="44"/>
                  <a:pt x="803" y="43"/>
                </a:cubicBezTo>
                <a:cubicBezTo>
                  <a:pt x="803" y="43"/>
                  <a:pt x="804" y="42"/>
                  <a:pt x="804" y="42"/>
                </a:cubicBezTo>
                <a:cubicBezTo>
                  <a:pt x="804" y="29"/>
                  <a:pt x="805" y="17"/>
                  <a:pt x="805" y="4"/>
                </a:cubicBezTo>
                <a:cubicBezTo>
                  <a:pt x="805" y="1"/>
                  <a:pt x="803" y="0"/>
                  <a:pt x="801" y="0"/>
                </a:cubicBezTo>
                <a:cubicBezTo>
                  <a:pt x="737" y="15"/>
                  <a:pt x="672" y="18"/>
                  <a:pt x="606" y="18"/>
                </a:cubicBezTo>
                <a:cubicBezTo>
                  <a:pt x="539" y="19"/>
                  <a:pt x="472" y="18"/>
                  <a:pt x="406" y="19"/>
                </a:cubicBezTo>
                <a:cubicBezTo>
                  <a:pt x="351" y="19"/>
                  <a:pt x="295" y="19"/>
                  <a:pt x="240" y="19"/>
                </a:cubicBezTo>
                <a:cubicBezTo>
                  <a:pt x="240" y="19"/>
                  <a:pt x="239" y="19"/>
                  <a:pt x="238" y="19"/>
                </a:cubicBezTo>
                <a:cubicBezTo>
                  <a:pt x="161" y="19"/>
                  <a:pt x="84" y="19"/>
                  <a:pt x="6" y="19"/>
                </a:cubicBezTo>
                <a:cubicBezTo>
                  <a:pt x="6" y="19"/>
                  <a:pt x="6" y="18"/>
                  <a:pt x="6" y="17"/>
                </a:cubicBezTo>
                <a:cubicBezTo>
                  <a:pt x="6" y="14"/>
                  <a:pt x="1" y="15"/>
                  <a:pt x="1" y="18"/>
                </a:cubicBezTo>
                <a:cubicBezTo>
                  <a:pt x="1" y="32"/>
                  <a:pt x="0" y="47"/>
                  <a:pt x="1" y="61"/>
                </a:cubicBezTo>
                <a:close/>
                <a:moveTo>
                  <a:pt x="714" y="21"/>
                </a:moveTo>
                <a:cubicBezTo>
                  <a:pt x="715" y="24"/>
                  <a:pt x="715" y="27"/>
                  <a:pt x="715" y="30"/>
                </a:cubicBezTo>
                <a:cubicBezTo>
                  <a:pt x="714" y="34"/>
                  <a:pt x="712" y="38"/>
                  <a:pt x="712" y="42"/>
                </a:cubicBezTo>
                <a:cubicBezTo>
                  <a:pt x="712" y="43"/>
                  <a:pt x="714" y="44"/>
                  <a:pt x="715" y="43"/>
                </a:cubicBezTo>
                <a:cubicBezTo>
                  <a:pt x="720" y="37"/>
                  <a:pt x="720" y="28"/>
                  <a:pt x="718" y="20"/>
                </a:cubicBezTo>
                <a:cubicBezTo>
                  <a:pt x="745" y="18"/>
                  <a:pt x="772" y="14"/>
                  <a:pt x="798" y="8"/>
                </a:cubicBezTo>
                <a:cubicBezTo>
                  <a:pt x="798" y="19"/>
                  <a:pt x="799" y="31"/>
                  <a:pt x="799" y="42"/>
                </a:cubicBezTo>
                <a:cubicBezTo>
                  <a:pt x="790" y="42"/>
                  <a:pt x="781" y="43"/>
                  <a:pt x="772" y="43"/>
                </a:cubicBezTo>
                <a:cubicBezTo>
                  <a:pt x="772" y="40"/>
                  <a:pt x="771" y="37"/>
                  <a:pt x="770" y="33"/>
                </a:cubicBezTo>
                <a:cubicBezTo>
                  <a:pt x="769" y="27"/>
                  <a:pt x="768" y="21"/>
                  <a:pt x="767" y="15"/>
                </a:cubicBezTo>
                <a:cubicBezTo>
                  <a:pt x="767" y="14"/>
                  <a:pt x="764" y="14"/>
                  <a:pt x="765" y="15"/>
                </a:cubicBezTo>
                <a:cubicBezTo>
                  <a:pt x="765" y="22"/>
                  <a:pt x="765" y="28"/>
                  <a:pt x="766" y="34"/>
                </a:cubicBezTo>
                <a:cubicBezTo>
                  <a:pt x="766" y="37"/>
                  <a:pt x="766" y="40"/>
                  <a:pt x="767" y="43"/>
                </a:cubicBezTo>
                <a:cubicBezTo>
                  <a:pt x="740" y="44"/>
                  <a:pt x="713" y="45"/>
                  <a:pt x="686" y="46"/>
                </a:cubicBezTo>
                <a:cubicBezTo>
                  <a:pt x="687" y="38"/>
                  <a:pt x="686" y="30"/>
                  <a:pt x="683" y="23"/>
                </a:cubicBezTo>
                <a:cubicBezTo>
                  <a:pt x="694" y="22"/>
                  <a:pt x="704" y="22"/>
                  <a:pt x="714" y="21"/>
                </a:cubicBezTo>
                <a:close/>
                <a:moveTo>
                  <a:pt x="651" y="24"/>
                </a:moveTo>
                <a:cubicBezTo>
                  <a:pt x="661" y="24"/>
                  <a:pt x="670" y="24"/>
                  <a:pt x="680" y="23"/>
                </a:cubicBezTo>
                <a:cubicBezTo>
                  <a:pt x="682" y="31"/>
                  <a:pt x="682" y="38"/>
                  <a:pt x="682" y="46"/>
                </a:cubicBezTo>
                <a:cubicBezTo>
                  <a:pt x="671" y="46"/>
                  <a:pt x="660" y="47"/>
                  <a:pt x="649" y="47"/>
                </a:cubicBezTo>
                <a:cubicBezTo>
                  <a:pt x="649" y="39"/>
                  <a:pt x="649" y="32"/>
                  <a:pt x="651" y="24"/>
                </a:cubicBezTo>
                <a:close/>
                <a:moveTo>
                  <a:pt x="611" y="25"/>
                </a:moveTo>
                <a:cubicBezTo>
                  <a:pt x="612" y="25"/>
                  <a:pt x="613" y="25"/>
                  <a:pt x="614" y="25"/>
                </a:cubicBezTo>
                <a:cubicBezTo>
                  <a:pt x="625" y="25"/>
                  <a:pt x="637" y="25"/>
                  <a:pt x="648" y="24"/>
                </a:cubicBezTo>
                <a:cubicBezTo>
                  <a:pt x="646" y="32"/>
                  <a:pt x="644" y="40"/>
                  <a:pt x="645" y="47"/>
                </a:cubicBezTo>
                <a:cubicBezTo>
                  <a:pt x="633" y="47"/>
                  <a:pt x="620" y="48"/>
                  <a:pt x="608" y="48"/>
                </a:cubicBezTo>
                <a:cubicBezTo>
                  <a:pt x="610" y="41"/>
                  <a:pt x="610" y="33"/>
                  <a:pt x="611" y="26"/>
                </a:cubicBezTo>
                <a:cubicBezTo>
                  <a:pt x="611" y="26"/>
                  <a:pt x="611" y="25"/>
                  <a:pt x="611" y="25"/>
                </a:cubicBezTo>
                <a:close/>
                <a:moveTo>
                  <a:pt x="608" y="25"/>
                </a:moveTo>
                <a:cubicBezTo>
                  <a:pt x="608" y="25"/>
                  <a:pt x="608" y="25"/>
                  <a:pt x="608" y="26"/>
                </a:cubicBezTo>
                <a:cubicBezTo>
                  <a:pt x="606" y="33"/>
                  <a:pt x="605" y="41"/>
                  <a:pt x="604" y="48"/>
                </a:cubicBezTo>
                <a:cubicBezTo>
                  <a:pt x="593" y="49"/>
                  <a:pt x="583" y="49"/>
                  <a:pt x="572" y="49"/>
                </a:cubicBezTo>
                <a:cubicBezTo>
                  <a:pt x="572" y="42"/>
                  <a:pt x="572" y="36"/>
                  <a:pt x="574" y="29"/>
                </a:cubicBezTo>
                <a:cubicBezTo>
                  <a:pt x="575" y="27"/>
                  <a:pt x="572" y="27"/>
                  <a:pt x="571" y="28"/>
                </a:cubicBezTo>
                <a:cubicBezTo>
                  <a:pt x="569" y="35"/>
                  <a:pt x="567" y="42"/>
                  <a:pt x="568" y="49"/>
                </a:cubicBezTo>
                <a:cubicBezTo>
                  <a:pt x="555" y="50"/>
                  <a:pt x="543" y="50"/>
                  <a:pt x="531" y="50"/>
                </a:cubicBezTo>
                <a:cubicBezTo>
                  <a:pt x="531" y="43"/>
                  <a:pt x="530" y="36"/>
                  <a:pt x="530" y="29"/>
                </a:cubicBezTo>
                <a:cubicBezTo>
                  <a:pt x="530" y="27"/>
                  <a:pt x="527" y="27"/>
                  <a:pt x="527" y="29"/>
                </a:cubicBezTo>
                <a:cubicBezTo>
                  <a:pt x="526" y="36"/>
                  <a:pt x="526" y="43"/>
                  <a:pt x="526" y="50"/>
                </a:cubicBezTo>
                <a:cubicBezTo>
                  <a:pt x="513" y="51"/>
                  <a:pt x="500" y="51"/>
                  <a:pt x="487" y="51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9" y="43"/>
                  <a:pt x="490" y="34"/>
                  <a:pt x="491" y="26"/>
                </a:cubicBezTo>
                <a:cubicBezTo>
                  <a:pt x="491" y="26"/>
                  <a:pt x="491" y="26"/>
                  <a:pt x="491" y="26"/>
                </a:cubicBezTo>
                <a:cubicBezTo>
                  <a:pt x="530" y="26"/>
                  <a:pt x="569" y="26"/>
                  <a:pt x="608" y="25"/>
                </a:cubicBezTo>
                <a:close/>
                <a:moveTo>
                  <a:pt x="414" y="26"/>
                </a:moveTo>
                <a:cubicBezTo>
                  <a:pt x="438" y="26"/>
                  <a:pt x="463" y="26"/>
                  <a:pt x="487" y="26"/>
                </a:cubicBezTo>
                <a:cubicBezTo>
                  <a:pt x="485" y="34"/>
                  <a:pt x="484" y="42"/>
                  <a:pt x="483" y="50"/>
                </a:cubicBezTo>
                <a:cubicBezTo>
                  <a:pt x="483" y="50"/>
                  <a:pt x="483" y="51"/>
                  <a:pt x="484" y="51"/>
                </a:cubicBezTo>
                <a:cubicBezTo>
                  <a:pt x="472" y="51"/>
                  <a:pt x="460" y="51"/>
                  <a:pt x="448" y="51"/>
                </a:cubicBezTo>
                <a:cubicBezTo>
                  <a:pt x="450" y="44"/>
                  <a:pt x="451" y="36"/>
                  <a:pt x="453" y="29"/>
                </a:cubicBezTo>
                <a:cubicBezTo>
                  <a:pt x="453" y="27"/>
                  <a:pt x="451" y="26"/>
                  <a:pt x="450" y="28"/>
                </a:cubicBezTo>
                <a:cubicBezTo>
                  <a:pt x="448" y="36"/>
                  <a:pt x="445" y="43"/>
                  <a:pt x="444" y="51"/>
                </a:cubicBezTo>
                <a:cubicBezTo>
                  <a:pt x="432" y="51"/>
                  <a:pt x="421" y="51"/>
                  <a:pt x="410" y="51"/>
                </a:cubicBezTo>
                <a:cubicBezTo>
                  <a:pt x="411" y="43"/>
                  <a:pt x="410" y="34"/>
                  <a:pt x="410" y="26"/>
                </a:cubicBezTo>
                <a:cubicBezTo>
                  <a:pt x="410" y="26"/>
                  <a:pt x="409" y="26"/>
                  <a:pt x="409" y="26"/>
                </a:cubicBezTo>
                <a:cubicBezTo>
                  <a:pt x="411" y="26"/>
                  <a:pt x="412" y="26"/>
                  <a:pt x="414" y="26"/>
                </a:cubicBezTo>
                <a:close/>
                <a:moveTo>
                  <a:pt x="366" y="26"/>
                </a:moveTo>
                <a:cubicBezTo>
                  <a:pt x="366" y="26"/>
                  <a:pt x="366" y="26"/>
                  <a:pt x="366" y="26"/>
                </a:cubicBezTo>
                <a:cubicBezTo>
                  <a:pt x="379" y="26"/>
                  <a:pt x="392" y="26"/>
                  <a:pt x="405" y="26"/>
                </a:cubicBezTo>
                <a:cubicBezTo>
                  <a:pt x="405" y="26"/>
                  <a:pt x="405" y="26"/>
                  <a:pt x="405" y="26"/>
                </a:cubicBezTo>
                <a:cubicBezTo>
                  <a:pt x="404" y="34"/>
                  <a:pt x="404" y="42"/>
                  <a:pt x="405" y="50"/>
                </a:cubicBezTo>
                <a:cubicBezTo>
                  <a:pt x="402" y="50"/>
                  <a:pt x="400" y="50"/>
                  <a:pt x="397" y="50"/>
                </a:cubicBezTo>
                <a:cubicBezTo>
                  <a:pt x="386" y="50"/>
                  <a:pt x="374" y="50"/>
                  <a:pt x="362" y="49"/>
                </a:cubicBezTo>
                <a:cubicBezTo>
                  <a:pt x="366" y="42"/>
                  <a:pt x="366" y="34"/>
                  <a:pt x="366" y="26"/>
                </a:cubicBezTo>
                <a:close/>
                <a:moveTo>
                  <a:pt x="320" y="26"/>
                </a:moveTo>
                <a:cubicBezTo>
                  <a:pt x="317" y="32"/>
                  <a:pt x="314" y="38"/>
                  <a:pt x="312" y="44"/>
                </a:cubicBezTo>
                <a:cubicBezTo>
                  <a:pt x="311" y="46"/>
                  <a:pt x="314" y="48"/>
                  <a:pt x="315" y="46"/>
                </a:cubicBezTo>
                <a:cubicBezTo>
                  <a:pt x="319" y="39"/>
                  <a:pt x="321" y="33"/>
                  <a:pt x="323" y="26"/>
                </a:cubicBezTo>
                <a:cubicBezTo>
                  <a:pt x="336" y="26"/>
                  <a:pt x="349" y="26"/>
                  <a:pt x="361" y="26"/>
                </a:cubicBezTo>
                <a:cubicBezTo>
                  <a:pt x="361" y="26"/>
                  <a:pt x="361" y="26"/>
                  <a:pt x="361" y="26"/>
                </a:cubicBezTo>
                <a:cubicBezTo>
                  <a:pt x="361" y="34"/>
                  <a:pt x="359" y="42"/>
                  <a:pt x="357" y="49"/>
                </a:cubicBezTo>
                <a:cubicBezTo>
                  <a:pt x="329" y="48"/>
                  <a:pt x="301" y="47"/>
                  <a:pt x="273" y="46"/>
                </a:cubicBezTo>
                <a:cubicBezTo>
                  <a:pt x="279" y="41"/>
                  <a:pt x="280" y="33"/>
                  <a:pt x="279" y="26"/>
                </a:cubicBezTo>
                <a:cubicBezTo>
                  <a:pt x="293" y="26"/>
                  <a:pt x="306" y="26"/>
                  <a:pt x="320" y="26"/>
                </a:cubicBezTo>
                <a:close/>
                <a:moveTo>
                  <a:pt x="234" y="26"/>
                </a:moveTo>
                <a:cubicBezTo>
                  <a:pt x="233" y="30"/>
                  <a:pt x="231" y="35"/>
                  <a:pt x="230" y="39"/>
                </a:cubicBezTo>
                <a:cubicBezTo>
                  <a:pt x="230" y="41"/>
                  <a:pt x="233" y="43"/>
                  <a:pt x="234" y="41"/>
                </a:cubicBezTo>
                <a:cubicBezTo>
                  <a:pt x="236" y="36"/>
                  <a:pt x="238" y="31"/>
                  <a:pt x="240" y="26"/>
                </a:cubicBezTo>
                <a:cubicBezTo>
                  <a:pt x="252" y="26"/>
                  <a:pt x="263" y="26"/>
                  <a:pt x="275" y="26"/>
                </a:cubicBezTo>
                <a:cubicBezTo>
                  <a:pt x="276" y="33"/>
                  <a:pt x="274" y="39"/>
                  <a:pt x="270" y="44"/>
                </a:cubicBezTo>
                <a:cubicBezTo>
                  <a:pt x="270" y="45"/>
                  <a:pt x="270" y="45"/>
                  <a:pt x="270" y="46"/>
                </a:cubicBezTo>
                <a:cubicBezTo>
                  <a:pt x="245" y="45"/>
                  <a:pt x="219" y="44"/>
                  <a:pt x="194" y="44"/>
                </a:cubicBezTo>
                <a:cubicBezTo>
                  <a:pt x="195" y="38"/>
                  <a:pt x="194" y="32"/>
                  <a:pt x="194" y="26"/>
                </a:cubicBezTo>
                <a:cubicBezTo>
                  <a:pt x="207" y="26"/>
                  <a:pt x="221" y="26"/>
                  <a:pt x="234" y="26"/>
                </a:cubicBezTo>
                <a:close/>
                <a:moveTo>
                  <a:pt x="189" y="26"/>
                </a:moveTo>
                <a:cubicBezTo>
                  <a:pt x="188" y="32"/>
                  <a:pt x="188" y="38"/>
                  <a:pt x="189" y="44"/>
                </a:cubicBezTo>
                <a:cubicBezTo>
                  <a:pt x="178" y="44"/>
                  <a:pt x="167" y="44"/>
                  <a:pt x="156" y="44"/>
                </a:cubicBezTo>
                <a:cubicBezTo>
                  <a:pt x="157" y="40"/>
                  <a:pt x="158" y="36"/>
                  <a:pt x="158" y="32"/>
                </a:cubicBezTo>
                <a:cubicBezTo>
                  <a:pt x="159" y="29"/>
                  <a:pt x="155" y="28"/>
                  <a:pt x="154" y="31"/>
                </a:cubicBezTo>
                <a:cubicBezTo>
                  <a:pt x="153" y="35"/>
                  <a:pt x="151" y="39"/>
                  <a:pt x="151" y="44"/>
                </a:cubicBezTo>
                <a:cubicBezTo>
                  <a:pt x="140" y="44"/>
                  <a:pt x="129" y="44"/>
                  <a:pt x="118" y="45"/>
                </a:cubicBezTo>
                <a:cubicBezTo>
                  <a:pt x="118" y="39"/>
                  <a:pt x="117" y="32"/>
                  <a:pt x="117" y="26"/>
                </a:cubicBezTo>
                <a:cubicBezTo>
                  <a:pt x="141" y="26"/>
                  <a:pt x="165" y="26"/>
                  <a:pt x="189" y="26"/>
                </a:cubicBezTo>
                <a:close/>
                <a:moveTo>
                  <a:pt x="76" y="27"/>
                </a:moveTo>
                <a:cubicBezTo>
                  <a:pt x="88" y="27"/>
                  <a:pt x="99" y="26"/>
                  <a:pt x="111" y="26"/>
                </a:cubicBezTo>
                <a:cubicBezTo>
                  <a:pt x="111" y="32"/>
                  <a:pt x="110" y="39"/>
                  <a:pt x="110" y="45"/>
                </a:cubicBezTo>
                <a:cubicBezTo>
                  <a:pt x="98" y="45"/>
                  <a:pt x="85" y="46"/>
                  <a:pt x="72" y="47"/>
                </a:cubicBezTo>
                <a:cubicBezTo>
                  <a:pt x="75" y="41"/>
                  <a:pt x="76" y="33"/>
                  <a:pt x="76" y="27"/>
                </a:cubicBezTo>
                <a:close/>
                <a:moveTo>
                  <a:pt x="68" y="38"/>
                </a:moveTo>
                <a:cubicBezTo>
                  <a:pt x="68" y="41"/>
                  <a:pt x="66" y="44"/>
                  <a:pt x="65" y="48"/>
                </a:cubicBezTo>
                <a:cubicBezTo>
                  <a:pt x="60" y="48"/>
                  <a:pt x="55" y="49"/>
                  <a:pt x="50" y="49"/>
                </a:cubicBezTo>
                <a:cubicBezTo>
                  <a:pt x="49" y="45"/>
                  <a:pt x="46" y="42"/>
                  <a:pt x="45" y="38"/>
                </a:cubicBezTo>
                <a:cubicBezTo>
                  <a:pt x="44" y="34"/>
                  <a:pt x="44" y="30"/>
                  <a:pt x="45" y="27"/>
                </a:cubicBezTo>
                <a:cubicBezTo>
                  <a:pt x="53" y="27"/>
                  <a:pt x="61" y="27"/>
                  <a:pt x="70" y="27"/>
                </a:cubicBezTo>
                <a:cubicBezTo>
                  <a:pt x="70" y="30"/>
                  <a:pt x="69" y="34"/>
                  <a:pt x="68" y="38"/>
                </a:cubicBezTo>
                <a:close/>
                <a:moveTo>
                  <a:pt x="38" y="27"/>
                </a:moveTo>
                <a:cubicBezTo>
                  <a:pt x="36" y="34"/>
                  <a:pt x="37" y="44"/>
                  <a:pt x="42" y="50"/>
                </a:cubicBezTo>
                <a:cubicBezTo>
                  <a:pt x="31" y="51"/>
                  <a:pt x="20" y="52"/>
                  <a:pt x="9" y="54"/>
                </a:cubicBezTo>
                <a:cubicBezTo>
                  <a:pt x="10" y="45"/>
                  <a:pt x="9" y="36"/>
                  <a:pt x="8" y="27"/>
                </a:cubicBezTo>
                <a:cubicBezTo>
                  <a:pt x="18" y="27"/>
                  <a:pt x="28" y="27"/>
                  <a:pt x="3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24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76066" y="3004510"/>
            <a:ext cx="585129" cy="848981"/>
            <a:chOff x="6601456" y="832743"/>
            <a:chExt cx="1254573" cy="1242057"/>
          </a:xfrm>
        </p:grpSpPr>
        <p:sp>
          <p:nvSpPr>
            <p:cNvPr id="6" name="Freeform 86"/>
            <p:cNvSpPr>
              <a:spLocks noEditPoints="1"/>
            </p:cNvSpPr>
            <p:nvPr/>
          </p:nvSpPr>
          <p:spPr bwMode="auto">
            <a:xfrm>
              <a:off x="6601456" y="832743"/>
              <a:ext cx="1254573" cy="1242057"/>
            </a:xfrm>
            <a:custGeom>
              <a:avLst/>
              <a:gdLst/>
              <a:ahLst/>
              <a:cxnLst>
                <a:cxn ang="0">
                  <a:pos x="303" y="104"/>
                </a:cxn>
                <a:cxn ang="0">
                  <a:pos x="288" y="65"/>
                </a:cxn>
                <a:cxn ang="0">
                  <a:pos x="259" y="35"/>
                </a:cxn>
                <a:cxn ang="0">
                  <a:pos x="223" y="13"/>
                </a:cxn>
                <a:cxn ang="0">
                  <a:pos x="182" y="2"/>
                </a:cxn>
                <a:cxn ang="0">
                  <a:pos x="141" y="2"/>
                </a:cxn>
                <a:cxn ang="0">
                  <a:pos x="113" y="9"/>
                </a:cxn>
                <a:cxn ang="0">
                  <a:pos x="72" y="29"/>
                </a:cxn>
                <a:cxn ang="0">
                  <a:pos x="36" y="61"/>
                </a:cxn>
                <a:cxn ang="0">
                  <a:pos x="11" y="98"/>
                </a:cxn>
                <a:cxn ang="0">
                  <a:pos x="0" y="141"/>
                </a:cxn>
                <a:cxn ang="0">
                  <a:pos x="4" y="171"/>
                </a:cxn>
                <a:cxn ang="0">
                  <a:pos x="28" y="208"/>
                </a:cxn>
                <a:cxn ang="0">
                  <a:pos x="65" y="237"/>
                </a:cxn>
                <a:cxn ang="0">
                  <a:pos x="93" y="250"/>
                </a:cxn>
                <a:cxn ang="0">
                  <a:pos x="141" y="256"/>
                </a:cxn>
                <a:cxn ang="0">
                  <a:pos x="167" y="261"/>
                </a:cxn>
                <a:cxn ang="0">
                  <a:pos x="168" y="262"/>
                </a:cxn>
                <a:cxn ang="0">
                  <a:pos x="190" y="265"/>
                </a:cxn>
                <a:cxn ang="0">
                  <a:pos x="225" y="252"/>
                </a:cxn>
                <a:cxn ang="0">
                  <a:pos x="255" y="233"/>
                </a:cxn>
                <a:cxn ang="0">
                  <a:pos x="285" y="196"/>
                </a:cxn>
                <a:cxn ang="0">
                  <a:pos x="303" y="150"/>
                </a:cxn>
                <a:cxn ang="0">
                  <a:pos x="306" y="119"/>
                </a:cxn>
                <a:cxn ang="0">
                  <a:pos x="266" y="212"/>
                </a:cxn>
                <a:cxn ang="0">
                  <a:pos x="240" y="237"/>
                </a:cxn>
                <a:cxn ang="0">
                  <a:pos x="207" y="254"/>
                </a:cxn>
                <a:cxn ang="0">
                  <a:pos x="203" y="254"/>
                </a:cxn>
                <a:cxn ang="0">
                  <a:pos x="211" y="248"/>
                </a:cxn>
                <a:cxn ang="0">
                  <a:pos x="208" y="245"/>
                </a:cxn>
                <a:cxn ang="0">
                  <a:pos x="196" y="251"/>
                </a:cxn>
                <a:cxn ang="0">
                  <a:pos x="150" y="250"/>
                </a:cxn>
                <a:cxn ang="0">
                  <a:pos x="128" y="247"/>
                </a:cxn>
                <a:cxn ang="0">
                  <a:pos x="97" y="241"/>
                </a:cxn>
                <a:cxn ang="0">
                  <a:pos x="65" y="226"/>
                </a:cxn>
                <a:cxn ang="0">
                  <a:pos x="29" y="197"/>
                </a:cxn>
                <a:cxn ang="0">
                  <a:pos x="13" y="174"/>
                </a:cxn>
                <a:cxn ang="0">
                  <a:pos x="7" y="149"/>
                </a:cxn>
                <a:cxn ang="0">
                  <a:pos x="13" y="115"/>
                </a:cxn>
                <a:cxn ang="0">
                  <a:pos x="39" y="69"/>
                </a:cxn>
                <a:cxn ang="0">
                  <a:pos x="59" y="47"/>
                </a:cxn>
                <a:cxn ang="0">
                  <a:pos x="97" y="22"/>
                </a:cxn>
                <a:cxn ang="0">
                  <a:pos x="139" y="9"/>
                </a:cxn>
                <a:cxn ang="0">
                  <a:pos x="161" y="7"/>
                </a:cxn>
                <a:cxn ang="0">
                  <a:pos x="193" y="11"/>
                </a:cxn>
                <a:cxn ang="0">
                  <a:pos x="244" y="35"/>
                </a:cxn>
                <a:cxn ang="0">
                  <a:pos x="269" y="55"/>
                </a:cxn>
                <a:cxn ang="0">
                  <a:pos x="287" y="83"/>
                </a:cxn>
                <a:cxn ang="0">
                  <a:pos x="296" y="115"/>
                </a:cxn>
                <a:cxn ang="0">
                  <a:pos x="292" y="160"/>
                </a:cxn>
                <a:cxn ang="0">
                  <a:pos x="273" y="204"/>
                </a:cxn>
              </a:cxnLst>
              <a:rect l="0" t="0" r="r" b="b"/>
              <a:pathLst>
                <a:path w="306" h="265">
                  <a:moveTo>
                    <a:pt x="306" y="119"/>
                  </a:moveTo>
                  <a:lnTo>
                    <a:pt x="306" y="119"/>
                  </a:lnTo>
                  <a:lnTo>
                    <a:pt x="303" y="104"/>
                  </a:lnTo>
                  <a:lnTo>
                    <a:pt x="299" y="90"/>
                  </a:lnTo>
                  <a:lnTo>
                    <a:pt x="295" y="78"/>
                  </a:lnTo>
                  <a:lnTo>
                    <a:pt x="288" y="65"/>
                  </a:lnTo>
                  <a:lnTo>
                    <a:pt x="280" y="54"/>
                  </a:lnTo>
                  <a:lnTo>
                    <a:pt x="270" y="44"/>
                  </a:lnTo>
                  <a:lnTo>
                    <a:pt x="259" y="35"/>
                  </a:lnTo>
                  <a:lnTo>
                    <a:pt x="248" y="27"/>
                  </a:lnTo>
                  <a:lnTo>
                    <a:pt x="236" y="20"/>
                  </a:lnTo>
                  <a:lnTo>
                    <a:pt x="223" y="13"/>
                  </a:lnTo>
                  <a:lnTo>
                    <a:pt x="209" y="9"/>
                  </a:lnTo>
                  <a:lnTo>
                    <a:pt x="196" y="5"/>
                  </a:lnTo>
                  <a:lnTo>
                    <a:pt x="182" y="2"/>
                  </a:lnTo>
                  <a:lnTo>
                    <a:pt x="168" y="0"/>
                  </a:lnTo>
                  <a:lnTo>
                    <a:pt x="154" y="0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27" y="5"/>
                  </a:lnTo>
                  <a:lnTo>
                    <a:pt x="113" y="9"/>
                  </a:lnTo>
                  <a:lnTo>
                    <a:pt x="99" y="14"/>
                  </a:lnTo>
                  <a:lnTo>
                    <a:pt x="86" y="21"/>
                  </a:lnTo>
                  <a:lnTo>
                    <a:pt x="72" y="29"/>
                  </a:lnTo>
                  <a:lnTo>
                    <a:pt x="59" y="39"/>
                  </a:lnTo>
                  <a:lnTo>
                    <a:pt x="47" y="49"/>
                  </a:lnTo>
                  <a:lnTo>
                    <a:pt x="36" y="61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1" y="98"/>
                  </a:lnTo>
                  <a:lnTo>
                    <a:pt x="6" y="113"/>
                  </a:lnTo>
                  <a:lnTo>
                    <a:pt x="2" y="127"/>
                  </a:lnTo>
                  <a:lnTo>
                    <a:pt x="0" y="141"/>
                  </a:lnTo>
                  <a:lnTo>
                    <a:pt x="0" y="156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10" y="184"/>
                  </a:lnTo>
                  <a:lnTo>
                    <a:pt x="17" y="196"/>
                  </a:lnTo>
                  <a:lnTo>
                    <a:pt x="28" y="208"/>
                  </a:lnTo>
                  <a:lnTo>
                    <a:pt x="39" y="219"/>
                  </a:lnTo>
                  <a:lnTo>
                    <a:pt x="51" y="229"/>
                  </a:lnTo>
                  <a:lnTo>
                    <a:pt x="65" y="237"/>
                  </a:lnTo>
                  <a:lnTo>
                    <a:pt x="79" y="244"/>
                  </a:lnTo>
                  <a:lnTo>
                    <a:pt x="93" y="250"/>
                  </a:lnTo>
                  <a:lnTo>
                    <a:pt x="93" y="250"/>
                  </a:lnTo>
                  <a:lnTo>
                    <a:pt x="108" y="252"/>
                  </a:lnTo>
                  <a:lnTo>
                    <a:pt x="124" y="255"/>
                  </a:lnTo>
                  <a:lnTo>
                    <a:pt x="141" y="256"/>
                  </a:lnTo>
                  <a:lnTo>
                    <a:pt x="156" y="259"/>
                  </a:lnTo>
                  <a:lnTo>
                    <a:pt x="156" y="259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7" y="262"/>
                  </a:lnTo>
                  <a:lnTo>
                    <a:pt x="168" y="262"/>
                  </a:lnTo>
                  <a:lnTo>
                    <a:pt x="168" y="262"/>
                  </a:lnTo>
                  <a:lnTo>
                    <a:pt x="179" y="265"/>
                  </a:lnTo>
                  <a:lnTo>
                    <a:pt x="190" y="265"/>
                  </a:lnTo>
                  <a:lnTo>
                    <a:pt x="203" y="262"/>
                  </a:lnTo>
                  <a:lnTo>
                    <a:pt x="214" y="258"/>
                  </a:lnTo>
                  <a:lnTo>
                    <a:pt x="225" y="252"/>
                  </a:lnTo>
                  <a:lnTo>
                    <a:pt x="236" y="247"/>
                  </a:lnTo>
                  <a:lnTo>
                    <a:pt x="255" y="233"/>
                  </a:lnTo>
                  <a:lnTo>
                    <a:pt x="255" y="233"/>
                  </a:lnTo>
                  <a:lnTo>
                    <a:pt x="266" y="222"/>
                  </a:lnTo>
                  <a:lnTo>
                    <a:pt x="277" y="210"/>
                  </a:lnTo>
                  <a:lnTo>
                    <a:pt x="285" y="196"/>
                  </a:lnTo>
                  <a:lnTo>
                    <a:pt x="293" y="182"/>
                  </a:lnTo>
                  <a:lnTo>
                    <a:pt x="299" y="166"/>
                  </a:lnTo>
                  <a:lnTo>
                    <a:pt x="303" y="150"/>
                  </a:lnTo>
                  <a:lnTo>
                    <a:pt x="306" y="134"/>
                  </a:lnTo>
                  <a:lnTo>
                    <a:pt x="306" y="119"/>
                  </a:lnTo>
                  <a:lnTo>
                    <a:pt x="306" y="119"/>
                  </a:lnTo>
                  <a:close/>
                  <a:moveTo>
                    <a:pt x="273" y="204"/>
                  </a:moveTo>
                  <a:lnTo>
                    <a:pt x="273" y="204"/>
                  </a:lnTo>
                  <a:lnTo>
                    <a:pt x="266" y="212"/>
                  </a:lnTo>
                  <a:lnTo>
                    <a:pt x="259" y="221"/>
                  </a:lnTo>
                  <a:lnTo>
                    <a:pt x="249" y="229"/>
                  </a:lnTo>
                  <a:lnTo>
                    <a:pt x="240" y="237"/>
                  </a:lnTo>
                  <a:lnTo>
                    <a:pt x="229" y="244"/>
                  </a:lnTo>
                  <a:lnTo>
                    <a:pt x="218" y="250"/>
                  </a:lnTo>
                  <a:lnTo>
                    <a:pt x="207" y="254"/>
                  </a:lnTo>
                  <a:lnTo>
                    <a:pt x="196" y="256"/>
                  </a:lnTo>
                  <a:lnTo>
                    <a:pt x="196" y="256"/>
                  </a:lnTo>
                  <a:lnTo>
                    <a:pt x="203" y="254"/>
                  </a:lnTo>
                  <a:lnTo>
                    <a:pt x="209" y="250"/>
                  </a:lnTo>
                  <a:lnTo>
                    <a:pt x="209" y="250"/>
                  </a:lnTo>
                  <a:lnTo>
                    <a:pt x="211" y="248"/>
                  </a:lnTo>
                  <a:lnTo>
                    <a:pt x="211" y="247"/>
                  </a:lnTo>
                  <a:lnTo>
                    <a:pt x="209" y="245"/>
                  </a:lnTo>
                  <a:lnTo>
                    <a:pt x="208" y="245"/>
                  </a:lnTo>
                  <a:lnTo>
                    <a:pt x="208" y="245"/>
                  </a:lnTo>
                  <a:lnTo>
                    <a:pt x="203" y="248"/>
                  </a:lnTo>
                  <a:lnTo>
                    <a:pt x="196" y="251"/>
                  </a:lnTo>
                  <a:lnTo>
                    <a:pt x="179" y="252"/>
                  </a:lnTo>
                  <a:lnTo>
                    <a:pt x="163" y="252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39" y="248"/>
                  </a:lnTo>
                  <a:lnTo>
                    <a:pt x="128" y="247"/>
                  </a:lnTo>
                  <a:lnTo>
                    <a:pt x="108" y="244"/>
                  </a:lnTo>
                  <a:lnTo>
                    <a:pt x="108" y="244"/>
                  </a:lnTo>
                  <a:lnTo>
                    <a:pt x="97" y="241"/>
                  </a:lnTo>
                  <a:lnTo>
                    <a:pt x="86" y="239"/>
                  </a:lnTo>
                  <a:lnTo>
                    <a:pt x="75" y="233"/>
                  </a:lnTo>
                  <a:lnTo>
                    <a:pt x="65" y="226"/>
                  </a:lnTo>
                  <a:lnTo>
                    <a:pt x="47" y="212"/>
                  </a:lnTo>
                  <a:lnTo>
                    <a:pt x="29" y="197"/>
                  </a:lnTo>
                  <a:lnTo>
                    <a:pt x="29" y="197"/>
                  </a:lnTo>
                  <a:lnTo>
                    <a:pt x="22" y="190"/>
                  </a:lnTo>
                  <a:lnTo>
                    <a:pt x="17" y="182"/>
                  </a:lnTo>
                  <a:lnTo>
                    <a:pt x="13" y="174"/>
                  </a:lnTo>
                  <a:lnTo>
                    <a:pt x="10" y="167"/>
                  </a:lnTo>
                  <a:lnTo>
                    <a:pt x="7" y="159"/>
                  </a:lnTo>
                  <a:lnTo>
                    <a:pt x="7" y="149"/>
                  </a:lnTo>
                  <a:lnTo>
                    <a:pt x="7" y="141"/>
                  </a:lnTo>
                  <a:lnTo>
                    <a:pt x="9" y="133"/>
                  </a:lnTo>
                  <a:lnTo>
                    <a:pt x="13" y="115"/>
                  </a:lnTo>
                  <a:lnTo>
                    <a:pt x="20" y="98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48" y="58"/>
                  </a:lnTo>
                  <a:lnTo>
                    <a:pt x="59" y="47"/>
                  </a:lnTo>
                  <a:lnTo>
                    <a:pt x="72" y="39"/>
                  </a:lnTo>
                  <a:lnTo>
                    <a:pt x="84" y="31"/>
                  </a:lnTo>
                  <a:lnTo>
                    <a:pt x="97" y="22"/>
                  </a:lnTo>
                  <a:lnTo>
                    <a:pt x="110" y="17"/>
                  </a:lnTo>
                  <a:lnTo>
                    <a:pt x="124" y="13"/>
                  </a:lnTo>
                  <a:lnTo>
                    <a:pt x="139" y="9"/>
                  </a:lnTo>
                  <a:lnTo>
                    <a:pt x="139" y="9"/>
                  </a:lnTo>
                  <a:lnTo>
                    <a:pt x="150" y="7"/>
                  </a:lnTo>
                  <a:lnTo>
                    <a:pt x="161" y="7"/>
                  </a:lnTo>
                  <a:lnTo>
                    <a:pt x="172" y="7"/>
                  </a:lnTo>
                  <a:lnTo>
                    <a:pt x="183" y="9"/>
                  </a:lnTo>
                  <a:lnTo>
                    <a:pt x="193" y="11"/>
                  </a:lnTo>
                  <a:lnTo>
                    <a:pt x="204" y="14"/>
                  </a:lnTo>
                  <a:lnTo>
                    <a:pt x="225" y="22"/>
                  </a:lnTo>
                  <a:lnTo>
                    <a:pt x="244" y="35"/>
                  </a:lnTo>
                  <a:lnTo>
                    <a:pt x="252" y="40"/>
                  </a:lnTo>
                  <a:lnTo>
                    <a:pt x="260" y="49"/>
                  </a:lnTo>
                  <a:lnTo>
                    <a:pt x="269" y="55"/>
                  </a:lnTo>
                  <a:lnTo>
                    <a:pt x="276" y="65"/>
                  </a:lnTo>
                  <a:lnTo>
                    <a:pt x="281" y="73"/>
                  </a:lnTo>
                  <a:lnTo>
                    <a:pt x="287" y="83"/>
                  </a:lnTo>
                  <a:lnTo>
                    <a:pt x="287" y="83"/>
                  </a:lnTo>
                  <a:lnTo>
                    <a:pt x="293" y="98"/>
                  </a:lnTo>
                  <a:lnTo>
                    <a:pt x="296" y="115"/>
                  </a:lnTo>
                  <a:lnTo>
                    <a:pt x="298" y="130"/>
                  </a:lnTo>
                  <a:lnTo>
                    <a:pt x="296" y="145"/>
                  </a:lnTo>
                  <a:lnTo>
                    <a:pt x="292" y="160"/>
                  </a:lnTo>
                  <a:lnTo>
                    <a:pt x="288" y="175"/>
                  </a:lnTo>
                  <a:lnTo>
                    <a:pt x="281" y="189"/>
                  </a:lnTo>
                  <a:lnTo>
                    <a:pt x="273" y="204"/>
                  </a:lnTo>
                  <a:lnTo>
                    <a:pt x="273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38"/>
            <p:cNvSpPr>
              <a:spLocks noEditPoints="1"/>
            </p:cNvSpPr>
            <p:nvPr/>
          </p:nvSpPr>
          <p:spPr bwMode="auto">
            <a:xfrm>
              <a:off x="6878058" y="1162680"/>
              <a:ext cx="701369" cy="582182"/>
            </a:xfrm>
            <a:custGeom>
              <a:avLst/>
              <a:gdLst>
                <a:gd name="T0" fmla="*/ 18 w 172"/>
                <a:gd name="T1" fmla="*/ 66 h 143"/>
                <a:gd name="T2" fmla="*/ 84 w 172"/>
                <a:gd name="T3" fmla="*/ 92 h 143"/>
                <a:gd name="T4" fmla="*/ 95 w 172"/>
                <a:gd name="T5" fmla="*/ 22 h 143"/>
                <a:gd name="T6" fmla="*/ 115 w 172"/>
                <a:gd name="T7" fmla="*/ 62 h 143"/>
                <a:gd name="T8" fmla="*/ 112 w 172"/>
                <a:gd name="T9" fmla="*/ 55 h 143"/>
                <a:gd name="T10" fmla="*/ 111 w 172"/>
                <a:gd name="T11" fmla="*/ 72 h 143"/>
                <a:gd name="T12" fmla="*/ 112 w 172"/>
                <a:gd name="T13" fmla="*/ 77 h 143"/>
                <a:gd name="T14" fmla="*/ 97 w 172"/>
                <a:gd name="T15" fmla="*/ 92 h 143"/>
                <a:gd name="T16" fmla="*/ 102 w 172"/>
                <a:gd name="T17" fmla="*/ 68 h 143"/>
                <a:gd name="T18" fmla="*/ 105 w 172"/>
                <a:gd name="T19" fmla="*/ 87 h 143"/>
                <a:gd name="T20" fmla="*/ 110 w 172"/>
                <a:gd name="T21" fmla="*/ 84 h 143"/>
                <a:gd name="T22" fmla="*/ 104 w 172"/>
                <a:gd name="T23" fmla="*/ 47 h 143"/>
                <a:gd name="T24" fmla="*/ 106 w 172"/>
                <a:gd name="T25" fmla="*/ 63 h 143"/>
                <a:gd name="T26" fmla="*/ 112 w 172"/>
                <a:gd name="T27" fmla="*/ 67 h 143"/>
                <a:gd name="T28" fmla="*/ 99 w 172"/>
                <a:gd name="T29" fmla="*/ 102 h 143"/>
                <a:gd name="T30" fmla="*/ 100 w 172"/>
                <a:gd name="T31" fmla="*/ 84 h 143"/>
                <a:gd name="T32" fmla="*/ 110 w 172"/>
                <a:gd name="T33" fmla="*/ 100 h 143"/>
                <a:gd name="T34" fmla="*/ 111 w 172"/>
                <a:gd name="T35" fmla="*/ 36 h 143"/>
                <a:gd name="T36" fmla="*/ 111 w 172"/>
                <a:gd name="T37" fmla="*/ 40 h 143"/>
                <a:gd name="T38" fmla="*/ 111 w 172"/>
                <a:gd name="T39" fmla="*/ 47 h 143"/>
                <a:gd name="T40" fmla="*/ 105 w 172"/>
                <a:gd name="T41" fmla="*/ 55 h 143"/>
                <a:gd name="T42" fmla="*/ 103 w 172"/>
                <a:gd name="T43" fmla="*/ 33 h 143"/>
                <a:gd name="T44" fmla="*/ 99 w 172"/>
                <a:gd name="T45" fmla="*/ 66 h 143"/>
                <a:gd name="T46" fmla="*/ 99 w 172"/>
                <a:gd name="T47" fmla="*/ 78 h 143"/>
                <a:gd name="T48" fmla="*/ 96 w 172"/>
                <a:gd name="T49" fmla="*/ 71 h 143"/>
                <a:gd name="T50" fmla="*/ 93 w 172"/>
                <a:gd name="T51" fmla="*/ 71 h 143"/>
                <a:gd name="T52" fmla="*/ 94 w 172"/>
                <a:gd name="T53" fmla="*/ 78 h 143"/>
                <a:gd name="T54" fmla="*/ 69 w 172"/>
                <a:gd name="T55" fmla="*/ 79 h 143"/>
                <a:gd name="T56" fmla="*/ 64 w 172"/>
                <a:gd name="T57" fmla="*/ 69 h 143"/>
                <a:gd name="T58" fmla="*/ 19 w 172"/>
                <a:gd name="T59" fmla="*/ 78 h 143"/>
                <a:gd name="T60" fmla="*/ 27 w 172"/>
                <a:gd name="T61" fmla="*/ 75 h 143"/>
                <a:gd name="T62" fmla="*/ 22 w 172"/>
                <a:gd name="T63" fmla="*/ 89 h 143"/>
                <a:gd name="T64" fmla="*/ 24 w 172"/>
                <a:gd name="T65" fmla="*/ 85 h 143"/>
                <a:gd name="T66" fmla="*/ 40 w 172"/>
                <a:gd name="T67" fmla="*/ 91 h 143"/>
                <a:gd name="T68" fmla="*/ 68 w 172"/>
                <a:gd name="T69" fmla="*/ 87 h 143"/>
                <a:gd name="T70" fmla="*/ 87 w 172"/>
                <a:gd name="T71" fmla="*/ 89 h 143"/>
                <a:gd name="T72" fmla="*/ 87 w 172"/>
                <a:gd name="T73" fmla="*/ 89 h 143"/>
                <a:gd name="T74" fmla="*/ 93 w 172"/>
                <a:gd name="T75" fmla="*/ 100 h 143"/>
                <a:gd name="T76" fmla="*/ 89 w 172"/>
                <a:gd name="T77" fmla="*/ 114 h 143"/>
                <a:gd name="T78" fmla="*/ 91 w 172"/>
                <a:gd name="T79" fmla="*/ 96 h 143"/>
                <a:gd name="T80" fmla="*/ 114 w 172"/>
                <a:gd name="T81" fmla="*/ 104 h 143"/>
                <a:gd name="T82" fmla="*/ 117 w 172"/>
                <a:gd name="T83" fmla="*/ 74 h 143"/>
                <a:gd name="T84" fmla="*/ 126 w 172"/>
                <a:gd name="T85" fmla="*/ 80 h 143"/>
                <a:gd name="T86" fmla="*/ 122 w 172"/>
                <a:gd name="T87" fmla="*/ 83 h 143"/>
                <a:gd name="T88" fmla="*/ 121 w 172"/>
                <a:gd name="T89" fmla="*/ 65 h 143"/>
                <a:gd name="T90" fmla="*/ 123 w 172"/>
                <a:gd name="T91" fmla="*/ 88 h 143"/>
                <a:gd name="T92" fmla="*/ 129 w 172"/>
                <a:gd name="T93" fmla="*/ 78 h 143"/>
                <a:gd name="T94" fmla="*/ 129 w 172"/>
                <a:gd name="T95" fmla="*/ 101 h 143"/>
                <a:gd name="T96" fmla="*/ 144 w 172"/>
                <a:gd name="T97" fmla="*/ 87 h 143"/>
                <a:gd name="T98" fmla="*/ 146 w 172"/>
                <a:gd name="T99" fmla="*/ 79 h 143"/>
                <a:gd name="T100" fmla="*/ 148 w 172"/>
                <a:gd name="T101" fmla="*/ 82 h 143"/>
                <a:gd name="T102" fmla="*/ 150 w 172"/>
                <a:gd name="T103" fmla="*/ 77 h 143"/>
                <a:gd name="T104" fmla="*/ 144 w 172"/>
                <a:gd name="T105" fmla="*/ 80 h 143"/>
                <a:gd name="T106" fmla="*/ 135 w 172"/>
                <a:gd name="T107" fmla="*/ 79 h 143"/>
                <a:gd name="T108" fmla="*/ 119 w 172"/>
                <a:gd name="T109" fmla="*/ 44 h 143"/>
                <a:gd name="T110" fmla="*/ 85 w 172"/>
                <a:gd name="T111" fmla="*/ 2 h 143"/>
                <a:gd name="T112" fmla="*/ 2 w 172"/>
                <a:gd name="T113" fmla="*/ 100 h 143"/>
                <a:gd name="T114" fmla="*/ 131 w 172"/>
                <a:gd name="T115" fmla="*/ 116 h 143"/>
                <a:gd name="T116" fmla="*/ 78 w 172"/>
                <a:gd name="T117" fmla="*/ 100 h 143"/>
                <a:gd name="T118" fmla="*/ 82 w 172"/>
                <a:gd name="T119" fmla="*/ 5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43">
                  <a:moveTo>
                    <a:pt x="95" y="22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4" y="31"/>
                    <a:pt x="95" y="38"/>
                    <a:pt x="95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4" y="50"/>
                    <a:pt x="94" y="55"/>
                    <a:pt x="94" y="59"/>
                  </a:cubicBezTo>
                  <a:cubicBezTo>
                    <a:pt x="93" y="61"/>
                    <a:pt x="92" y="64"/>
                    <a:pt x="91" y="66"/>
                  </a:cubicBezTo>
                  <a:cubicBezTo>
                    <a:pt x="83" y="66"/>
                    <a:pt x="75" y="66"/>
                    <a:pt x="66" y="66"/>
                  </a:cubicBezTo>
                  <a:cubicBezTo>
                    <a:pt x="50" y="66"/>
                    <a:pt x="33" y="66"/>
                    <a:pt x="1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73"/>
                    <a:pt x="16" y="78"/>
                    <a:pt x="16" y="81"/>
                  </a:cubicBezTo>
                  <a:cubicBezTo>
                    <a:pt x="16" y="85"/>
                    <a:pt x="17" y="88"/>
                    <a:pt x="17" y="9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21" y="92"/>
                    <a:pt x="29" y="93"/>
                    <a:pt x="39" y="93"/>
                  </a:cubicBezTo>
                  <a:cubicBezTo>
                    <a:pt x="46" y="94"/>
                    <a:pt x="52" y="94"/>
                    <a:pt x="58" y="94"/>
                  </a:cubicBezTo>
                  <a:cubicBezTo>
                    <a:pt x="67" y="94"/>
                    <a:pt x="76" y="93"/>
                    <a:pt x="84" y="92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5" y="94"/>
                    <a:pt x="85" y="94"/>
                    <a:pt x="86" y="94"/>
                  </a:cubicBezTo>
                  <a:cubicBezTo>
                    <a:pt x="85" y="104"/>
                    <a:pt x="85" y="116"/>
                    <a:pt x="85" y="126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105" y="117"/>
                    <a:pt x="144" y="101"/>
                    <a:pt x="158" y="80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35" y="62"/>
                    <a:pt x="122" y="35"/>
                    <a:pt x="95" y="22"/>
                  </a:cubicBezTo>
                  <a:moveTo>
                    <a:pt x="155" y="80"/>
                  </a:moveTo>
                  <a:cubicBezTo>
                    <a:pt x="155" y="80"/>
                    <a:pt x="155" y="80"/>
                    <a:pt x="155" y="80"/>
                  </a:cubicBezTo>
                  <a:cubicBezTo>
                    <a:pt x="154" y="80"/>
                    <a:pt x="154" y="81"/>
                    <a:pt x="154" y="81"/>
                  </a:cubicBezTo>
                  <a:cubicBezTo>
                    <a:pt x="154" y="81"/>
                    <a:pt x="154" y="81"/>
                    <a:pt x="154" y="80"/>
                  </a:cubicBezTo>
                  <a:cubicBezTo>
                    <a:pt x="154" y="80"/>
                    <a:pt x="154" y="79"/>
                    <a:pt x="153" y="79"/>
                  </a:cubicBezTo>
                  <a:cubicBezTo>
                    <a:pt x="154" y="79"/>
                    <a:pt x="154" y="80"/>
                    <a:pt x="155" y="80"/>
                  </a:cubicBezTo>
                  <a:moveTo>
                    <a:pt x="113" y="57"/>
                  </a:moveTo>
                  <a:cubicBezTo>
                    <a:pt x="113" y="57"/>
                    <a:pt x="113" y="57"/>
                    <a:pt x="113" y="57"/>
                  </a:cubicBezTo>
                  <a:cubicBezTo>
                    <a:pt x="114" y="58"/>
                    <a:pt x="114" y="60"/>
                    <a:pt x="115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5" y="62"/>
                    <a:pt x="114" y="61"/>
                    <a:pt x="114" y="61"/>
                  </a:cubicBezTo>
                  <a:cubicBezTo>
                    <a:pt x="114" y="60"/>
                    <a:pt x="113" y="58"/>
                    <a:pt x="113" y="57"/>
                  </a:cubicBezTo>
                  <a:moveTo>
                    <a:pt x="113" y="82"/>
                  </a:moveTo>
                  <a:cubicBezTo>
                    <a:pt x="113" y="82"/>
                    <a:pt x="113" y="82"/>
                    <a:pt x="113" y="82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3" y="82"/>
                  </a:cubicBezTo>
                  <a:close/>
                  <a:moveTo>
                    <a:pt x="112" y="55"/>
                  </a:moveTo>
                  <a:cubicBezTo>
                    <a:pt x="112" y="55"/>
                    <a:pt x="112" y="55"/>
                    <a:pt x="112" y="55"/>
                  </a:cubicBezTo>
                  <a:cubicBezTo>
                    <a:pt x="112" y="54"/>
                    <a:pt x="112" y="53"/>
                    <a:pt x="111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109" y="52"/>
                    <a:pt x="109" y="50"/>
                    <a:pt x="109" y="49"/>
                  </a:cubicBezTo>
                  <a:cubicBezTo>
                    <a:pt x="110" y="51"/>
                    <a:pt x="112" y="53"/>
                    <a:pt x="113" y="55"/>
                  </a:cubicBezTo>
                  <a:lnTo>
                    <a:pt x="112" y="55"/>
                  </a:lnTo>
                  <a:close/>
                  <a:moveTo>
                    <a:pt x="111" y="74"/>
                  </a:moveTo>
                  <a:cubicBezTo>
                    <a:pt x="111" y="74"/>
                    <a:pt x="111" y="74"/>
                    <a:pt x="111" y="7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2"/>
                    <a:pt x="110" y="72"/>
                    <a:pt x="110" y="72"/>
                  </a:cubicBezTo>
                  <a:cubicBezTo>
                    <a:pt x="110" y="71"/>
                    <a:pt x="110" y="71"/>
                    <a:pt x="110" y="70"/>
                  </a:cubicBezTo>
                  <a:cubicBezTo>
                    <a:pt x="111" y="70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1"/>
                  </a:cubicBezTo>
                  <a:cubicBezTo>
                    <a:pt x="112" y="72"/>
                    <a:pt x="112" y="73"/>
                    <a:pt x="112" y="74"/>
                  </a:cubicBezTo>
                  <a:cubicBezTo>
                    <a:pt x="112" y="74"/>
                    <a:pt x="111" y="74"/>
                    <a:pt x="111" y="74"/>
                  </a:cubicBezTo>
                  <a:moveTo>
                    <a:pt x="112" y="77"/>
                  </a:move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lnTo>
                    <a:pt x="112" y="77"/>
                  </a:lnTo>
                  <a:close/>
                  <a:moveTo>
                    <a:pt x="98" y="107"/>
                  </a:moveTo>
                  <a:cubicBezTo>
                    <a:pt x="98" y="107"/>
                    <a:pt x="98" y="107"/>
                    <a:pt x="98" y="107"/>
                  </a:cubicBezTo>
                  <a:cubicBezTo>
                    <a:pt x="100" y="107"/>
                    <a:pt x="102" y="106"/>
                    <a:pt x="103" y="106"/>
                  </a:cubicBezTo>
                  <a:cubicBezTo>
                    <a:pt x="101" y="107"/>
                    <a:pt x="99" y="109"/>
                    <a:pt x="97" y="110"/>
                  </a:cubicBezTo>
                  <a:cubicBezTo>
                    <a:pt x="98" y="109"/>
                    <a:pt x="98" y="108"/>
                    <a:pt x="98" y="107"/>
                  </a:cubicBezTo>
                  <a:moveTo>
                    <a:pt x="97" y="92"/>
                  </a:move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1"/>
                    <a:pt x="97" y="91"/>
                  </a:cubicBezTo>
                  <a:cubicBezTo>
                    <a:pt x="97" y="91"/>
                    <a:pt x="98" y="91"/>
                    <a:pt x="98" y="91"/>
                  </a:cubicBezTo>
                  <a:cubicBezTo>
                    <a:pt x="98" y="91"/>
                    <a:pt x="98" y="91"/>
                    <a:pt x="98" y="92"/>
                  </a:cubicBezTo>
                  <a:cubicBezTo>
                    <a:pt x="97" y="92"/>
                    <a:pt x="97" y="92"/>
                    <a:pt x="97" y="92"/>
                  </a:cubicBezTo>
                  <a:moveTo>
                    <a:pt x="101" y="71"/>
                  </a:move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0"/>
                    <a:pt x="102" y="69"/>
                    <a:pt x="102" y="68"/>
                  </a:cubicBezTo>
                  <a:cubicBezTo>
                    <a:pt x="102" y="69"/>
                    <a:pt x="102" y="70"/>
                    <a:pt x="101" y="71"/>
                  </a:cubicBezTo>
                  <a:moveTo>
                    <a:pt x="102" y="78"/>
                  </a:moveTo>
                  <a:cubicBezTo>
                    <a:pt x="102" y="78"/>
                    <a:pt x="102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9"/>
                    <a:pt x="102" y="79"/>
                    <a:pt x="102" y="78"/>
                  </a:cubicBezTo>
                  <a:moveTo>
                    <a:pt x="105" y="87"/>
                  </a:moveTo>
                  <a:cubicBezTo>
                    <a:pt x="105" y="87"/>
                    <a:pt x="105" y="87"/>
                    <a:pt x="105" y="87"/>
                  </a:cubicBezTo>
                  <a:cubicBezTo>
                    <a:pt x="104" y="87"/>
                    <a:pt x="104" y="87"/>
                    <a:pt x="104" y="88"/>
                  </a:cubicBezTo>
                  <a:cubicBezTo>
                    <a:pt x="102" y="88"/>
                    <a:pt x="101" y="88"/>
                    <a:pt x="100" y="88"/>
                  </a:cubicBezTo>
                  <a:cubicBezTo>
                    <a:pt x="100" y="88"/>
                    <a:pt x="101" y="87"/>
                    <a:pt x="101" y="87"/>
                  </a:cubicBezTo>
                  <a:cubicBezTo>
                    <a:pt x="102" y="87"/>
                    <a:pt x="103" y="87"/>
                    <a:pt x="105" y="87"/>
                  </a:cubicBezTo>
                  <a:moveTo>
                    <a:pt x="103" y="84"/>
                  </a:moveTo>
                  <a:cubicBezTo>
                    <a:pt x="103" y="84"/>
                    <a:pt x="103" y="84"/>
                    <a:pt x="103" y="84"/>
                  </a:cubicBezTo>
                  <a:cubicBezTo>
                    <a:pt x="105" y="84"/>
                    <a:pt x="107" y="84"/>
                    <a:pt x="110" y="84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0" y="83"/>
                    <a:pt x="110" y="83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09" y="84"/>
                    <a:pt x="108" y="84"/>
                    <a:pt x="106" y="84"/>
                  </a:cubicBezTo>
                  <a:cubicBezTo>
                    <a:pt x="105" y="84"/>
                    <a:pt x="104" y="84"/>
                    <a:pt x="103" y="84"/>
                  </a:cubicBezTo>
                  <a:cubicBezTo>
                    <a:pt x="103" y="84"/>
                    <a:pt x="103" y="84"/>
                    <a:pt x="103" y="84"/>
                  </a:cubicBezTo>
                  <a:moveTo>
                    <a:pt x="103" y="38"/>
                  </a:move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6"/>
                    <a:pt x="103" y="35"/>
                  </a:cubicBezTo>
                  <a:cubicBezTo>
                    <a:pt x="103" y="38"/>
                    <a:pt x="104" y="42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5"/>
                    <a:pt x="103" y="43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39"/>
                    <a:pt x="103" y="38"/>
                  </a:cubicBezTo>
                  <a:moveTo>
                    <a:pt x="106" y="63"/>
                  </a:moveTo>
                  <a:cubicBezTo>
                    <a:pt x="106" y="63"/>
                    <a:pt x="106" y="63"/>
                    <a:pt x="10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7" y="64"/>
                    <a:pt x="107" y="66"/>
                    <a:pt x="107" y="67"/>
                  </a:cubicBezTo>
                  <a:cubicBezTo>
                    <a:pt x="107" y="68"/>
                    <a:pt x="107" y="68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6" y="67"/>
                    <a:pt x="106" y="65"/>
                    <a:pt x="106" y="63"/>
                  </a:cubicBezTo>
                  <a:moveTo>
                    <a:pt x="110" y="64"/>
                  </a:moveTo>
                  <a:cubicBezTo>
                    <a:pt x="110" y="64"/>
                    <a:pt x="110" y="64"/>
                    <a:pt x="110" y="64"/>
                  </a:cubicBezTo>
                  <a:cubicBezTo>
                    <a:pt x="110" y="64"/>
                    <a:pt x="111" y="64"/>
                    <a:pt x="111" y="65"/>
                  </a:cubicBezTo>
                  <a:cubicBezTo>
                    <a:pt x="112" y="65"/>
                    <a:pt x="112" y="66"/>
                    <a:pt x="112" y="66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1" y="67"/>
                    <a:pt x="110" y="67"/>
                    <a:pt x="110" y="68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6"/>
                    <a:pt x="110" y="65"/>
                    <a:pt x="110" y="64"/>
                  </a:cubicBezTo>
                  <a:moveTo>
                    <a:pt x="110" y="57"/>
                  </a:moveTo>
                  <a:cubicBezTo>
                    <a:pt x="110" y="57"/>
                    <a:pt x="110" y="57"/>
                    <a:pt x="110" y="57"/>
                  </a:cubicBezTo>
                  <a:cubicBezTo>
                    <a:pt x="110" y="58"/>
                    <a:pt x="110" y="59"/>
                    <a:pt x="110" y="59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59"/>
                    <a:pt x="110" y="58"/>
                    <a:pt x="110" y="57"/>
                  </a:cubicBezTo>
                  <a:moveTo>
                    <a:pt x="99" y="102"/>
                  </a:moveTo>
                  <a:cubicBezTo>
                    <a:pt x="99" y="102"/>
                    <a:pt x="99" y="102"/>
                    <a:pt x="99" y="102"/>
                  </a:cubicBezTo>
                  <a:cubicBezTo>
                    <a:pt x="100" y="102"/>
                    <a:pt x="102" y="103"/>
                    <a:pt x="103" y="103"/>
                  </a:cubicBezTo>
                  <a:cubicBezTo>
                    <a:pt x="102" y="103"/>
                    <a:pt x="100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99" y="102"/>
                    <a:pt x="99" y="102"/>
                    <a:pt x="99" y="102"/>
                  </a:cubicBezTo>
                  <a:moveTo>
                    <a:pt x="100" y="84"/>
                  </a:moveTo>
                  <a:cubicBezTo>
                    <a:pt x="100" y="84"/>
                    <a:pt x="100" y="84"/>
                    <a:pt x="100" y="84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00" y="84"/>
                    <a:pt x="100" y="84"/>
                    <a:pt x="100" y="84"/>
                  </a:cubicBezTo>
                  <a:moveTo>
                    <a:pt x="107" y="107"/>
                  </a:moveTo>
                  <a:cubicBezTo>
                    <a:pt x="107" y="107"/>
                    <a:pt x="107" y="107"/>
                    <a:pt x="107" y="107"/>
                  </a:cubicBezTo>
                  <a:cubicBezTo>
                    <a:pt x="107" y="108"/>
                    <a:pt x="107" y="108"/>
                    <a:pt x="107" y="108"/>
                  </a:cubicBezTo>
                  <a:cubicBezTo>
                    <a:pt x="106" y="108"/>
                    <a:pt x="104" y="109"/>
                    <a:pt x="103" y="110"/>
                  </a:cubicBezTo>
                  <a:cubicBezTo>
                    <a:pt x="104" y="109"/>
                    <a:pt x="105" y="108"/>
                    <a:pt x="107" y="107"/>
                  </a:cubicBezTo>
                  <a:moveTo>
                    <a:pt x="106" y="101"/>
                  </a:moveTo>
                  <a:cubicBezTo>
                    <a:pt x="106" y="101"/>
                    <a:pt x="106" y="101"/>
                    <a:pt x="106" y="101"/>
                  </a:cubicBezTo>
                  <a:cubicBezTo>
                    <a:pt x="107" y="101"/>
                    <a:pt x="109" y="100"/>
                    <a:pt x="110" y="100"/>
                  </a:cubicBezTo>
                  <a:cubicBezTo>
                    <a:pt x="110" y="101"/>
                    <a:pt x="109" y="101"/>
                    <a:pt x="109" y="101"/>
                  </a:cubicBezTo>
                  <a:cubicBezTo>
                    <a:pt x="108" y="101"/>
                    <a:pt x="107" y="101"/>
                    <a:pt x="106" y="101"/>
                  </a:cubicBezTo>
                  <a:moveTo>
                    <a:pt x="109" y="91"/>
                  </a:moveTo>
                  <a:cubicBezTo>
                    <a:pt x="109" y="91"/>
                    <a:pt x="109" y="91"/>
                    <a:pt x="109" y="91"/>
                  </a:cubicBezTo>
                  <a:cubicBezTo>
                    <a:pt x="107" y="91"/>
                    <a:pt x="104" y="91"/>
                    <a:pt x="102" y="91"/>
                  </a:cubicBezTo>
                  <a:cubicBezTo>
                    <a:pt x="103" y="91"/>
                    <a:pt x="104" y="91"/>
                    <a:pt x="104" y="90"/>
                  </a:cubicBezTo>
                  <a:cubicBezTo>
                    <a:pt x="107" y="90"/>
                    <a:pt x="109" y="90"/>
                    <a:pt x="111" y="89"/>
                  </a:cubicBezTo>
                  <a:cubicBezTo>
                    <a:pt x="110" y="90"/>
                    <a:pt x="110" y="91"/>
                    <a:pt x="109" y="91"/>
                  </a:cubicBezTo>
                  <a:moveTo>
                    <a:pt x="111" y="36"/>
                  </a:move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0" y="35"/>
                  </a:cubicBezTo>
                  <a:cubicBezTo>
                    <a:pt x="111" y="35"/>
                    <a:pt x="111" y="36"/>
                    <a:pt x="111" y="36"/>
                  </a:cubicBezTo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41"/>
                    <a:pt x="110" y="40"/>
                    <a:pt x="110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1" y="41"/>
                    <a:pt x="112" y="41"/>
                    <a:pt x="112" y="42"/>
                  </a:cubicBezTo>
                  <a:cubicBezTo>
                    <a:pt x="112" y="42"/>
                    <a:pt x="111" y="41"/>
                    <a:pt x="111" y="41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moveTo>
                    <a:pt x="109" y="47"/>
                  </a:moveTo>
                  <a:cubicBezTo>
                    <a:pt x="109" y="47"/>
                    <a:pt x="109" y="47"/>
                    <a:pt x="109" y="47"/>
                  </a:cubicBezTo>
                  <a:cubicBezTo>
                    <a:pt x="109" y="45"/>
                    <a:pt x="109" y="44"/>
                    <a:pt x="109" y="43"/>
                  </a:cubicBezTo>
                  <a:cubicBezTo>
                    <a:pt x="110" y="44"/>
                    <a:pt x="111" y="45"/>
                    <a:pt x="112" y="46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0" y="46"/>
                    <a:pt x="110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moveTo>
                    <a:pt x="109" y="38"/>
                  </a:moveTo>
                  <a:cubicBezTo>
                    <a:pt x="109" y="38"/>
                    <a:pt x="109" y="38"/>
                    <a:pt x="109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37"/>
                    <a:pt x="106" y="35"/>
                    <a:pt x="105" y="34"/>
                  </a:cubicBezTo>
                  <a:cubicBezTo>
                    <a:pt x="107" y="35"/>
                    <a:pt x="108" y="36"/>
                    <a:pt x="109" y="38"/>
                  </a:cubicBezTo>
                  <a:moveTo>
                    <a:pt x="105" y="55"/>
                  </a:move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4"/>
                    <a:pt x="105" y="53"/>
                    <a:pt x="105" y="53"/>
                  </a:cubicBezTo>
                  <a:cubicBezTo>
                    <a:pt x="105" y="53"/>
                    <a:pt x="105" y="54"/>
                    <a:pt x="105" y="55"/>
                  </a:cubicBezTo>
                  <a:moveTo>
                    <a:pt x="100" y="3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102" y="31"/>
                    <a:pt x="103" y="32"/>
                    <a:pt x="105" y="33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4"/>
                    <a:pt x="103" y="33"/>
                    <a:pt x="103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2"/>
                    <a:pt x="100" y="32"/>
                    <a:pt x="100" y="33"/>
                  </a:cubicBezTo>
                  <a:cubicBezTo>
                    <a:pt x="100" y="32"/>
                    <a:pt x="100" y="31"/>
                    <a:pt x="100" y="30"/>
                  </a:cubicBezTo>
                  <a:moveTo>
                    <a:pt x="99" y="41"/>
                  </a:moveTo>
                  <a:cubicBezTo>
                    <a:pt x="99" y="41"/>
                    <a:pt x="99" y="41"/>
                    <a:pt x="99" y="41"/>
                  </a:cubicBezTo>
                  <a:cubicBezTo>
                    <a:pt x="100" y="40"/>
                    <a:pt x="100" y="39"/>
                    <a:pt x="100" y="38"/>
                  </a:cubicBezTo>
                  <a:cubicBezTo>
                    <a:pt x="100" y="40"/>
                    <a:pt x="100" y="41"/>
                    <a:pt x="100" y="43"/>
                  </a:cubicBezTo>
                  <a:cubicBezTo>
                    <a:pt x="100" y="46"/>
                    <a:pt x="100" y="49"/>
                    <a:pt x="100" y="52"/>
                  </a:cubicBezTo>
                  <a:cubicBezTo>
                    <a:pt x="100" y="57"/>
                    <a:pt x="100" y="62"/>
                    <a:pt x="99" y="66"/>
                  </a:cubicBezTo>
                  <a:cubicBezTo>
                    <a:pt x="99" y="62"/>
                    <a:pt x="99" y="58"/>
                    <a:pt x="99" y="54"/>
                  </a:cubicBezTo>
                  <a:cubicBezTo>
                    <a:pt x="99" y="49"/>
                    <a:pt x="99" y="45"/>
                    <a:pt x="99" y="41"/>
                  </a:cubicBezTo>
                  <a:moveTo>
                    <a:pt x="99" y="78"/>
                  </a:moveTo>
                  <a:cubicBezTo>
                    <a:pt x="99" y="78"/>
                    <a:pt x="99" y="78"/>
                    <a:pt x="99" y="78"/>
                  </a:cubicBezTo>
                  <a:cubicBezTo>
                    <a:pt x="99" y="78"/>
                    <a:pt x="99" y="79"/>
                    <a:pt x="99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79"/>
                    <a:pt x="98" y="79"/>
                    <a:pt x="98" y="79"/>
                  </a:cubicBezTo>
                  <a:cubicBezTo>
                    <a:pt x="98" y="79"/>
                    <a:pt x="98" y="78"/>
                    <a:pt x="98" y="78"/>
                  </a:cubicBezTo>
                  <a:cubicBezTo>
                    <a:pt x="99" y="78"/>
                    <a:pt x="99" y="78"/>
                    <a:pt x="99" y="78"/>
                  </a:cubicBezTo>
                  <a:moveTo>
                    <a:pt x="98" y="27"/>
                  </a:moveTo>
                  <a:cubicBezTo>
                    <a:pt x="98" y="27"/>
                    <a:pt x="98" y="27"/>
                    <a:pt x="98" y="27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30"/>
                    <a:pt x="97" y="32"/>
                    <a:pt x="97" y="35"/>
                  </a:cubicBezTo>
                  <a:cubicBezTo>
                    <a:pt x="97" y="32"/>
                    <a:pt x="96" y="29"/>
                    <a:pt x="96" y="25"/>
                  </a:cubicBezTo>
                  <a:cubicBezTo>
                    <a:pt x="97" y="26"/>
                    <a:pt x="97" y="26"/>
                    <a:pt x="98" y="27"/>
                  </a:cubicBezTo>
                  <a:moveTo>
                    <a:pt x="97" y="71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6" y="71"/>
                  </a:cubicBezTo>
                  <a:cubicBezTo>
                    <a:pt x="96" y="70"/>
                    <a:pt x="96" y="69"/>
                    <a:pt x="96" y="68"/>
                  </a:cubicBezTo>
                  <a:cubicBezTo>
                    <a:pt x="96" y="65"/>
                    <a:pt x="96" y="62"/>
                    <a:pt x="96" y="60"/>
                  </a:cubicBezTo>
                  <a:cubicBezTo>
                    <a:pt x="96" y="64"/>
                    <a:pt x="97" y="68"/>
                    <a:pt x="97" y="71"/>
                  </a:cubicBezTo>
                  <a:moveTo>
                    <a:pt x="9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3" y="68"/>
                    <a:pt x="93" y="68"/>
                    <a:pt x="94" y="67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3" y="69"/>
                    <a:pt x="93" y="69"/>
                  </a:cubicBezTo>
                  <a:lnTo>
                    <a:pt x="93" y="68"/>
                  </a:lnTo>
                  <a:close/>
                  <a:moveTo>
                    <a:pt x="94" y="74"/>
                  </a:moveTo>
                  <a:cubicBezTo>
                    <a:pt x="94" y="74"/>
                    <a:pt x="94" y="74"/>
                    <a:pt x="94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89" y="74"/>
                    <a:pt x="84" y="74"/>
                    <a:pt x="79" y="74"/>
                  </a:cubicBezTo>
                  <a:cubicBezTo>
                    <a:pt x="84" y="74"/>
                    <a:pt x="89" y="74"/>
                    <a:pt x="94" y="74"/>
                  </a:cubicBezTo>
                  <a:moveTo>
                    <a:pt x="94" y="78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9"/>
                    <a:pt x="94" y="79"/>
                    <a:pt x="93" y="79"/>
                  </a:cubicBezTo>
                  <a:cubicBezTo>
                    <a:pt x="91" y="80"/>
                    <a:pt x="89" y="80"/>
                    <a:pt x="87" y="80"/>
                  </a:cubicBezTo>
                  <a:cubicBezTo>
                    <a:pt x="87" y="80"/>
                    <a:pt x="86" y="80"/>
                    <a:pt x="86" y="80"/>
                  </a:cubicBezTo>
                  <a:cubicBezTo>
                    <a:pt x="88" y="79"/>
                    <a:pt x="91" y="79"/>
                    <a:pt x="94" y="78"/>
                  </a:cubicBezTo>
                  <a:moveTo>
                    <a:pt x="81" y="78"/>
                  </a:moveTo>
                  <a:cubicBezTo>
                    <a:pt x="81" y="78"/>
                    <a:pt x="81" y="78"/>
                    <a:pt x="81" y="78"/>
                  </a:cubicBezTo>
                  <a:cubicBezTo>
                    <a:pt x="80" y="79"/>
                    <a:pt x="79" y="79"/>
                    <a:pt x="78" y="79"/>
                  </a:cubicBezTo>
                  <a:cubicBezTo>
                    <a:pt x="75" y="79"/>
                    <a:pt x="72" y="79"/>
                    <a:pt x="69" y="79"/>
                  </a:cubicBezTo>
                  <a:cubicBezTo>
                    <a:pt x="73" y="79"/>
                    <a:pt x="77" y="79"/>
                    <a:pt x="81" y="78"/>
                  </a:cubicBezTo>
                  <a:moveTo>
                    <a:pt x="68" y="73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67" y="73"/>
                    <a:pt x="67" y="73"/>
                    <a:pt x="66" y="73"/>
                  </a:cubicBezTo>
                  <a:cubicBezTo>
                    <a:pt x="66" y="73"/>
                    <a:pt x="66" y="73"/>
                    <a:pt x="65" y="73"/>
                  </a:cubicBezTo>
                  <a:cubicBezTo>
                    <a:pt x="66" y="73"/>
                    <a:pt x="67" y="73"/>
                    <a:pt x="68" y="73"/>
                  </a:cubicBezTo>
                  <a:moveTo>
                    <a:pt x="19" y="69"/>
                  </a:moveTo>
                  <a:cubicBezTo>
                    <a:pt x="19" y="69"/>
                    <a:pt x="19" y="69"/>
                    <a:pt x="19" y="69"/>
                  </a:cubicBezTo>
                  <a:cubicBezTo>
                    <a:pt x="33" y="69"/>
                    <a:pt x="49" y="69"/>
                    <a:pt x="64" y="69"/>
                  </a:cubicBezTo>
                  <a:cubicBezTo>
                    <a:pt x="55" y="69"/>
                    <a:pt x="46" y="69"/>
                    <a:pt x="38" y="70"/>
                  </a:cubicBezTo>
                  <a:cubicBezTo>
                    <a:pt x="34" y="71"/>
                    <a:pt x="31" y="71"/>
                    <a:pt x="28" y="72"/>
                  </a:cubicBezTo>
                  <a:cubicBezTo>
                    <a:pt x="27" y="72"/>
                    <a:pt x="26" y="72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4" y="74"/>
                    <a:pt x="24" y="74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1" y="73"/>
                    <a:pt x="20" y="75"/>
                    <a:pt x="20" y="77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5"/>
                    <a:pt x="19" y="72"/>
                    <a:pt x="19" y="69"/>
                  </a:cubicBezTo>
                  <a:moveTo>
                    <a:pt x="60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53" y="79"/>
                    <a:pt x="47" y="79"/>
                    <a:pt x="40" y="80"/>
                  </a:cubicBezTo>
                  <a:cubicBezTo>
                    <a:pt x="36" y="79"/>
                    <a:pt x="32" y="79"/>
                    <a:pt x="28" y="78"/>
                  </a:cubicBezTo>
                  <a:cubicBezTo>
                    <a:pt x="33" y="77"/>
                    <a:pt x="39" y="77"/>
                    <a:pt x="45" y="77"/>
                  </a:cubicBezTo>
                  <a:cubicBezTo>
                    <a:pt x="50" y="77"/>
                    <a:pt x="55" y="77"/>
                    <a:pt x="60" y="77"/>
                  </a:cubicBezTo>
                  <a:lnTo>
                    <a:pt x="60" y="79"/>
                  </a:lnTo>
                  <a:close/>
                  <a:moveTo>
                    <a:pt x="27" y="75"/>
                  </a:move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moveTo>
                    <a:pt x="19" y="89"/>
                  </a:moveTo>
                  <a:cubicBezTo>
                    <a:pt x="19" y="89"/>
                    <a:pt x="19" y="89"/>
                    <a:pt x="19" y="89"/>
                  </a:cubicBezTo>
                  <a:cubicBezTo>
                    <a:pt x="19" y="88"/>
                    <a:pt x="19" y="86"/>
                    <a:pt x="19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1" y="89"/>
                    <a:pt x="20" y="89"/>
                    <a:pt x="19" y="89"/>
                  </a:cubicBezTo>
                  <a:moveTo>
                    <a:pt x="22" y="81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0"/>
                    <a:pt x="23" y="79"/>
                  </a:cubicBezTo>
                  <a:cubicBezTo>
                    <a:pt x="25" y="80"/>
                    <a:pt x="28" y="81"/>
                    <a:pt x="30" y="81"/>
                  </a:cubicBezTo>
                  <a:cubicBezTo>
                    <a:pt x="28" y="82"/>
                    <a:pt x="25" y="82"/>
                    <a:pt x="23" y="83"/>
                  </a:cubicBezTo>
                  <a:cubicBezTo>
                    <a:pt x="22" y="82"/>
                    <a:pt x="22" y="82"/>
                    <a:pt x="22" y="81"/>
                  </a:cubicBezTo>
                  <a:moveTo>
                    <a:pt x="24" y="8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7" y="85"/>
                    <a:pt x="30" y="85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7" y="87"/>
                    <a:pt x="26" y="87"/>
                    <a:pt x="24" y="87"/>
                  </a:cubicBezTo>
                  <a:cubicBezTo>
                    <a:pt x="24" y="87"/>
                    <a:pt x="24" y="86"/>
                    <a:pt x="24" y="85"/>
                  </a:cubicBezTo>
                  <a:moveTo>
                    <a:pt x="40" y="91"/>
                  </a:moveTo>
                  <a:cubicBezTo>
                    <a:pt x="40" y="91"/>
                    <a:pt x="40" y="91"/>
                    <a:pt x="40" y="91"/>
                  </a:cubicBezTo>
                  <a:cubicBezTo>
                    <a:pt x="34" y="90"/>
                    <a:pt x="29" y="90"/>
                    <a:pt x="26" y="90"/>
                  </a:cubicBezTo>
                  <a:cubicBezTo>
                    <a:pt x="28" y="89"/>
                    <a:pt x="31" y="89"/>
                    <a:pt x="33" y="88"/>
                  </a:cubicBezTo>
                  <a:cubicBezTo>
                    <a:pt x="36" y="89"/>
                    <a:pt x="39" y="90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90"/>
                    <a:pt x="43" y="90"/>
                    <a:pt x="44" y="90"/>
                  </a:cubicBezTo>
                  <a:cubicBezTo>
                    <a:pt x="47" y="91"/>
                    <a:pt x="49" y="91"/>
                    <a:pt x="52" y="91"/>
                  </a:cubicBezTo>
                  <a:cubicBezTo>
                    <a:pt x="48" y="91"/>
                    <a:pt x="44" y="91"/>
                    <a:pt x="40" y="91"/>
                  </a:cubicBezTo>
                  <a:moveTo>
                    <a:pt x="68" y="87"/>
                  </a:moveTo>
                  <a:cubicBezTo>
                    <a:pt x="68" y="87"/>
                    <a:pt x="68" y="87"/>
                    <a:pt x="68" y="87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4" y="85"/>
                    <a:pt x="59" y="85"/>
                    <a:pt x="54" y="85"/>
                  </a:cubicBezTo>
                  <a:cubicBezTo>
                    <a:pt x="59" y="85"/>
                    <a:pt x="64" y="85"/>
                    <a:pt x="68" y="84"/>
                  </a:cubicBezTo>
                  <a:cubicBezTo>
                    <a:pt x="73" y="85"/>
                    <a:pt x="77" y="85"/>
                    <a:pt x="81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4" y="85"/>
                    <a:pt x="85" y="85"/>
                    <a:pt x="86" y="85"/>
                  </a:cubicBezTo>
                  <a:cubicBezTo>
                    <a:pt x="81" y="86"/>
                    <a:pt x="75" y="86"/>
                    <a:pt x="68" y="87"/>
                  </a:cubicBezTo>
                  <a:moveTo>
                    <a:pt x="87" y="89"/>
                  </a:moveTo>
                  <a:cubicBezTo>
                    <a:pt x="87" y="89"/>
                    <a:pt x="87" y="89"/>
                    <a:pt x="87" y="89"/>
                  </a:cubicBezTo>
                  <a:cubicBezTo>
                    <a:pt x="89" y="89"/>
                    <a:pt x="91" y="88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4" y="87"/>
                    <a:pt x="96" y="87"/>
                    <a:pt x="97" y="87"/>
                  </a:cubicBezTo>
                  <a:cubicBezTo>
                    <a:pt x="96" y="87"/>
                    <a:pt x="96" y="88"/>
                    <a:pt x="95" y="88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9"/>
                    <a:pt x="92" y="89"/>
                  </a:cubicBezTo>
                  <a:cubicBezTo>
                    <a:pt x="91" y="90"/>
                    <a:pt x="90" y="90"/>
                    <a:pt x="89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moveTo>
                    <a:pt x="94" y="108"/>
                  </a:moveTo>
                  <a:cubicBezTo>
                    <a:pt x="94" y="108"/>
                    <a:pt x="94" y="108"/>
                    <a:pt x="94" y="108"/>
                  </a:cubicBezTo>
                  <a:cubicBezTo>
                    <a:pt x="94" y="109"/>
                    <a:pt x="94" y="111"/>
                    <a:pt x="93" y="112"/>
                  </a:cubicBezTo>
                  <a:cubicBezTo>
                    <a:pt x="93" y="111"/>
                    <a:pt x="93" y="109"/>
                    <a:pt x="92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3" y="108"/>
                    <a:pt x="94" y="108"/>
                    <a:pt x="94" y="108"/>
                  </a:cubicBezTo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  <a:cubicBezTo>
                    <a:pt x="93" y="99"/>
                    <a:pt x="93" y="99"/>
                    <a:pt x="93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93" y="99"/>
                    <a:pt x="93" y="100"/>
                    <a:pt x="93" y="100"/>
                  </a:cubicBezTo>
                  <a:moveTo>
                    <a:pt x="88" y="121"/>
                  </a:moveTo>
                  <a:cubicBezTo>
                    <a:pt x="88" y="121"/>
                    <a:pt x="88" y="121"/>
                    <a:pt x="88" y="121"/>
                  </a:cubicBezTo>
                  <a:cubicBezTo>
                    <a:pt x="88" y="118"/>
                    <a:pt x="88" y="114"/>
                    <a:pt x="88" y="109"/>
                  </a:cubicBezTo>
                  <a:cubicBezTo>
                    <a:pt x="88" y="111"/>
                    <a:pt x="89" y="112"/>
                    <a:pt x="89" y="114"/>
                  </a:cubicBezTo>
                  <a:cubicBezTo>
                    <a:pt x="89" y="115"/>
                    <a:pt x="90" y="117"/>
                    <a:pt x="90" y="118"/>
                  </a:cubicBezTo>
                  <a:cubicBezTo>
                    <a:pt x="89" y="119"/>
                    <a:pt x="89" y="120"/>
                    <a:pt x="88" y="121"/>
                  </a:cubicBezTo>
                  <a:moveTo>
                    <a:pt x="91" y="96"/>
                  </a:moveTo>
                  <a:cubicBezTo>
                    <a:pt x="91" y="96"/>
                    <a:pt x="91" y="96"/>
                    <a:pt x="91" y="96"/>
                  </a:cubicBezTo>
                  <a:cubicBezTo>
                    <a:pt x="90" y="98"/>
                    <a:pt x="89" y="100"/>
                    <a:pt x="88" y="103"/>
                  </a:cubicBezTo>
                  <a:cubicBezTo>
                    <a:pt x="88" y="100"/>
                    <a:pt x="88" y="97"/>
                    <a:pt x="88" y="94"/>
                  </a:cubicBezTo>
                  <a:cubicBezTo>
                    <a:pt x="89" y="94"/>
                    <a:pt x="90" y="94"/>
                    <a:pt x="91" y="94"/>
                  </a:cubicBezTo>
                  <a:cubicBezTo>
                    <a:pt x="91" y="95"/>
                    <a:pt x="91" y="95"/>
                    <a:pt x="92" y="95"/>
                  </a:cubicBezTo>
                  <a:cubicBezTo>
                    <a:pt x="91" y="95"/>
                    <a:pt x="91" y="96"/>
                    <a:pt x="91" y="96"/>
                  </a:cubicBezTo>
                  <a:moveTo>
                    <a:pt x="92" y="120"/>
                  </a:moveTo>
                  <a:cubicBezTo>
                    <a:pt x="92" y="120"/>
                    <a:pt x="92" y="120"/>
                    <a:pt x="92" y="120"/>
                  </a:cubicBezTo>
                  <a:cubicBezTo>
                    <a:pt x="92" y="120"/>
                    <a:pt x="92" y="120"/>
                    <a:pt x="93" y="119"/>
                  </a:cubicBezTo>
                  <a:cubicBezTo>
                    <a:pt x="99" y="117"/>
                    <a:pt x="104" y="114"/>
                    <a:pt x="110" y="111"/>
                  </a:cubicBezTo>
                  <a:cubicBezTo>
                    <a:pt x="104" y="115"/>
                    <a:pt x="98" y="118"/>
                    <a:pt x="92" y="120"/>
                  </a:cubicBezTo>
                  <a:moveTo>
                    <a:pt x="108" y="107"/>
                  </a:moveTo>
                  <a:cubicBezTo>
                    <a:pt x="108" y="107"/>
                    <a:pt x="108" y="107"/>
                    <a:pt x="108" y="107"/>
                  </a:cubicBezTo>
                  <a:cubicBezTo>
                    <a:pt x="110" y="106"/>
                    <a:pt x="112" y="105"/>
                    <a:pt x="114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2" y="105"/>
                    <a:pt x="110" y="106"/>
                    <a:pt x="108" y="107"/>
                  </a:cubicBezTo>
                  <a:moveTo>
                    <a:pt x="115" y="96"/>
                  </a:moveTo>
                  <a:cubicBezTo>
                    <a:pt x="115" y="96"/>
                    <a:pt x="115" y="96"/>
                    <a:pt x="115" y="96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4" y="96"/>
                    <a:pt x="115" y="96"/>
                    <a:pt x="115" y="95"/>
                  </a:cubicBezTo>
                  <a:cubicBezTo>
                    <a:pt x="115" y="96"/>
                    <a:pt x="115" y="96"/>
                    <a:pt x="115" y="96"/>
                  </a:cubicBezTo>
                  <a:moveTo>
                    <a:pt x="117" y="74"/>
                  </a:moveTo>
                  <a:cubicBezTo>
                    <a:pt x="117" y="74"/>
                    <a:pt x="117" y="74"/>
                    <a:pt x="117" y="74"/>
                  </a:cubicBezTo>
                  <a:cubicBezTo>
                    <a:pt x="117" y="72"/>
                    <a:pt x="116" y="70"/>
                    <a:pt x="115" y="68"/>
                  </a:cubicBezTo>
                  <a:cubicBezTo>
                    <a:pt x="116" y="68"/>
                    <a:pt x="116" y="68"/>
                    <a:pt x="117" y="68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70"/>
                    <a:pt x="118" y="72"/>
                    <a:pt x="118" y="74"/>
                  </a:cubicBezTo>
                  <a:cubicBezTo>
                    <a:pt x="118" y="74"/>
                    <a:pt x="118" y="74"/>
                    <a:pt x="117" y="74"/>
                  </a:cubicBezTo>
                  <a:moveTo>
                    <a:pt x="124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6" y="79"/>
                    <a:pt x="126" y="79"/>
                    <a:pt x="126" y="80"/>
                  </a:cubicBezTo>
                  <a:cubicBezTo>
                    <a:pt x="126" y="80"/>
                    <a:pt x="126" y="80"/>
                    <a:pt x="126" y="81"/>
                  </a:cubicBezTo>
                  <a:cubicBezTo>
                    <a:pt x="126" y="81"/>
                    <a:pt x="125" y="81"/>
                    <a:pt x="125" y="81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5" y="80"/>
                    <a:pt x="124" y="80"/>
                    <a:pt x="124" y="80"/>
                  </a:cubicBezTo>
                  <a:moveTo>
                    <a:pt x="125" y="83"/>
                  </a:moveTo>
                  <a:cubicBezTo>
                    <a:pt x="125" y="83"/>
                    <a:pt x="125" y="83"/>
                    <a:pt x="125" y="83"/>
                  </a:cubicBezTo>
                  <a:cubicBezTo>
                    <a:pt x="124" y="84"/>
                    <a:pt x="124" y="84"/>
                    <a:pt x="123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4"/>
                    <a:pt x="123" y="84"/>
                    <a:pt x="122" y="83"/>
                  </a:cubicBezTo>
                  <a:cubicBezTo>
                    <a:pt x="123" y="83"/>
                    <a:pt x="124" y="83"/>
                    <a:pt x="125" y="83"/>
                  </a:cubicBezTo>
                  <a:moveTo>
                    <a:pt x="121" y="74"/>
                  </a:moveTo>
                  <a:cubicBezTo>
                    <a:pt x="121" y="74"/>
                    <a:pt x="121" y="74"/>
                    <a:pt x="121" y="74"/>
                  </a:cubicBezTo>
                  <a:cubicBezTo>
                    <a:pt x="120" y="73"/>
                    <a:pt x="120" y="71"/>
                    <a:pt x="120" y="70"/>
                  </a:cubicBezTo>
                  <a:cubicBezTo>
                    <a:pt x="120" y="70"/>
                    <a:pt x="120" y="70"/>
                    <a:pt x="120" y="70"/>
                  </a:cubicBezTo>
                  <a:cubicBezTo>
                    <a:pt x="121" y="71"/>
                    <a:pt x="122" y="73"/>
                    <a:pt x="123" y="74"/>
                  </a:cubicBezTo>
                  <a:cubicBezTo>
                    <a:pt x="122" y="74"/>
                    <a:pt x="121" y="74"/>
                    <a:pt x="121" y="74"/>
                  </a:cubicBezTo>
                  <a:moveTo>
                    <a:pt x="121" y="65"/>
                  </a:moveTo>
                  <a:cubicBezTo>
                    <a:pt x="121" y="65"/>
                    <a:pt x="121" y="65"/>
                    <a:pt x="121" y="65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5"/>
                    <a:pt x="123" y="66"/>
                    <a:pt x="123" y="66"/>
                  </a:cubicBezTo>
                  <a:cubicBezTo>
                    <a:pt x="123" y="66"/>
                    <a:pt x="122" y="66"/>
                    <a:pt x="121" y="65"/>
                  </a:cubicBezTo>
                  <a:moveTo>
                    <a:pt x="120" y="64"/>
                  </a:moveTo>
                  <a:cubicBezTo>
                    <a:pt x="120" y="64"/>
                    <a:pt x="120" y="64"/>
                    <a:pt x="120" y="64"/>
                  </a:cubicBezTo>
                  <a:cubicBezTo>
                    <a:pt x="120" y="63"/>
                    <a:pt x="119" y="62"/>
                    <a:pt x="118" y="60"/>
                  </a:cubicBezTo>
                  <a:cubicBezTo>
                    <a:pt x="119" y="62"/>
                    <a:pt x="120" y="63"/>
                    <a:pt x="121" y="64"/>
                  </a:cubicBezTo>
                  <a:lnTo>
                    <a:pt x="120" y="64"/>
                  </a:lnTo>
                  <a:close/>
                  <a:moveTo>
                    <a:pt x="123" y="88"/>
                  </a:moveTo>
                  <a:cubicBezTo>
                    <a:pt x="123" y="88"/>
                    <a:pt x="123" y="88"/>
                    <a:pt x="123" y="88"/>
                  </a:cubicBezTo>
                  <a:cubicBezTo>
                    <a:pt x="124" y="88"/>
                    <a:pt x="125" y="88"/>
                    <a:pt x="126" y="87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7" y="85"/>
                    <a:pt x="129" y="84"/>
                    <a:pt x="130" y="83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0" y="80"/>
                    <a:pt x="129" y="78"/>
                    <a:pt x="128" y="76"/>
                  </a:cubicBezTo>
                  <a:cubicBezTo>
                    <a:pt x="128" y="76"/>
                    <a:pt x="129" y="77"/>
                    <a:pt x="129" y="78"/>
                  </a:cubicBezTo>
                  <a:cubicBezTo>
                    <a:pt x="131" y="80"/>
                    <a:pt x="132" y="83"/>
                    <a:pt x="134" y="86"/>
                  </a:cubicBezTo>
                  <a:cubicBezTo>
                    <a:pt x="132" y="86"/>
                    <a:pt x="130" y="87"/>
                    <a:pt x="129" y="88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5" y="88"/>
                    <a:pt x="122" y="89"/>
                    <a:pt x="119" y="90"/>
                  </a:cubicBezTo>
                  <a:cubicBezTo>
                    <a:pt x="121" y="89"/>
                    <a:pt x="122" y="89"/>
                    <a:pt x="123" y="88"/>
                  </a:cubicBezTo>
                  <a:moveTo>
                    <a:pt x="135" y="96"/>
                  </a:moveTo>
                  <a:cubicBezTo>
                    <a:pt x="135" y="96"/>
                    <a:pt x="135" y="96"/>
                    <a:pt x="135" y="96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3" y="99"/>
                    <a:pt x="131" y="100"/>
                    <a:pt x="129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6" y="100"/>
                    <a:pt x="123" y="101"/>
                    <a:pt x="121" y="102"/>
                  </a:cubicBezTo>
                  <a:cubicBezTo>
                    <a:pt x="123" y="101"/>
                    <a:pt x="125" y="99"/>
                    <a:pt x="127" y="98"/>
                  </a:cubicBezTo>
                  <a:cubicBezTo>
                    <a:pt x="128" y="97"/>
                    <a:pt x="129" y="97"/>
                    <a:pt x="130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6"/>
                    <a:pt x="132" y="96"/>
                    <a:pt x="132" y="96"/>
                  </a:cubicBezTo>
                  <a:cubicBezTo>
                    <a:pt x="133" y="95"/>
                    <a:pt x="135" y="94"/>
                    <a:pt x="136" y="94"/>
                  </a:cubicBezTo>
                  <a:cubicBezTo>
                    <a:pt x="136" y="94"/>
                    <a:pt x="135" y="95"/>
                    <a:pt x="135" y="96"/>
                  </a:cubicBezTo>
                  <a:moveTo>
                    <a:pt x="144" y="87"/>
                  </a:moveTo>
                  <a:cubicBezTo>
                    <a:pt x="144" y="87"/>
                    <a:pt x="144" y="87"/>
                    <a:pt x="144" y="87"/>
                  </a:cubicBezTo>
                  <a:cubicBezTo>
                    <a:pt x="142" y="89"/>
                    <a:pt x="139" y="91"/>
                    <a:pt x="137" y="93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9" y="90"/>
                    <a:pt x="141" y="88"/>
                    <a:pt x="144" y="86"/>
                  </a:cubicBezTo>
                  <a:cubicBezTo>
                    <a:pt x="144" y="86"/>
                    <a:pt x="145" y="86"/>
                    <a:pt x="146" y="86"/>
                  </a:cubicBezTo>
                  <a:cubicBezTo>
                    <a:pt x="146" y="86"/>
                    <a:pt x="145" y="87"/>
                    <a:pt x="144" y="87"/>
                  </a:cubicBezTo>
                  <a:moveTo>
                    <a:pt x="145" y="80"/>
                  </a:moveTo>
                  <a:cubicBezTo>
                    <a:pt x="145" y="80"/>
                    <a:pt x="145" y="80"/>
                    <a:pt x="145" y="80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5" y="78"/>
                    <a:pt x="145" y="77"/>
                    <a:pt x="144" y="76"/>
                  </a:cubicBezTo>
                  <a:cubicBezTo>
                    <a:pt x="145" y="77"/>
                    <a:pt x="146" y="78"/>
                    <a:pt x="147" y="79"/>
                  </a:cubicBezTo>
                  <a:cubicBezTo>
                    <a:pt x="147" y="79"/>
                    <a:pt x="146" y="79"/>
                    <a:pt x="145" y="80"/>
                  </a:cubicBezTo>
                  <a:moveTo>
                    <a:pt x="151" y="80"/>
                  </a:moveTo>
                  <a:cubicBezTo>
                    <a:pt x="151" y="80"/>
                    <a:pt x="151" y="80"/>
                    <a:pt x="151" y="80"/>
                  </a:cubicBezTo>
                  <a:cubicBezTo>
                    <a:pt x="151" y="81"/>
                    <a:pt x="151" y="81"/>
                    <a:pt x="151" y="82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49" y="81"/>
                    <a:pt x="150" y="81"/>
                    <a:pt x="151" y="79"/>
                  </a:cubicBezTo>
                  <a:cubicBezTo>
                    <a:pt x="151" y="80"/>
                    <a:pt x="151" y="80"/>
                    <a:pt x="151" y="80"/>
                  </a:cubicBezTo>
                  <a:moveTo>
                    <a:pt x="151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0" y="78"/>
                    <a:pt x="151" y="79"/>
                    <a:pt x="151" y="79"/>
                  </a:cubicBezTo>
                  <a:moveTo>
                    <a:pt x="150" y="77"/>
                  </a:moveTo>
                  <a:cubicBezTo>
                    <a:pt x="150" y="77"/>
                    <a:pt x="150" y="77"/>
                    <a:pt x="150" y="77"/>
                  </a:cubicBezTo>
                  <a:cubicBezTo>
                    <a:pt x="147" y="74"/>
                    <a:pt x="143" y="70"/>
                    <a:pt x="139" y="66"/>
                  </a:cubicBezTo>
                  <a:cubicBezTo>
                    <a:pt x="144" y="70"/>
                    <a:pt x="147" y="74"/>
                    <a:pt x="150" y="77"/>
                  </a:cubicBezTo>
                  <a:moveTo>
                    <a:pt x="144" y="80"/>
                  </a:moveTo>
                  <a:cubicBezTo>
                    <a:pt x="144" y="80"/>
                    <a:pt x="144" y="80"/>
                    <a:pt x="144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4" y="81"/>
                    <a:pt x="143" y="81"/>
                    <a:pt x="142" y="82"/>
                  </a:cubicBezTo>
                  <a:cubicBezTo>
                    <a:pt x="140" y="79"/>
                    <a:pt x="139" y="76"/>
                    <a:pt x="138" y="73"/>
                  </a:cubicBezTo>
                  <a:cubicBezTo>
                    <a:pt x="140" y="76"/>
                    <a:pt x="142" y="78"/>
                    <a:pt x="144" y="80"/>
                  </a:cubicBezTo>
                  <a:moveTo>
                    <a:pt x="135" y="78"/>
                  </a:moveTo>
                  <a:cubicBezTo>
                    <a:pt x="135" y="78"/>
                    <a:pt x="135" y="78"/>
                    <a:pt x="135" y="78"/>
                  </a:cubicBezTo>
                  <a:cubicBezTo>
                    <a:pt x="137" y="80"/>
                    <a:pt x="138" y="82"/>
                    <a:pt x="140" y="83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0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8" y="83"/>
                    <a:pt x="137" y="84"/>
                    <a:pt x="136" y="84"/>
                  </a:cubicBezTo>
                  <a:cubicBezTo>
                    <a:pt x="135" y="82"/>
                    <a:pt x="134" y="79"/>
                    <a:pt x="132" y="77"/>
                  </a:cubicBezTo>
                  <a:cubicBezTo>
                    <a:pt x="133" y="78"/>
                    <a:pt x="134" y="78"/>
                    <a:pt x="135" y="79"/>
                  </a:cubicBezTo>
                  <a:lnTo>
                    <a:pt x="135" y="78"/>
                  </a:lnTo>
                  <a:close/>
                  <a:moveTo>
                    <a:pt x="135" y="73"/>
                  </a:moveTo>
                  <a:cubicBezTo>
                    <a:pt x="135" y="73"/>
                    <a:pt x="135" y="73"/>
                    <a:pt x="135" y="73"/>
                  </a:cubicBezTo>
                  <a:cubicBezTo>
                    <a:pt x="133" y="70"/>
                    <a:pt x="130" y="66"/>
                    <a:pt x="128" y="63"/>
                  </a:cubicBezTo>
                  <a:cubicBezTo>
                    <a:pt x="130" y="64"/>
                    <a:pt x="131" y="66"/>
                    <a:pt x="133" y="68"/>
                  </a:cubicBezTo>
                  <a:cubicBezTo>
                    <a:pt x="134" y="70"/>
                    <a:pt x="134" y="71"/>
                    <a:pt x="135" y="73"/>
                  </a:cubicBezTo>
                  <a:moveTo>
                    <a:pt x="128" y="54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5" y="50"/>
                    <a:pt x="122" y="47"/>
                    <a:pt x="119" y="44"/>
                  </a:cubicBezTo>
                  <a:cubicBezTo>
                    <a:pt x="119" y="44"/>
                    <a:pt x="119" y="44"/>
                    <a:pt x="119" y="43"/>
                  </a:cubicBezTo>
                  <a:cubicBezTo>
                    <a:pt x="123" y="47"/>
                    <a:pt x="126" y="51"/>
                    <a:pt x="130" y="55"/>
                  </a:cubicBezTo>
                  <a:cubicBezTo>
                    <a:pt x="129" y="55"/>
                    <a:pt x="128" y="54"/>
                    <a:pt x="128" y="54"/>
                  </a:cubicBezTo>
                  <a:moveTo>
                    <a:pt x="171" y="81"/>
                  </a:moveTo>
                  <a:cubicBezTo>
                    <a:pt x="171" y="81"/>
                    <a:pt x="171" y="81"/>
                    <a:pt x="171" y="81"/>
                  </a:cubicBezTo>
                  <a:cubicBezTo>
                    <a:pt x="160" y="67"/>
                    <a:pt x="142" y="47"/>
                    <a:pt x="131" y="37"/>
                  </a:cubicBezTo>
                  <a:cubicBezTo>
                    <a:pt x="116" y="25"/>
                    <a:pt x="102" y="11"/>
                    <a:pt x="87" y="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19"/>
                    <a:pt x="81" y="38"/>
                    <a:pt x="80" y="56"/>
                  </a:cubicBezTo>
                  <a:cubicBezTo>
                    <a:pt x="72" y="55"/>
                    <a:pt x="63" y="55"/>
                    <a:pt x="55" y="55"/>
                  </a:cubicBezTo>
                  <a:cubicBezTo>
                    <a:pt x="42" y="55"/>
                    <a:pt x="29" y="56"/>
                    <a:pt x="16" y="56"/>
                  </a:cubicBezTo>
                  <a:cubicBezTo>
                    <a:pt x="11" y="56"/>
                    <a:pt x="7" y="56"/>
                    <a:pt x="2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0" y="64"/>
                    <a:pt x="0" y="68"/>
                  </a:cubicBezTo>
                  <a:cubicBezTo>
                    <a:pt x="0" y="79"/>
                    <a:pt x="1" y="89"/>
                    <a:pt x="2" y="99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0"/>
                    <a:pt x="9" y="100"/>
                    <a:pt x="11" y="100"/>
                  </a:cubicBezTo>
                  <a:cubicBezTo>
                    <a:pt x="29" y="100"/>
                    <a:pt x="47" y="103"/>
                    <a:pt x="66" y="103"/>
                  </a:cubicBezTo>
                  <a:cubicBezTo>
                    <a:pt x="69" y="103"/>
                    <a:pt x="72" y="103"/>
                    <a:pt x="75" y="103"/>
                  </a:cubicBezTo>
                  <a:cubicBezTo>
                    <a:pt x="76" y="106"/>
                    <a:pt x="76" y="109"/>
                    <a:pt x="76" y="112"/>
                  </a:cubicBezTo>
                  <a:cubicBezTo>
                    <a:pt x="76" y="122"/>
                    <a:pt x="74" y="131"/>
                    <a:pt x="73" y="141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92" y="138"/>
                    <a:pt x="114" y="125"/>
                    <a:pt x="131" y="116"/>
                  </a:cubicBezTo>
                  <a:cubicBezTo>
                    <a:pt x="139" y="111"/>
                    <a:pt x="163" y="94"/>
                    <a:pt x="171" y="82"/>
                  </a:cubicBezTo>
                  <a:cubicBezTo>
                    <a:pt x="172" y="81"/>
                    <a:pt x="172" y="81"/>
                    <a:pt x="172" y="81"/>
                  </a:cubicBezTo>
                  <a:lnTo>
                    <a:pt x="171" y="81"/>
                  </a:lnTo>
                  <a:close/>
                  <a:moveTo>
                    <a:pt x="129" y="114"/>
                  </a:moveTo>
                  <a:cubicBezTo>
                    <a:pt x="129" y="114"/>
                    <a:pt x="129" y="114"/>
                    <a:pt x="129" y="114"/>
                  </a:cubicBezTo>
                  <a:cubicBezTo>
                    <a:pt x="114" y="123"/>
                    <a:pt x="92" y="134"/>
                    <a:pt x="76" y="139"/>
                  </a:cubicBezTo>
                  <a:cubicBezTo>
                    <a:pt x="77" y="130"/>
                    <a:pt x="78" y="121"/>
                    <a:pt x="78" y="112"/>
                  </a:cubicBezTo>
                  <a:cubicBezTo>
                    <a:pt x="78" y="109"/>
                    <a:pt x="78" y="105"/>
                    <a:pt x="78" y="102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3" y="101"/>
                    <a:pt x="69" y="101"/>
                    <a:pt x="66" y="101"/>
                  </a:cubicBezTo>
                  <a:cubicBezTo>
                    <a:pt x="48" y="101"/>
                    <a:pt x="30" y="97"/>
                    <a:pt x="11" y="97"/>
                  </a:cubicBezTo>
                  <a:cubicBezTo>
                    <a:pt x="9" y="97"/>
                    <a:pt x="7" y="98"/>
                    <a:pt x="4" y="98"/>
                  </a:cubicBezTo>
                  <a:cubicBezTo>
                    <a:pt x="4" y="88"/>
                    <a:pt x="2" y="78"/>
                    <a:pt x="2" y="68"/>
                  </a:cubicBezTo>
                  <a:cubicBezTo>
                    <a:pt x="2" y="65"/>
                    <a:pt x="2" y="61"/>
                    <a:pt x="3" y="58"/>
                  </a:cubicBezTo>
                  <a:cubicBezTo>
                    <a:pt x="7" y="58"/>
                    <a:pt x="12" y="58"/>
                    <a:pt x="16" y="58"/>
                  </a:cubicBezTo>
                  <a:cubicBezTo>
                    <a:pt x="29" y="58"/>
                    <a:pt x="42" y="58"/>
                    <a:pt x="55" y="58"/>
                  </a:cubicBezTo>
                  <a:cubicBezTo>
                    <a:pt x="64" y="58"/>
                    <a:pt x="72" y="58"/>
                    <a:pt x="82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4" y="40"/>
                    <a:pt x="85" y="21"/>
                    <a:pt x="87" y="4"/>
                  </a:cubicBezTo>
                  <a:cubicBezTo>
                    <a:pt x="101" y="14"/>
                    <a:pt x="115" y="28"/>
                    <a:pt x="129" y="39"/>
                  </a:cubicBezTo>
                  <a:cubicBezTo>
                    <a:pt x="140" y="48"/>
                    <a:pt x="157" y="68"/>
                    <a:pt x="169" y="81"/>
                  </a:cubicBezTo>
                  <a:cubicBezTo>
                    <a:pt x="160" y="92"/>
                    <a:pt x="137" y="109"/>
                    <a:pt x="129" y="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Freeform 18"/>
          <p:cNvSpPr>
            <a:spLocks noEditPoints="1"/>
          </p:cNvSpPr>
          <p:nvPr/>
        </p:nvSpPr>
        <p:spPr bwMode="auto">
          <a:xfrm rot="10800000" flipV="1">
            <a:off x="7614736" y="4188797"/>
            <a:ext cx="2129383" cy="312779"/>
          </a:xfrm>
          <a:custGeom>
            <a:avLst/>
            <a:gdLst>
              <a:gd name="T0" fmla="*/ 8 w 805"/>
              <a:gd name="T1" fmla="*/ 61 h 66"/>
              <a:gd name="T2" fmla="*/ 401 w 805"/>
              <a:gd name="T3" fmla="*/ 57 h 66"/>
              <a:gd name="T4" fmla="*/ 772 w 805"/>
              <a:gd name="T5" fmla="*/ 48 h 66"/>
              <a:gd name="T6" fmla="*/ 804 w 805"/>
              <a:gd name="T7" fmla="*/ 42 h 66"/>
              <a:gd name="T8" fmla="*/ 606 w 805"/>
              <a:gd name="T9" fmla="*/ 18 h 66"/>
              <a:gd name="T10" fmla="*/ 238 w 805"/>
              <a:gd name="T11" fmla="*/ 19 h 66"/>
              <a:gd name="T12" fmla="*/ 1 w 805"/>
              <a:gd name="T13" fmla="*/ 18 h 66"/>
              <a:gd name="T14" fmla="*/ 715 w 805"/>
              <a:gd name="T15" fmla="*/ 30 h 66"/>
              <a:gd name="T16" fmla="*/ 718 w 805"/>
              <a:gd name="T17" fmla="*/ 20 h 66"/>
              <a:gd name="T18" fmla="*/ 772 w 805"/>
              <a:gd name="T19" fmla="*/ 43 h 66"/>
              <a:gd name="T20" fmla="*/ 765 w 805"/>
              <a:gd name="T21" fmla="*/ 15 h 66"/>
              <a:gd name="T22" fmla="*/ 686 w 805"/>
              <a:gd name="T23" fmla="*/ 46 h 66"/>
              <a:gd name="T24" fmla="*/ 651 w 805"/>
              <a:gd name="T25" fmla="*/ 24 h 66"/>
              <a:gd name="T26" fmla="*/ 649 w 805"/>
              <a:gd name="T27" fmla="*/ 47 h 66"/>
              <a:gd name="T28" fmla="*/ 614 w 805"/>
              <a:gd name="T29" fmla="*/ 25 h 66"/>
              <a:gd name="T30" fmla="*/ 608 w 805"/>
              <a:gd name="T31" fmla="*/ 48 h 66"/>
              <a:gd name="T32" fmla="*/ 608 w 805"/>
              <a:gd name="T33" fmla="*/ 25 h 66"/>
              <a:gd name="T34" fmla="*/ 572 w 805"/>
              <a:gd name="T35" fmla="*/ 49 h 66"/>
              <a:gd name="T36" fmla="*/ 568 w 805"/>
              <a:gd name="T37" fmla="*/ 49 h 66"/>
              <a:gd name="T38" fmla="*/ 527 w 805"/>
              <a:gd name="T39" fmla="*/ 29 h 66"/>
              <a:gd name="T40" fmla="*/ 487 w 805"/>
              <a:gd name="T41" fmla="*/ 51 h 66"/>
              <a:gd name="T42" fmla="*/ 608 w 805"/>
              <a:gd name="T43" fmla="*/ 25 h 66"/>
              <a:gd name="T44" fmla="*/ 483 w 805"/>
              <a:gd name="T45" fmla="*/ 50 h 66"/>
              <a:gd name="T46" fmla="*/ 453 w 805"/>
              <a:gd name="T47" fmla="*/ 29 h 66"/>
              <a:gd name="T48" fmla="*/ 410 w 805"/>
              <a:gd name="T49" fmla="*/ 51 h 66"/>
              <a:gd name="T50" fmla="*/ 414 w 805"/>
              <a:gd name="T51" fmla="*/ 26 h 66"/>
              <a:gd name="T52" fmla="*/ 405 w 805"/>
              <a:gd name="T53" fmla="*/ 26 h 66"/>
              <a:gd name="T54" fmla="*/ 397 w 805"/>
              <a:gd name="T55" fmla="*/ 50 h 66"/>
              <a:gd name="T56" fmla="*/ 320 w 805"/>
              <a:gd name="T57" fmla="*/ 26 h 66"/>
              <a:gd name="T58" fmla="*/ 323 w 805"/>
              <a:gd name="T59" fmla="*/ 26 h 66"/>
              <a:gd name="T60" fmla="*/ 357 w 805"/>
              <a:gd name="T61" fmla="*/ 49 h 66"/>
              <a:gd name="T62" fmla="*/ 320 w 805"/>
              <a:gd name="T63" fmla="*/ 26 h 66"/>
              <a:gd name="T64" fmla="*/ 234 w 805"/>
              <a:gd name="T65" fmla="*/ 41 h 66"/>
              <a:gd name="T66" fmla="*/ 270 w 805"/>
              <a:gd name="T67" fmla="*/ 44 h 66"/>
              <a:gd name="T68" fmla="*/ 194 w 805"/>
              <a:gd name="T69" fmla="*/ 26 h 66"/>
              <a:gd name="T70" fmla="*/ 189 w 805"/>
              <a:gd name="T71" fmla="*/ 44 h 66"/>
              <a:gd name="T72" fmla="*/ 154 w 805"/>
              <a:gd name="T73" fmla="*/ 31 h 66"/>
              <a:gd name="T74" fmla="*/ 117 w 805"/>
              <a:gd name="T75" fmla="*/ 26 h 66"/>
              <a:gd name="T76" fmla="*/ 111 w 805"/>
              <a:gd name="T77" fmla="*/ 26 h 66"/>
              <a:gd name="T78" fmla="*/ 76 w 805"/>
              <a:gd name="T79" fmla="*/ 27 h 66"/>
              <a:gd name="T80" fmla="*/ 50 w 805"/>
              <a:gd name="T81" fmla="*/ 49 h 66"/>
              <a:gd name="T82" fmla="*/ 70 w 805"/>
              <a:gd name="T83" fmla="*/ 27 h 66"/>
              <a:gd name="T84" fmla="*/ 42 w 805"/>
              <a:gd name="T85" fmla="*/ 50 h 66"/>
              <a:gd name="T86" fmla="*/ 38 w 805"/>
              <a:gd name="T87" fmla="*/ 2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5" h="66">
                <a:moveTo>
                  <a:pt x="1" y="61"/>
                </a:moveTo>
                <a:cubicBezTo>
                  <a:pt x="1" y="65"/>
                  <a:pt x="7" y="66"/>
                  <a:pt x="8" y="62"/>
                </a:cubicBezTo>
                <a:cubicBezTo>
                  <a:pt x="8" y="62"/>
                  <a:pt x="8" y="62"/>
                  <a:pt x="8" y="61"/>
                </a:cubicBezTo>
                <a:cubicBezTo>
                  <a:pt x="56" y="56"/>
                  <a:pt x="104" y="53"/>
                  <a:pt x="152" y="52"/>
                </a:cubicBezTo>
                <a:cubicBezTo>
                  <a:pt x="152" y="52"/>
                  <a:pt x="152" y="52"/>
                  <a:pt x="153" y="52"/>
                </a:cubicBezTo>
                <a:cubicBezTo>
                  <a:pt x="235" y="51"/>
                  <a:pt x="318" y="55"/>
                  <a:pt x="401" y="57"/>
                </a:cubicBezTo>
                <a:cubicBezTo>
                  <a:pt x="523" y="60"/>
                  <a:pt x="646" y="56"/>
                  <a:pt x="768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9" y="50"/>
                  <a:pt x="771" y="49"/>
                  <a:pt x="772" y="48"/>
                </a:cubicBezTo>
                <a:cubicBezTo>
                  <a:pt x="782" y="47"/>
                  <a:pt x="792" y="47"/>
                  <a:pt x="802" y="46"/>
                </a:cubicBezTo>
                <a:cubicBezTo>
                  <a:pt x="804" y="46"/>
                  <a:pt x="804" y="44"/>
                  <a:pt x="803" y="43"/>
                </a:cubicBezTo>
                <a:cubicBezTo>
                  <a:pt x="803" y="43"/>
                  <a:pt x="804" y="42"/>
                  <a:pt x="804" y="42"/>
                </a:cubicBezTo>
                <a:cubicBezTo>
                  <a:pt x="804" y="29"/>
                  <a:pt x="805" y="17"/>
                  <a:pt x="805" y="4"/>
                </a:cubicBezTo>
                <a:cubicBezTo>
                  <a:pt x="805" y="1"/>
                  <a:pt x="803" y="0"/>
                  <a:pt x="801" y="0"/>
                </a:cubicBezTo>
                <a:cubicBezTo>
                  <a:pt x="737" y="15"/>
                  <a:pt x="672" y="18"/>
                  <a:pt x="606" y="18"/>
                </a:cubicBezTo>
                <a:cubicBezTo>
                  <a:pt x="539" y="19"/>
                  <a:pt x="472" y="18"/>
                  <a:pt x="406" y="19"/>
                </a:cubicBezTo>
                <a:cubicBezTo>
                  <a:pt x="351" y="19"/>
                  <a:pt x="295" y="19"/>
                  <a:pt x="240" y="19"/>
                </a:cubicBezTo>
                <a:cubicBezTo>
                  <a:pt x="240" y="19"/>
                  <a:pt x="239" y="19"/>
                  <a:pt x="238" y="19"/>
                </a:cubicBezTo>
                <a:cubicBezTo>
                  <a:pt x="161" y="19"/>
                  <a:pt x="84" y="19"/>
                  <a:pt x="6" y="19"/>
                </a:cubicBezTo>
                <a:cubicBezTo>
                  <a:pt x="6" y="19"/>
                  <a:pt x="6" y="18"/>
                  <a:pt x="6" y="17"/>
                </a:cubicBezTo>
                <a:cubicBezTo>
                  <a:pt x="6" y="14"/>
                  <a:pt x="1" y="15"/>
                  <a:pt x="1" y="18"/>
                </a:cubicBezTo>
                <a:cubicBezTo>
                  <a:pt x="1" y="32"/>
                  <a:pt x="0" y="47"/>
                  <a:pt x="1" y="61"/>
                </a:cubicBezTo>
                <a:close/>
                <a:moveTo>
                  <a:pt x="714" y="21"/>
                </a:moveTo>
                <a:cubicBezTo>
                  <a:pt x="715" y="24"/>
                  <a:pt x="715" y="27"/>
                  <a:pt x="715" y="30"/>
                </a:cubicBezTo>
                <a:cubicBezTo>
                  <a:pt x="714" y="34"/>
                  <a:pt x="712" y="38"/>
                  <a:pt x="712" y="42"/>
                </a:cubicBezTo>
                <a:cubicBezTo>
                  <a:pt x="712" y="43"/>
                  <a:pt x="714" y="44"/>
                  <a:pt x="715" y="43"/>
                </a:cubicBezTo>
                <a:cubicBezTo>
                  <a:pt x="720" y="37"/>
                  <a:pt x="720" y="28"/>
                  <a:pt x="718" y="20"/>
                </a:cubicBezTo>
                <a:cubicBezTo>
                  <a:pt x="745" y="18"/>
                  <a:pt x="772" y="14"/>
                  <a:pt x="798" y="8"/>
                </a:cubicBezTo>
                <a:cubicBezTo>
                  <a:pt x="798" y="19"/>
                  <a:pt x="799" y="31"/>
                  <a:pt x="799" y="42"/>
                </a:cubicBezTo>
                <a:cubicBezTo>
                  <a:pt x="790" y="42"/>
                  <a:pt x="781" y="43"/>
                  <a:pt x="772" y="43"/>
                </a:cubicBezTo>
                <a:cubicBezTo>
                  <a:pt x="772" y="40"/>
                  <a:pt x="771" y="37"/>
                  <a:pt x="770" y="33"/>
                </a:cubicBezTo>
                <a:cubicBezTo>
                  <a:pt x="769" y="27"/>
                  <a:pt x="768" y="21"/>
                  <a:pt x="767" y="15"/>
                </a:cubicBezTo>
                <a:cubicBezTo>
                  <a:pt x="767" y="14"/>
                  <a:pt x="764" y="14"/>
                  <a:pt x="765" y="15"/>
                </a:cubicBezTo>
                <a:cubicBezTo>
                  <a:pt x="765" y="22"/>
                  <a:pt x="765" y="28"/>
                  <a:pt x="766" y="34"/>
                </a:cubicBezTo>
                <a:cubicBezTo>
                  <a:pt x="766" y="37"/>
                  <a:pt x="766" y="40"/>
                  <a:pt x="767" y="43"/>
                </a:cubicBezTo>
                <a:cubicBezTo>
                  <a:pt x="740" y="44"/>
                  <a:pt x="713" y="45"/>
                  <a:pt x="686" y="46"/>
                </a:cubicBezTo>
                <a:cubicBezTo>
                  <a:pt x="687" y="38"/>
                  <a:pt x="686" y="30"/>
                  <a:pt x="683" y="23"/>
                </a:cubicBezTo>
                <a:cubicBezTo>
                  <a:pt x="694" y="22"/>
                  <a:pt x="704" y="22"/>
                  <a:pt x="714" y="21"/>
                </a:cubicBezTo>
                <a:close/>
                <a:moveTo>
                  <a:pt x="651" y="24"/>
                </a:moveTo>
                <a:cubicBezTo>
                  <a:pt x="661" y="24"/>
                  <a:pt x="670" y="24"/>
                  <a:pt x="680" y="23"/>
                </a:cubicBezTo>
                <a:cubicBezTo>
                  <a:pt x="682" y="31"/>
                  <a:pt x="682" y="38"/>
                  <a:pt x="682" y="46"/>
                </a:cubicBezTo>
                <a:cubicBezTo>
                  <a:pt x="671" y="46"/>
                  <a:pt x="660" y="47"/>
                  <a:pt x="649" y="47"/>
                </a:cubicBezTo>
                <a:cubicBezTo>
                  <a:pt x="649" y="39"/>
                  <a:pt x="649" y="32"/>
                  <a:pt x="651" y="24"/>
                </a:cubicBezTo>
                <a:close/>
                <a:moveTo>
                  <a:pt x="611" y="25"/>
                </a:moveTo>
                <a:cubicBezTo>
                  <a:pt x="612" y="25"/>
                  <a:pt x="613" y="25"/>
                  <a:pt x="614" y="25"/>
                </a:cubicBezTo>
                <a:cubicBezTo>
                  <a:pt x="625" y="25"/>
                  <a:pt x="637" y="25"/>
                  <a:pt x="648" y="24"/>
                </a:cubicBezTo>
                <a:cubicBezTo>
                  <a:pt x="646" y="32"/>
                  <a:pt x="644" y="40"/>
                  <a:pt x="645" y="47"/>
                </a:cubicBezTo>
                <a:cubicBezTo>
                  <a:pt x="633" y="47"/>
                  <a:pt x="620" y="48"/>
                  <a:pt x="608" y="48"/>
                </a:cubicBezTo>
                <a:cubicBezTo>
                  <a:pt x="610" y="41"/>
                  <a:pt x="610" y="33"/>
                  <a:pt x="611" y="26"/>
                </a:cubicBezTo>
                <a:cubicBezTo>
                  <a:pt x="611" y="26"/>
                  <a:pt x="611" y="25"/>
                  <a:pt x="611" y="25"/>
                </a:cubicBezTo>
                <a:close/>
                <a:moveTo>
                  <a:pt x="608" y="25"/>
                </a:moveTo>
                <a:cubicBezTo>
                  <a:pt x="608" y="25"/>
                  <a:pt x="608" y="25"/>
                  <a:pt x="608" y="26"/>
                </a:cubicBezTo>
                <a:cubicBezTo>
                  <a:pt x="606" y="33"/>
                  <a:pt x="605" y="41"/>
                  <a:pt x="604" y="48"/>
                </a:cubicBezTo>
                <a:cubicBezTo>
                  <a:pt x="593" y="49"/>
                  <a:pt x="583" y="49"/>
                  <a:pt x="572" y="49"/>
                </a:cubicBezTo>
                <a:cubicBezTo>
                  <a:pt x="572" y="42"/>
                  <a:pt x="572" y="36"/>
                  <a:pt x="574" y="29"/>
                </a:cubicBezTo>
                <a:cubicBezTo>
                  <a:pt x="575" y="27"/>
                  <a:pt x="572" y="27"/>
                  <a:pt x="571" y="28"/>
                </a:cubicBezTo>
                <a:cubicBezTo>
                  <a:pt x="569" y="35"/>
                  <a:pt x="567" y="42"/>
                  <a:pt x="568" y="49"/>
                </a:cubicBezTo>
                <a:cubicBezTo>
                  <a:pt x="555" y="50"/>
                  <a:pt x="543" y="50"/>
                  <a:pt x="531" y="50"/>
                </a:cubicBezTo>
                <a:cubicBezTo>
                  <a:pt x="531" y="43"/>
                  <a:pt x="530" y="36"/>
                  <a:pt x="530" y="29"/>
                </a:cubicBezTo>
                <a:cubicBezTo>
                  <a:pt x="530" y="27"/>
                  <a:pt x="527" y="27"/>
                  <a:pt x="527" y="29"/>
                </a:cubicBezTo>
                <a:cubicBezTo>
                  <a:pt x="526" y="36"/>
                  <a:pt x="526" y="43"/>
                  <a:pt x="526" y="50"/>
                </a:cubicBezTo>
                <a:cubicBezTo>
                  <a:pt x="513" y="51"/>
                  <a:pt x="500" y="51"/>
                  <a:pt x="487" y="51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9" y="43"/>
                  <a:pt x="490" y="34"/>
                  <a:pt x="491" y="26"/>
                </a:cubicBezTo>
                <a:cubicBezTo>
                  <a:pt x="491" y="26"/>
                  <a:pt x="491" y="26"/>
                  <a:pt x="491" y="26"/>
                </a:cubicBezTo>
                <a:cubicBezTo>
                  <a:pt x="530" y="26"/>
                  <a:pt x="569" y="26"/>
                  <a:pt x="608" y="25"/>
                </a:cubicBezTo>
                <a:close/>
                <a:moveTo>
                  <a:pt x="414" y="26"/>
                </a:moveTo>
                <a:cubicBezTo>
                  <a:pt x="438" y="26"/>
                  <a:pt x="463" y="26"/>
                  <a:pt x="487" y="26"/>
                </a:cubicBezTo>
                <a:cubicBezTo>
                  <a:pt x="485" y="34"/>
                  <a:pt x="484" y="42"/>
                  <a:pt x="483" y="50"/>
                </a:cubicBezTo>
                <a:cubicBezTo>
                  <a:pt x="483" y="50"/>
                  <a:pt x="483" y="51"/>
                  <a:pt x="484" y="51"/>
                </a:cubicBezTo>
                <a:cubicBezTo>
                  <a:pt x="472" y="51"/>
                  <a:pt x="460" y="51"/>
                  <a:pt x="448" y="51"/>
                </a:cubicBezTo>
                <a:cubicBezTo>
                  <a:pt x="450" y="44"/>
                  <a:pt x="451" y="36"/>
                  <a:pt x="453" y="29"/>
                </a:cubicBezTo>
                <a:cubicBezTo>
                  <a:pt x="453" y="27"/>
                  <a:pt x="451" y="26"/>
                  <a:pt x="450" y="28"/>
                </a:cubicBezTo>
                <a:cubicBezTo>
                  <a:pt x="448" y="36"/>
                  <a:pt x="445" y="43"/>
                  <a:pt x="444" y="51"/>
                </a:cubicBezTo>
                <a:cubicBezTo>
                  <a:pt x="432" y="51"/>
                  <a:pt x="421" y="51"/>
                  <a:pt x="410" y="51"/>
                </a:cubicBezTo>
                <a:cubicBezTo>
                  <a:pt x="411" y="43"/>
                  <a:pt x="410" y="34"/>
                  <a:pt x="410" y="26"/>
                </a:cubicBezTo>
                <a:cubicBezTo>
                  <a:pt x="410" y="26"/>
                  <a:pt x="409" y="26"/>
                  <a:pt x="409" y="26"/>
                </a:cubicBezTo>
                <a:cubicBezTo>
                  <a:pt x="411" y="26"/>
                  <a:pt x="412" y="26"/>
                  <a:pt x="414" y="26"/>
                </a:cubicBezTo>
                <a:close/>
                <a:moveTo>
                  <a:pt x="366" y="26"/>
                </a:moveTo>
                <a:cubicBezTo>
                  <a:pt x="366" y="26"/>
                  <a:pt x="366" y="26"/>
                  <a:pt x="366" y="26"/>
                </a:cubicBezTo>
                <a:cubicBezTo>
                  <a:pt x="379" y="26"/>
                  <a:pt x="392" y="26"/>
                  <a:pt x="405" y="26"/>
                </a:cubicBezTo>
                <a:cubicBezTo>
                  <a:pt x="405" y="26"/>
                  <a:pt x="405" y="26"/>
                  <a:pt x="405" y="26"/>
                </a:cubicBezTo>
                <a:cubicBezTo>
                  <a:pt x="404" y="34"/>
                  <a:pt x="404" y="42"/>
                  <a:pt x="405" y="50"/>
                </a:cubicBezTo>
                <a:cubicBezTo>
                  <a:pt x="402" y="50"/>
                  <a:pt x="400" y="50"/>
                  <a:pt x="397" y="50"/>
                </a:cubicBezTo>
                <a:cubicBezTo>
                  <a:pt x="386" y="50"/>
                  <a:pt x="374" y="50"/>
                  <a:pt x="362" y="49"/>
                </a:cubicBezTo>
                <a:cubicBezTo>
                  <a:pt x="366" y="42"/>
                  <a:pt x="366" y="34"/>
                  <a:pt x="366" y="26"/>
                </a:cubicBezTo>
                <a:close/>
                <a:moveTo>
                  <a:pt x="320" y="26"/>
                </a:moveTo>
                <a:cubicBezTo>
                  <a:pt x="317" y="32"/>
                  <a:pt x="314" y="38"/>
                  <a:pt x="312" y="44"/>
                </a:cubicBezTo>
                <a:cubicBezTo>
                  <a:pt x="311" y="46"/>
                  <a:pt x="314" y="48"/>
                  <a:pt x="315" y="46"/>
                </a:cubicBezTo>
                <a:cubicBezTo>
                  <a:pt x="319" y="39"/>
                  <a:pt x="321" y="33"/>
                  <a:pt x="323" y="26"/>
                </a:cubicBezTo>
                <a:cubicBezTo>
                  <a:pt x="336" y="26"/>
                  <a:pt x="349" y="26"/>
                  <a:pt x="361" y="26"/>
                </a:cubicBezTo>
                <a:cubicBezTo>
                  <a:pt x="361" y="26"/>
                  <a:pt x="361" y="26"/>
                  <a:pt x="361" y="26"/>
                </a:cubicBezTo>
                <a:cubicBezTo>
                  <a:pt x="361" y="34"/>
                  <a:pt x="359" y="42"/>
                  <a:pt x="357" y="49"/>
                </a:cubicBezTo>
                <a:cubicBezTo>
                  <a:pt x="329" y="48"/>
                  <a:pt x="301" y="47"/>
                  <a:pt x="273" y="46"/>
                </a:cubicBezTo>
                <a:cubicBezTo>
                  <a:pt x="279" y="41"/>
                  <a:pt x="280" y="33"/>
                  <a:pt x="279" y="26"/>
                </a:cubicBezTo>
                <a:cubicBezTo>
                  <a:pt x="293" y="26"/>
                  <a:pt x="306" y="26"/>
                  <a:pt x="320" y="26"/>
                </a:cubicBezTo>
                <a:close/>
                <a:moveTo>
                  <a:pt x="234" y="26"/>
                </a:moveTo>
                <a:cubicBezTo>
                  <a:pt x="233" y="30"/>
                  <a:pt x="231" y="35"/>
                  <a:pt x="230" y="39"/>
                </a:cubicBezTo>
                <a:cubicBezTo>
                  <a:pt x="230" y="41"/>
                  <a:pt x="233" y="43"/>
                  <a:pt x="234" y="41"/>
                </a:cubicBezTo>
                <a:cubicBezTo>
                  <a:pt x="236" y="36"/>
                  <a:pt x="238" y="31"/>
                  <a:pt x="240" y="26"/>
                </a:cubicBezTo>
                <a:cubicBezTo>
                  <a:pt x="252" y="26"/>
                  <a:pt x="263" y="26"/>
                  <a:pt x="275" y="26"/>
                </a:cubicBezTo>
                <a:cubicBezTo>
                  <a:pt x="276" y="33"/>
                  <a:pt x="274" y="39"/>
                  <a:pt x="270" y="44"/>
                </a:cubicBezTo>
                <a:cubicBezTo>
                  <a:pt x="270" y="45"/>
                  <a:pt x="270" y="45"/>
                  <a:pt x="270" y="46"/>
                </a:cubicBezTo>
                <a:cubicBezTo>
                  <a:pt x="245" y="45"/>
                  <a:pt x="219" y="44"/>
                  <a:pt x="194" y="44"/>
                </a:cubicBezTo>
                <a:cubicBezTo>
                  <a:pt x="195" y="38"/>
                  <a:pt x="194" y="32"/>
                  <a:pt x="194" y="26"/>
                </a:cubicBezTo>
                <a:cubicBezTo>
                  <a:pt x="207" y="26"/>
                  <a:pt x="221" y="26"/>
                  <a:pt x="234" y="26"/>
                </a:cubicBezTo>
                <a:close/>
                <a:moveTo>
                  <a:pt x="189" y="26"/>
                </a:moveTo>
                <a:cubicBezTo>
                  <a:pt x="188" y="32"/>
                  <a:pt x="188" y="38"/>
                  <a:pt x="189" y="44"/>
                </a:cubicBezTo>
                <a:cubicBezTo>
                  <a:pt x="178" y="44"/>
                  <a:pt x="167" y="44"/>
                  <a:pt x="156" y="44"/>
                </a:cubicBezTo>
                <a:cubicBezTo>
                  <a:pt x="157" y="40"/>
                  <a:pt x="158" y="36"/>
                  <a:pt x="158" y="32"/>
                </a:cubicBezTo>
                <a:cubicBezTo>
                  <a:pt x="159" y="29"/>
                  <a:pt x="155" y="28"/>
                  <a:pt x="154" y="31"/>
                </a:cubicBezTo>
                <a:cubicBezTo>
                  <a:pt x="153" y="35"/>
                  <a:pt x="151" y="39"/>
                  <a:pt x="151" y="44"/>
                </a:cubicBezTo>
                <a:cubicBezTo>
                  <a:pt x="140" y="44"/>
                  <a:pt x="129" y="44"/>
                  <a:pt x="118" y="45"/>
                </a:cubicBezTo>
                <a:cubicBezTo>
                  <a:pt x="118" y="39"/>
                  <a:pt x="117" y="32"/>
                  <a:pt x="117" y="26"/>
                </a:cubicBezTo>
                <a:cubicBezTo>
                  <a:pt x="141" y="26"/>
                  <a:pt x="165" y="26"/>
                  <a:pt x="189" y="26"/>
                </a:cubicBezTo>
                <a:close/>
                <a:moveTo>
                  <a:pt x="76" y="27"/>
                </a:moveTo>
                <a:cubicBezTo>
                  <a:pt x="88" y="27"/>
                  <a:pt x="99" y="26"/>
                  <a:pt x="111" y="26"/>
                </a:cubicBezTo>
                <a:cubicBezTo>
                  <a:pt x="111" y="32"/>
                  <a:pt x="110" y="39"/>
                  <a:pt x="110" y="45"/>
                </a:cubicBezTo>
                <a:cubicBezTo>
                  <a:pt x="98" y="45"/>
                  <a:pt x="85" y="46"/>
                  <a:pt x="72" y="47"/>
                </a:cubicBezTo>
                <a:cubicBezTo>
                  <a:pt x="75" y="41"/>
                  <a:pt x="76" y="33"/>
                  <a:pt x="76" y="27"/>
                </a:cubicBezTo>
                <a:close/>
                <a:moveTo>
                  <a:pt x="68" y="38"/>
                </a:moveTo>
                <a:cubicBezTo>
                  <a:pt x="68" y="41"/>
                  <a:pt x="66" y="44"/>
                  <a:pt x="65" y="48"/>
                </a:cubicBezTo>
                <a:cubicBezTo>
                  <a:pt x="60" y="48"/>
                  <a:pt x="55" y="49"/>
                  <a:pt x="50" y="49"/>
                </a:cubicBezTo>
                <a:cubicBezTo>
                  <a:pt x="49" y="45"/>
                  <a:pt x="46" y="42"/>
                  <a:pt x="45" y="38"/>
                </a:cubicBezTo>
                <a:cubicBezTo>
                  <a:pt x="44" y="34"/>
                  <a:pt x="44" y="30"/>
                  <a:pt x="45" y="27"/>
                </a:cubicBezTo>
                <a:cubicBezTo>
                  <a:pt x="53" y="27"/>
                  <a:pt x="61" y="27"/>
                  <a:pt x="70" y="27"/>
                </a:cubicBezTo>
                <a:cubicBezTo>
                  <a:pt x="70" y="30"/>
                  <a:pt x="69" y="34"/>
                  <a:pt x="68" y="38"/>
                </a:cubicBezTo>
                <a:close/>
                <a:moveTo>
                  <a:pt x="38" y="27"/>
                </a:moveTo>
                <a:cubicBezTo>
                  <a:pt x="36" y="34"/>
                  <a:pt x="37" y="44"/>
                  <a:pt x="42" y="50"/>
                </a:cubicBezTo>
                <a:cubicBezTo>
                  <a:pt x="31" y="51"/>
                  <a:pt x="20" y="52"/>
                  <a:pt x="9" y="54"/>
                </a:cubicBezTo>
                <a:cubicBezTo>
                  <a:pt x="10" y="45"/>
                  <a:pt x="9" y="36"/>
                  <a:pt x="8" y="27"/>
                </a:cubicBezTo>
                <a:cubicBezTo>
                  <a:pt x="18" y="27"/>
                  <a:pt x="28" y="27"/>
                  <a:pt x="3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24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3" name="Picture 3" descr="C:\Users\ABC\Desktop\GR-010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12" y="76364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23" y="911338"/>
            <a:ext cx="5088989" cy="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4981275" y="384900"/>
            <a:ext cx="2232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计算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first</a:t>
            </a:r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8">
                <a:extLst>
                  <a:ext uri="{FF2B5EF4-FFF2-40B4-BE49-F238E27FC236}">
                    <a16:creationId xmlns:a16="http://schemas.microsoft.com/office/drawing/2014/main" id="{B6DEE8C3-FF9F-4926-958F-A4910CB28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564" y="2750806"/>
                <a:ext cx="2365850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Aa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𝐵𝑏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Text Box 8">
                <a:extLst>
                  <a:ext uri="{FF2B5EF4-FFF2-40B4-BE49-F238E27FC236}">
                    <a16:creationId xmlns:a16="http://schemas.microsoft.com/office/drawing/2014/main" id="{B6DEE8C3-FF9F-4926-958F-A4910CB28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564" y="2750806"/>
                <a:ext cx="2365850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50BA591B-13F1-4324-9121-D3ACBE81C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262" y="2576588"/>
                <a:ext cx="1926953" cy="170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First(S) = {}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First(A) = {a}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First(B) = {c,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) = {b,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}</a:t>
                </a: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50BA591B-13F1-4324-9121-D3ACBE81C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6262" y="2576588"/>
                <a:ext cx="1926953" cy="1704826"/>
              </a:xfrm>
              <a:prstGeom prst="rect">
                <a:avLst/>
              </a:prstGeom>
              <a:blipFill>
                <a:blip r:embed="rId6"/>
                <a:stretch>
                  <a:fillRect l="-2524" b="-50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5C9CAEA4-52AE-4F72-A572-28672B882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6835" y="2576587"/>
                <a:ext cx="1926953" cy="170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First(S) = {a, b, c}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First(A) = {a}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First(B) = {c,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First(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) = {b,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}</a:t>
                </a: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5C9CAEA4-52AE-4F72-A572-28672B882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6835" y="2576587"/>
                <a:ext cx="1926953" cy="1704826"/>
              </a:xfrm>
              <a:prstGeom prst="rect">
                <a:avLst/>
              </a:prstGeom>
              <a:blipFill>
                <a:blip r:embed="rId7"/>
                <a:stretch>
                  <a:fillRect l="-2532" b="-50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6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"/>
          <p:cNvSpPr>
            <a:spLocks noEditPoints="1"/>
          </p:cNvSpPr>
          <p:nvPr/>
        </p:nvSpPr>
        <p:spPr bwMode="auto">
          <a:xfrm rot="10800000" flipV="1">
            <a:off x="4297387" y="4157150"/>
            <a:ext cx="2129383" cy="312779"/>
          </a:xfrm>
          <a:custGeom>
            <a:avLst/>
            <a:gdLst>
              <a:gd name="T0" fmla="*/ 8 w 805"/>
              <a:gd name="T1" fmla="*/ 61 h 66"/>
              <a:gd name="T2" fmla="*/ 401 w 805"/>
              <a:gd name="T3" fmla="*/ 57 h 66"/>
              <a:gd name="T4" fmla="*/ 772 w 805"/>
              <a:gd name="T5" fmla="*/ 48 h 66"/>
              <a:gd name="T6" fmla="*/ 804 w 805"/>
              <a:gd name="T7" fmla="*/ 42 h 66"/>
              <a:gd name="T8" fmla="*/ 606 w 805"/>
              <a:gd name="T9" fmla="*/ 18 h 66"/>
              <a:gd name="T10" fmla="*/ 238 w 805"/>
              <a:gd name="T11" fmla="*/ 19 h 66"/>
              <a:gd name="T12" fmla="*/ 1 w 805"/>
              <a:gd name="T13" fmla="*/ 18 h 66"/>
              <a:gd name="T14" fmla="*/ 715 w 805"/>
              <a:gd name="T15" fmla="*/ 30 h 66"/>
              <a:gd name="T16" fmla="*/ 718 w 805"/>
              <a:gd name="T17" fmla="*/ 20 h 66"/>
              <a:gd name="T18" fmla="*/ 772 w 805"/>
              <a:gd name="T19" fmla="*/ 43 h 66"/>
              <a:gd name="T20" fmla="*/ 765 w 805"/>
              <a:gd name="T21" fmla="*/ 15 h 66"/>
              <a:gd name="T22" fmla="*/ 686 w 805"/>
              <a:gd name="T23" fmla="*/ 46 h 66"/>
              <a:gd name="T24" fmla="*/ 651 w 805"/>
              <a:gd name="T25" fmla="*/ 24 h 66"/>
              <a:gd name="T26" fmla="*/ 649 w 805"/>
              <a:gd name="T27" fmla="*/ 47 h 66"/>
              <a:gd name="T28" fmla="*/ 614 w 805"/>
              <a:gd name="T29" fmla="*/ 25 h 66"/>
              <a:gd name="T30" fmla="*/ 608 w 805"/>
              <a:gd name="T31" fmla="*/ 48 h 66"/>
              <a:gd name="T32" fmla="*/ 608 w 805"/>
              <a:gd name="T33" fmla="*/ 25 h 66"/>
              <a:gd name="T34" fmla="*/ 572 w 805"/>
              <a:gd name="T35" fmla="*/ 49 h 66"/>
              <a:gd name="T36" fmla="*/ 568 w 805"/>
              <a:gd name="T37" fmla="*/ 49 h 66"/>
              <a:gd name="T38" fmla="*/ 527 w 805"/>
              <a:gd name="T39" fmla="*/ 29 h 66"/>
              <a:gd name="T40" fmla="*/ 487 w 805"/>
              <a:gd name="T41" fmla="*/ 51 h 66"/>
              <a:gd name="T42" fmla="*/ 608 w 805"/>
              <a:gd name="T43" fmla="*/ 25 h 66"/>
              <a:gd name="T44" fmla="*/ 483 w 805"/>
              <a:gd name="T45" fmla="*/ 50 h 66"/>
              <a:gd name="T46" fmla="*/ 453 w 805"/>
              <a:gd name="T47" fmla="*/ 29 h 66"/>
              <a:gd name="T48" fmla="*/ 410 w 805"/>
              <a:gd name="T49" fmla="*/ 51 h 66"/>
              <a:gd name="T50" fmla="*/ 414 w 805"/>
              <a:gd name="T51" fmla="*/ 26 h 66"/>
              <a:gd name="T52" fmla="*/ 405 w 805"/>
              <a:gd name="T53" fmla="*/ 26 h 66"/>
              <a:gd name="T54" fmla="*/ 397 w 805"/>
              <a:gd name="T55" fmla="*/ 50 h 66"/>
              <a:gd name="T56" fmla="*/ 320 w 805"/>
              <a:gd name="T57" fmla="*/ 26 h 66"/>
              <a:gd name="T58" fmla="*/ 323 w 805"/>
              <a:gd name="T59" fmla="*/ 26 h 66"/>
              <a:gd name="T60" fmla="*/ 357 w 805"/>
              <a:gd name="T61" fmla="*/ 49 h 66"/>
              <a:gd name="T62" fmla="*/ 320 w 805"/>
              <a:gd name="T63" fmla="*/ 26 h 66"/>
              <a:gd name="T64" fmla="*/ 234 w 805"/>
              <a:gd name="T65" fmla="*/ 41 h 66"/>
              <a:gd name="T66" fmla="*/ 270 w 805"/>
              <a:gd name="T67" fmla="*/ 44 h 66"/>
              <a:gd name="T68" fmla="*/ 194 w 805"/>
              <a:gd name="T69" fmla="*/ 26 h 66"/>
              <a:gd name="T70" fmla="*/ 189 w 805"/>
              <a:gd name="T71" fmla="*/ 44 h 66"/>
              <a:gd name="T72" fmla="*/ 154 w 805"/>
              <a:gd name="T73" fmla="*/ 31 h 66"/>
              <a:gd name="T74" fmla="*/ 117 w 805"/>
              <a:gd name="T75" fmla="*/ 26 h 66"/>
              <a:gd name="T76" fmla="*/ 111 w 805"/>
              <a:gd name="T77" fmla="*/ 26 h 66"/>
              <a:gd name="T78" fmla="*/ 76 w 805"/>
              <a:gd name="T79" fmla="*/ 27 h 66"/>
              <a:gd name="T80" fmla="*/ 50 w 805"/>
              <a:gd name="T81" fmla="*/ 49 h 66"/>
              <a:gd name="T82" fmla="*/ 70 w 805"/>
              <a:gd name="T83" fmla="*/ 27 h 66"/>
              <a:gd name="T84" fmla="*/ 42 w 805"/>
              <a:gd name="T85" fmla="*/ 50 h 66"/>
              <a:gd name="T86" fmla="*/ 38 w 805"/>
              <a:gd name="T87" fmla="*/ 2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5" h="66">
                <a:moveTo>
                  <a:pt x="1" y="61"/>
                </a:moveTo>
                <a:cubicBezTo>
                  <a:pt x="1" y="65"/>
                  <a:pt x="7" y="66"/>
                  <a:pt x="8" y="62"/>
                </a:cubicBezTo>
                <a:cubicBezTo>
                  <a:pt x="8" y="62"/>
                  <a:pt x="8" y="62"/>
                  <a:pt x="8" y="61"/>
                </a:cubicBezTo>
                <a:cubicBezTo>
                  <a:pt x="56" y="56"/>
                  <a:pt x="104" y="53"/>
                  <a:pt x="152" y="52"/>
                </a:cubicBezTo>
                <a:cubicBezTo>
                  <a:pt x="152" y="52"/>
                  <a:pt x="152" y="52"/>
                  <a:pt x="153" y="52"/>
                </a:cubicBezTo>
                <a:cubicBezTo>
                  <a:pt x="235" y="51"/>
                  <a:pt x="318" y="55"/>
                  <a:pt x="401" y="57"/>
                </a:cubicBezTo>
                <a:cubicBezTo>
                  <a:pt x="523" y="60"/>
                  <a:pt x="646" y="56"/>
                  <a:pt x="768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9" y="50"/>
                  <a:pt x="771" y="49"/>
                  <a:pt x="772" y="48"/>
                </a:cubicBezTo>
                <a:cubicBezTo>
                  <a:pt x="782" y="47"/>
                  <a:pt x="792" y="47"/>
                  <a:pt x="802" y="46"/>
                </a:cubicBezTo>
                <a:cubicBezTo>
                  <a:pt x="804" y="46"/>
                  <a:pt x="804" y="44"/>
                  <a:pt x="803" y="43"/>
                </a:cubicBezTo>
                <a:cubicBezTo>
                  <a:pt x="803" y="43"/>
                  <a:pt x="804" y="42"/>
                  <a:pt x="804" y="42"/>
                </a:cubicBezTo>
                <a:cubicBezTo>
                  <a:pt x="804" y="29"/>
                  <a:pt x="805" y="17"/>
                  <a:pt x="805" y="4"/>
                </a:cubicBezTo>
                <a:cubicBezTo>
                  <a:pt x="805" y="1"/>
                  <a:pt x="803" y="0"/>
                  <a:pt x="801" y="0"/>
                </a:cubicBezTo>
                <a:cubicBezTo>
                  <a:pt x="737" y="15"/>
                  <a:pt x="672" y="18"/>
                  <a:pt x="606" y="18"/>
                </a:cubicBezTo>
                <a:cubicBezTo>
                  <a:pt x="539" y="19"/>
                  <a:pt x="472" y="18"/>
                  <a:pt x="406" y="19"/>
                </a:cubicBezTo>
                <a:cubicBezTo>
                  <a:pt x="351" y="19"/>
                  <a:pt x="295" y="19"/>
                  <a:pt x="240" y="19"/>
                </a:cubicBezTo>
                <a:cubicBezTo>
                  <a:pt x="240" y="19"/>
                  <a:pt x="239" y="19"/>
                  <a:pt x="238" y="19"/>
                </a:cubicBezTo>
                <a:cubicBezTo>
                  <a:pt x="161" y="19"/>
                  <a:pt x="84" y="19"/>
                  <a:pt x="6" y="19"/>
                </a:cubicBezTo>
                <a:cubicBezTo>
                  <a:pt x="6" y="19"/>
                  <a:pt x="6" y="18"/>
                  <a:pt x="6" y="17"/>
                </a:cubicBezTo>
                <a:cubicBezTo>
                  <a:pt x="6" y="14"/>
                  <a:pt x="1" y="15"/>
                  <a:pt x="1" y="18"/>
                </a:cubicBezTo>
                <a:cubicBezTo>
                  <a:pt x="1" y="32"/>
                  <a:pt x="0" y="47"/>
                  <a:pt x="1" y="61"/>
                </a:cubicBezTo>
                <a:close/>
                <a:moveTo>
                  <a:pt x="714" y="21"/>
                </a:moveTo>
                <a:cubicBezTo>
                  <a:pt x="715" y="24"/>
                  <a:pt x="715" y="27"/>
                  <a:pt x="715" y="30"/>
                </a:cubicBezTo>
                <a:cubicBezTo>
                  <a:pt x="714" y="34"/>
                  <a:pt x="712" y="38"/>
                  <a:pt x="712" y="42"/>
                </a:cubicBezTo>
                <a:cubicBezTo>
                  <a:pt x="712" y="43"/>
                  <a:pt x="714" y="44"/>
                  <a:pt x="715" y="43"/>
                </a:cubicBezTo>
                <a:cubicBezTo>
                  <a:pt x="720" y="37"/>
                  <a:pt x="720" y="28"/>
                  <a:pt x="718" y="20"/>
                </a:cubicBezTo>
                <a:cubicBezTo>
                  <a:pt x="745" y="18"/>
                  <a:pt x="772" y="14"/>
                  <a:pt x="798" y="8"/>
                </a:cubicBezTo>
                <a:cubicBezTo>
                  <a:pt x="798" y="19"/>
                  <a:pt x="799" y="31"/>
                  <a:pt x="799" y="42"/>
                </a:cubicBezTo>
                <a:cubicBezTo>
                  <a:pt x="790" y="42"/>
                  <a:pt x="781" y="43"/>
                  <a:pt x="772" y="43"/>
                </a:cubicBezTo>
                <a:cubicBezTo>
                  <a:pt x="772" y="40"/>
                  <a:pt x="771" y="37"/>
                  <a:pt x="770" y="33"/>
                </a:cubicBezTo>
                <a:cubicBezTo>
                  <a:pt x="769" y="27"/>
                  <a:pt x="768" y="21"/>
                  <a:pt x="767" y="15"/>
                </a:cubicBezTo>
                <a:cubicBezTo>
                  <a:pt x="767" y="14"/>
                  <a:pt x="764" y="14"/>
                  <a:pt x="765" y="15"/>
                </a:cubicBezTo>
                <a:cubicBezTo>
                  <a:pt x="765" y="22"/>
                  <a:pt x="765" y="28"/>
                  <a:pt x="766" y="34"/>
                </a:cubicBezTo>
                <a:cubicBezTo>
                  <a:pt x="766" y="37"/>
                  <a:pt x="766" y="40"/>
                  <a:pt x="767" y="43"/>
                </a:cubicBezTo>
                <a:cubicBezTo>
                  <a:pt x="740" y="44"/>
                  <a:pt x="713" y="45"/>
                  <a:pt x="686" y="46"/>
                </a:cubicBezTo>
                <a:cubicBezTo>
                  <a:pt x="687" y="38"/>
                  <a:pt x="686" y="30"/>
                  <a:pt x="683" y="23"/>
                </a:cubicBezTo>
                <a:cubicBezTo>
                  <a:pt x="694" y="22"/>
                  <a:pt x="704" y="22"/>
                  <a:pt x="714" y="21"/>
                </a:cubicBezTo>
                <a:close/>
                <a:moveTo>
                  <a:pt x="651" y="24"/>
                </a:moveTo>
                <a:cubicBezTo>
                  <a:pt x="661" y="24"/>
                  <a:pt x="670" y="24"/>
                  <a:pt x="680" y="23"/>
                </a:cubicBezTo>
                <a:cubicBezTo>
                  <a:pt x="682" y="31"/>
                  <a:pt x="682" y="38"/>
                  <a:pt x="682" y="46"/>
                </a:cubicBezTo>
                <a:cubicBezTo>
                  <a:pt x="671" y="46"/>
                  <a:pt x="660" y="47"/>
                  <a:pt x="649" y="47"/>
                </a:cubicBezTo>
                <a:cubicBezTo>
                  <a:pt x="649" y="39"/>
                  <a:pt x="649" y="32"/>
                  <a:pt x="651" y="24"/>
                </a:cubicBezTo>
                <a:close/>
                <a:moveTo>
                  <a:pt x="611" y="25"/>
                </a:moveTo>
                <a:cubicBezTo>
                  <a:pt x="612" y="25"/>
                  <a:pt x="613" y="25"/>
                  <a:pt x="614" y="25"/>
                </a:cubicBezTo>
                <a:cubicBezTo>
                  <a:pt x="625" y="25"/>
                  <a:pt x="637" y="25"/>
                  <a:pt x="648" y="24"/>
                </a:cubicBezTo>
                <a:cubicBezTo>
                  <a:pt x="646" y="32"/>
                  <a:pt x="644" y="40"/>
                  <a:pt x="645" y="47"/>
                </a:cubicBezTo>
                <a:cubicBezTo>
                  <a:pt x="633" y="47"/>
                  <a:pt x="620" y="48"/>
                  <a:pt x="608" y="48"/>
                </a:cubicBezTo>
                <a:cubicBezTo>
                  <a:pt x="610" y="41"/>
                  <a:pt x="610" y="33"/>
                  <a:pt x="611" y="26"/>
                </a:cubicBezTo>
                <a:cubicBezTo>
                  <a:pt x="611" y="26"/>
                  <a:pt x="611" y="25"/>
                  <a:pt x="611" y="25"/>
                </a:cubicBezTo>
                <a:close/>
                <a:moveTo>
                  <a:pt x="608" y="25"/>
                </a:moveTo>
                <a:cubicBezTo>
                  <a:pt x="608" y="25"/>
                  <a:pt x="608" y="25"/>
                  <a:pt x="608" y="26"/>
                </a:cubicBezTo>
                <a:cubicBezTo>
                  <a:pt x="606" y="33"/>
                  <a:pt x="605" y="41"/>
                  <a:pt x="604" y="48"/>
                </a:cubicBezTo>
                <a:cubicBezTo>
                  <a:pt x="593" y="49"/>
                  <a:pt x="583" y="49"/>
                  <a:pt x="572" y="49"/>
                </a:cubicBezTo>
                <a:cubicBezTo>
                  <a:pt x="572" y="42"/>
                  <a:pt x="572" y="36"/>
                  <a:pt x="574" y="29"/>
                </a:cubicBezTo>
                <a:cubicBezTo>
                  <a:pt x="575" y="27"/>
                  <a:pt x="572" y="27"/>
                  <a:pt x="571" y="28"/>
                </a:cubicBezTo>
                <a:cubicBezTo>
                  <a:pt x="569" y="35"/>
                  <a:pt x="567" y="42"/>
                  <a:pt x="568" y="49"/>
                </a:cubicBezTo>
                <a:cubicBezTo>
                  <a:pt x="555" y="50"/>
                  <a:pt x="543" y="50"/>
                  <a:pt x="531" y="50"/>
                </a:cubicBezTo>
                <a:cubicBezTo>
                  <a:pt x="531" y="43"/>
                  <a:pt x="530" y="36"/>
                  <a:pt x="530" y="29"/>
                </a:cubicBezTo>
                <a:cubicBezTo>
                  <a:pt x="530" y="27"/>
                  <a:pt x="527" y="27"/>
                  <a:pt x="527" y="29"/>
                </a:cubicBezTo>
                <a:cubicBezTo>
                  <a:pt x="526" y="36"/>
                  <a:pt x="526" y="43"/>
                  <a:pt x="526" y="50"/>
                </a:cubicBezTo>
                <a:cubicBezTo>
                  <a:pt x="513" y="51"/>
                  <a:pt x="500" y="51"/>
                  <a:pt x="487" y="51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9" y="43"/>
                  <a:pt x="490" y="34"/>
                  <a:pt x="491" y="26"/>
                </a:cubicBezTo>
                <a:cubicBezTo>
                  <a:pt x="491" y="26"/>
                  <a:pt x="491" y="26"/>
                  <a:pt x="491" y="26"/>
                </a:cubicBezTo>
                <a:cubicBezTo>
                  <a:pt x="530" y="26"/>
                  <a:pt x="569" y="26"/>
                  <a:pt x="608" y="25"/>
                </a:cubicBezTo>
                <a:close/>
                <a:moveTo>
                  <a:pt x="414" y="26"/>
                </a:moveTo>
                <a:cubicBezTo>
                  <a:pt x="438" y="26"/>
                  <a:pt x="463" y="26"/>
                  <a:pt x="487" y="26"/>
                </a:cubicBezTo>
                <a:cubicBezTo>
                  <a:pt x="485" y="34"/>
                  <a:pt x="484" y="42"/>
                  <a:pt x="483" y="50"/>
                </a:cubicBezTo>
                <a:cubicBezTo>
                  <a:pt x="483" y="50"/>
                  <a:pt x="483" y="51"/>
                  <a:pt x="484" y="51"/>
                </a:cubicBezTo>
                <a:cubicBezTo>
                  <a:pt x="472" y="51"/>
                  <a:pt x="460" y="51"/>
                  <a:pt x="448" y="51"/>
                </a:cubicBezTo>
                <a:cubicBezTo>
                  <a:pt x="450" y="44"/>
                  <a:pt x="451" y="36"/>
                  <a:pt x="453" y="29"/>
                </a:cubicBezTo>
                <a:cubicBezTo>
                  <a:pt x="453" y="27"/>
                  <a:pt x="451" y="26"/>
                  <a:pt x="450" y="28"/>
                </a:cubicBezTo>
                <a:cubicBezTo>
                  <a:pt x="448" y="36"/>
                  <a:pt x="445" y="43"/>
                  <a:pt x="444" y="51"/>
                </a:cubicBezTo>
                <a:cubicBezTo>
                  <a:pt x="432" y="51"/>
                  <a:pt x="421" y="51"/>
                  <a:pt x="410" y="51"/>
                </a:cubicBezTo>
                <a:cubicBezTo>
                  <a:pt x="411" y="43"/>
                  <a:pt x="410" y="34"/>
                  <a:pt x="410" y="26"/>
                </a:cubicBezTo>
                <a:cubicBezTo>
                  <a:pt x="410" y="26"/>
                  <a:pt x="409" y="26"/>
                  <a:pt x="409" y="26"/>
                </a:cubicBezTo>
                <a:cubicBezTo>
                  <a:pt x="411" y="26"/>
                  <a:pt x="412" y="26"/>
                  <a:pt x="414" y="26"/>
                </a:cubicBezTo>
                <a:close/>
                <a:moveTo>
                  <a:pt x="366" y="26"/>
                </a:moveTo>
                <a:cubicBezTo>
                  <a:pt x="366" y="26"/>
                  <a:pt x="366" y="26"/>
                  <a:pt x="366" y="26"/>
                </a:cubicBezTo>
                <a:cubicBezTo>
                  <a:pt x="379" y="26"/>
                  <a:pt x="392" y="26"/>
                  <a:pt x="405" y="26"/>
                </a:cubicBezTo>
                <a:cubicBezTo>
                  <a:pt x="405" y="26"/>
                  <a:pt x="405" y="26"/>
                  <a:pt x="405" y="26"/>
                </a:cubicBezTo>
                <a:cubicBezTo>
                  <a:pt x="404" y="34"/>
                  <a:pt x="404" y="42"/>
                  <a:pt x="405" y="50"/>
                </a:cubicBezTo>
                <a:cubicBezTo>
                  <a:pt x="402" y="50"/>
                  <a:pt x="400" y="50"/>
                  <a:pt x="397" y="50"/>
                </a:cubicBezTo>
                <a:cubicBezTo>
                  <a:pt x="386" y="50"/>
                  <a:pt x="374" y="50"/>
                  <a:pt x="362" y="49"/>
                </a:cubicBezTo>
                <a:cubicBezTo>
                  <a:pt x="366" y="42"/>
                  <a:pt x="366" y="34"/>
                  <a:pt x="366" y="26"/>
                </a:cubicBezTo>
                <a:close/>
                <a:moveTo>
                  <a:pt x="320" y="26"/>
                </a:moveTo>
                <a:cubicBezTo>
                  <a:pt x="317" y="32"/>
                  <a:pt x="314" y="38"/>
                  <a:pt x="312" y="44"/>
                </a:cubicBezTo>
                <a:cubicBezTo>
                  <a:pt x="311" y="46"/>
                  <a:pt x="314" y="48"/>
                  <a:pt x="315" y="46"/>
                </a:cubicBezTo>
                <a:cubicBezTo>
                  <a:pt x="319" y="39"/>
                  <a:pt x="321" y="33"/>
                  <a:pt x="323" y="26"/>
                </a:cubicBezTo>
                <a:cubicBezTo>
                  <a:pt x="336" y="26"/>
                  <a:pt x="349" y="26"/>
                  <a:pt x="361" y="26"/>
                </a:cubicBezTo>
                <a:cubicBezTo>
                  <a:pt x="361" y="26"/>
                  <a:pt x="361" y="26"/>
                  <a:pt x="361" y="26"/>
                </a:cubicBezTo>
                <a:cubicBezTo>
                  <a:pt x="361" y="34"/>
                  <a:pt x="359" y="42"/>
                  <a:pt x="357" y="49"/>
                </a:cubicBezTo>
                <a:cubicBezTo>
                  <a:pt x="329" y="48"/>
                  <a:pt x="301" y="47"/>
                  <a:pt x="273" y="46"/>
                </a:cubicBezTo>
                <a:cubicBezTo>
                  <a:pt x="279" y="41"/>
                  <a:pt x="280" y="33"/>
                  <a:pt x="279" y="26"/>
                </a:cubicBezTo>
                <a:cubicBezTo>
                  <a:pt x="293" y="26"/>
                  <a:pt x="306" y="26"/>
                  <a:pt x="320" y="26"/>
                </a:cubicBezTo>
                <a:close/>
                <a:moveTo>
                  <a:pt x="234" y="26"/>
                </a:moveTo>
                <a:cubicBezTo>
                  <a:pt x="233" y="30"/>
                  <a:pt x="231" y="35"/>
                  <a:pt x="230" y="39"/>
                </a:cubicBezTo>
                <a:cubicBezTo>
                  <a:pt x="230" y="41"/>
                  <a:pt x="233" y="43"/>
                  <a:pt x="234" y="41"/>
                </a:cubicBezTo>
                <a:cubicBezTo>
                  <a:pt x="236" y="36"/>
                  <a:pt x="238" y="31"/>
                  <a:pt x="240" y="26"/>
                </a:cubicBezTo>
                <a:cubicBezTo>
                  <a:pt x="252" y="26"/>
                  <a:pt x="263" y="26"/>
                  <a:pt x="275" y="26"/>
                </a:cubicBezTo>
                <a:cubicBezTo>
                  <a:pt x="276" y="33"/>
                  <a:pt x="274" y="39"/>
                  <a:pt x="270" y="44"/>
                </a:cubicBezTo>
                <a:cubicBezTo>
                  <a:pt x="270" y="45"/>
                  <a:pt x="270" y="45"/>
                  <a:pt x="270" y="46"/>
                </a:cubicBezTo>
                <a:cubicBezTo>
                  <a:pt x="245" y="45"/>
                  <a:pt x="219" y="44"/>
                  <a:pt x="194" y="44"/>
                </a:cubicBezTo>
                <a:cubicBezTo>
                  <a:pt x="195" y="38"/>
                  <a:pt x="194" y="32"/>
                  <a:pt x="194" y="26"/>
                </a:cubicBezTo>
                <a:cubicBezTo>
                  <a:pt x="207" y="26"/>
                  <a:pt x="221" y="26"/>
                  <a:pt x="234" y="26"/>
                </a:cubicBezTo>
                <a:close/>
                <a:moveTo>
                  <a:pt x="189" y="26"/>
                </a:moveTo>
                <a:cubicBezTo>
                  <a:pt x="188" y="32"/>
                  <a:pt x="188" y="38"/>
                  <a:pt x="189" y="44"/>
                </a:cubicBezTo>
                <a:cubicBezTo>
                  <a:pt x="178" y="44"/>
                  <a:pt x="167" y="44"/>
                  <a:pt x="156" y="44"/>
                </a:cubicBezTo>
                <a:cubicBezTo>
                  <a:pt x="157" y="40"/>
                  <a:pt x="158" y="36"/>
                  <a:pt x="158" y="32"/>
                </a:cubicBezTo>
                <a:cubicBezTo>
                  <a:pt x="159" y="29"/>
                  <a:pt x="155" y="28"/>
                  <a:pt x="154" y="31"/>
                </a:cubicBezTo>
                <a:cubicBezTo>
                  <a:pt x="153" y="35"/>
                  <a:pt x="151" y="39"/>
                  <a:pt x="151" y="44"/>
                </a:cubicBezTo>
                <a:cubicBezTo>
                  <a:pt x="140" y="44"/>
                  <a:pt x="129" y="44"/>
                  <a:pt x="118" y="45"/>
                </a:cubicBezTo>
                <a:cubicBezTo>
                  <a:pt x="118" y="39"/>
                  <a:pt x="117" y="32"/>
                  <a:pt x="117" y="26"/>
                </a:cubicBezTo>
                <a:cubicBezTo>
                  <a:pt x="141" y="26"/>
                  <a:pt x="165" y="26"/>
                  <a:pt x="189" y="26"/>
                </a:cubicBezTo>
                <a:close/>
                <a:moveTo>
                  <a:pt x="76" y="27"/>
                </a:moveTo>
                <a:cubicBezTo>
                  <a:pt x="88" y="27"/>
                  <a:pt x="99" y="26"/>
                  <a:pt x="111" y="26"/>
                </a:cubicBezTo>
                <a:cubicBezTo>
                  <a:pt x="111" y="32"/>
                  <a:pt x="110" y="39"/>
                  <a:pt x="110" y="45"/>
                </a:cubicBezTo>
                <a:cubicBezTo>
                  <a:pt x="98" y="45"/>
                  <a:pt x="85" y="46"/>
                  <a:pt x="72" y="47"/>
                </a:cubicBezTo>
                <a:cubicBezTo>
                  <a:pt x="75" y="41"/>
                  <a:pt x="76" y="33"/>
                  <a:pt x="76" y="27"/>
                </a:cubicBezTo>
                <a:close/>
                <a:moveTo>
                  <a:pt x="68" y="38"/>
                </a:moveTo>
                <a:cubicBezTo>
                  <a:pt x="68" y="41"/>
                  <a:pt x="66" y="44"/>
                  <a:pt x="65" y="48"/>
                </a:cubicBezTo>
                <a:cubicBezTo>
                  <a:pt x="60" y="48"/>
                  <a:pt x="55" y="49"/>
                  <a:pt x="50" y="49"/>
                </a:cubicBezTo>
                <a:cubicBezTo>
                  <a:pt x="49" y="45"/>
                  <a:pt x="46" y="42"/>
                  <a:pt x="45" y="38"/>
                </a:cubicBezTo>
                <a:cubicBezTo>
                  <a:pt x="44" y="34"/>
                  <a:pt x="44" y="30"/>
                  <a:pt x="45" y="27"/>
                </a:cubicBezTo>
                <a:cubicBezTo>
                  <a:pt x="53" y="27"/>
                  <a:pt x="61" y="27"/>
                  <a:pt x="70" y="27"/>
                </a:cubicBezTo>
                <a:cubicBezTo>
                  <a:pt x="70" y="30"/>
                  <a:pt x="69" y="34"/>
                  <a:pt x="68" y="38"/>
                </a:cubicBezTo>
                <a:close/>
                <a:moveTo>
                  <a:pt x="38" y="27"/>
                </a:moveTo>
                <a:cubicBezTo>
                  <a:pt x="36" y="34"/>
                  <a:pt x="37" y="44"/>
                  <a:pt x="42" y="50"/>
                </a:cubicBezTo>
                <a:cubicBezTo>
                  <a:pt x="31" y="51"/>
                  <a:pt x="20" y="52"/>
                  <a:pt x="9" y="54"/>
                </a:cubicBezTo>
                <a:cubicBezTo>
                  <a:pt x="10" y="45"/>
                  <a:pt x="9" y="36"/>
                  <a:pt x="8" y="27"/>
                </a:cubicBezTo>
                <a:cubicBezTo>
                  <a:pt x="18" y="27"/>
                  <a:pt x="28" y="27"/>
                  <a:pt x="3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24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90870" y="2972863"/>
            <a:ext cx="585129" cy="848981"/>
            <a:chOff x="6601456" y="832743"/>
            <a:chExt cx="1254573" cy="1242057"/>
          </a:xfrm>
        </p:grpSpPr>
        <p:sp>
          <p:nvSpPr>
            <p:cNvPr id="6" name="Freeform 86"/>
            <p:cNvSpPr>
              <a:spLocks noEditPoints="1"/>
            </p:cNvSpPr>
            <p:nvPr/>
          </p:nvSpPr>
          <p:spPr bwMode="auto">
            <a:xfrm>
              <a:off x="6601456" y="832743"/>
              <a:ext cx="1254573" cy="1242057"/>
            </a:xfrm>
            <a:custGeom>
              <a:avLst/>
              <a:gdLst/>
              <a:ahLst/>
              <a:cxnLst>
                <a:cxn ang="0">
                  <a:pos x="303" y="104"/>
                </a:cxn>
                <a:cxn ang="0">
                  <a:pos x="288" y="65"/>
                </a:cxn>
                <a:cxn ang="0">
                  <a:pos x="259" y="35"/>
                </a:cxn>
                <a:cxn ang="0">
                  <a:pos x="223" y="13"/>
                </a:cxn>
                <a:cxn ang="0">
                  <a:pos x="182" y="2"/>
                </a:cxn>
                <a:cxn ang="0">
                  <a:pos x="141" y="2"/>
                </a:cxn>
                <a:cxn ang="0">
                  <a:pos x="113" y="9"/>
                </a:cxn>
                <a:cxn ang="0">
                  <a:pos x="72" y="29"/>
                </a:cxn>
                <a:cxn ang="0">
                  <a:pos x="36" y="61"/>
                </a:cxn>
                <a:cxn ang="0">
                  <a:pos x="11" y="98"/>
                </a:cxn>
                <a:cxn ang="0">
                  <a:pos x="0" y="141"/>
                </a:cxn>
                <a:cxn ang="0">
                  <a:pos x="4" y="171"/>
                </a:cxn>
                <a:cxn ang="0">
                  <a:pos x="28" y="208"/>
                </a:cxn>
                <a:cxn ang="0">
                  <a:pos x="65" y="237"/>
                </a:cxn>
                <a:cxn ang="0">
                  <a:pos x="93" y="250"/>
                </a:cxn>
                <a:cxn ang="0">
                  <a:pos x="141" y="256"/>
                </a:cxn>
                <a:cxn ang="0">
                  <a:pos x="167" y="261"/>
                </a:cxn>
                <a:cxn ang="0">
                  <a:pos x="168" y="262"/>
                </a:cxn>
                <a:cxn ang="0">
                  <a:pos x="190" y="265"/>
                </a:cxn>
                <a:cxn ang="0">
                  <a:pos x="225" y="252"/>
                </a:cxn>
                <a:cxn ang="0">
                  <a:pos x="255" y="233"/>
                </a:cxn>
                <a:cxn ang="0">
                  <a:pos x="285" y="196"/>
                </a:cxn>
                <a:cxn ang="0">
                  <a:pos x="303" y="150"/>
                </a:cxn>
                <a:cxn ang="0">
                  <a:pos x="306" y="119"/>
                </a:cxn>
                <a:cxn ang="0">
                  <a:pos x="266" y="212"/>
                </a:cxn>
                <a:cxn ang="0">
                  <a:pos x="240" y="237"/>
                </a:cxn>
                <a:cxn ang="0">
                  <a:pos x="207" y="254"/>
                </a:cxn>
                <a:cxn ang="0">
                  <a:pos x="203" y="254"/>
                </a:cxn>
                <a:cxn ang="0">
                  <a:pos x="211" y="248"/>
                </a:cxn>
                <a:cxn ang="0">
                  <a:pos x="208" y="245"/>
                </a:cxn>
                <a:cxn ang="0">
                  <a:pos x="196" y="251"/>
                </a:cxn>
                <a:cxn ang="0">
                  <a:pos x="150" y="250"/>
                </a:cxn>
                <a:cxn ang="0">
                  <a:pos x="128" y="247"/>
                </a:cxn>
                <a:cxn ang="0">
                  <a:pos x="97" y="241"/>
                </a:cxn>
                <a:cxn ang="0">
                  <a:pos x="65" y="226"/>
                </a:cxn>
                <a:cxn ang="0">
                  <a:pos x="29" y="197"/>
                </a:cxn>
                <a:cxn ang="0">
                  <a:pos x="13" y="174"/>
                </a:cxn>
                <a:cxn ang="0">
                  <a:pos x="7" y="149"/>
                </a:cxn>
                <a:cxn ang="0">
                  <a:pos x="13" y="115"/>
                </a:cxn>
                <a:cxn ang="0">
                  <a:pos x="39" y="69"/>
                </a:cxn>
                <a:cxn ang="0">
                  <a:pos x="59" y="47"/>
                </a:cxn>
                <a:cxn ang="0">
                  <a:pos x="97" y="22"/>
                </a:cxn>
                <a:cxn ang="0">
                  <a:pos x="139" y="9"/>
                </a:cxn>
                <a:cxn ang="0">
                  <a:pos x="161" y="7"/>
                </a:cxn>
                <a:cxn ang="0">
                  <a:pos x="193" y="11"/>
                </a:cxn>
                <a:cxn ang="0">
                  <a:pos x="244" y="35"/>
                </a:cxn>
                <a:cxn ang="0">
                  <a:pos x="269" y="55"/>
                </a:cxn>
                <a:cxn ang="0">
                  <a:pos x="287" y="83"/>
                </a:cxn>
                <a:cxn ang="0">
                  <a:pos x="296" y="115"/>
                </a:cxn>
                <a:cxn ang="0">
                  <a:pos x="292" y="160"/>
                </a:cxn>
                <a:cxn ang="0">
                  <a:pos x="273" y="204"/>
                </a:cxn>
              </a:cxnLst>
              <a:rect l="0" t="0" r="r" b="b"/>
              <a:pathLst>
                <a:path w="306" h="265">
                  <a:moveTo>
                    <a:pt x="306" y="119"/>
                  </a:moveTo>
                  <a:lnTo>
                    <a:pt x="306" y="119"/>
                  </a:lnTo>
                  <a:lnTo>
                    <a:pt x="303" y="104"/>
                  </a:lnTo>
                  <a:lnTo>
                    <a:pt x="299" y="90"/>
                  </a:lnTo>
                  <a:lnTo>
                    <a:pt x="295" y="78"/>
                  </a:lnTo>
                  <a:lnTo>
                    <a:pt x="288" y="65"/>
                  </a:lnTo>
                  <a:lnTo>
                    <a:pt x="280" y="54"/>
                  </a:lnTo>
                  <a:lnTo>
                    <a:pt x="270" y="44"/>
                  </a:lnTo>
                  <a:lnTo>
                    <a:pt x="259" y="35"/>
                  </a:lnTo>
                  <a:lnTo>
                    <a:pt x="248" y="27"/>
                  </a:lnTo>
                  <a:lnTo>
                    <a:pt x="236" y="20"/>
                  </a:lnTo>
                  <a:lnTo>
                    <a:pt x="223" y="13"/>
                  </a:lnTo>
                  <a:lnTo>
                    <a:pt x="209" y="9"/>
                  </a:lnTo>
                  <a:lnTo>
                    <a:pt x="196" y="5"/>
                  </a:lnTo>
                  <a:lnTo>
                    <a:pt x="182" y="2"/>
                  </a:lnTo>
                  <a:lnTo>
                    <a:pt x="168" y="0"/>
                  </a:lnTo>
                  <a:lnTo>
                    <a:pt x="154" y="0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27" y="5"/>
                  </a:lnTo>
                  <a:lnTo>
                    <a:pt x="113" y="9"/>
                  </a:lnTo>
                  <a:lnTo>
                    <a:pt x="99" y="14"/>
                  </a:lnTo>
                  <a:lnTo>
                    <a:pt x="86" y="21"/>
                  </a:lnTo>
                  <a:lnTo>
                    <a:pt x="72" y="29"/>
                  </a:lnTo>
                  <a:lnTo>
                    <a:pt x="59" y="39"/>
                  </a:lnTo>
                  <a:lnTo>
                    <a:pt x="47" y="49"/>
                  </a:lnTo>
                  <a:lnTo>
                    <a:pt x="36" y="61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1" y="98"/>
                  </a:lnTo>
                  <a:lnTo>
                    <a:pt x="6" y="113"/>
                  </a:lnTo>
                  <a:lnTo>
                    <a:pt x="2" y="127"/>
                  </a:lnTo>
                  <a:lnTo>
                    <a:pt x="0" y="141"/>
                  </a:lnTo>
                  <a:lnTo>
                    <a:pt x="0" y="156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10" y="184"/>
                  </a:lnTo>
                  <a:lnTo>
                    <a:pt x="17" y="196"/>
                  </a:lnTo>
                  <a:lnTo>
                    <a:pt x="28" y="208"/>
                  </a:lnTo>
                  <a:lnTo>
                    <a:pt x="39" y="219"/>
                  </a:lnTo>
                  <a:lnTo>
                    <a:pt x="51" y="229"/>
                  </a:lnTo>
                  <a:lnTo>
                    <a:pt x="65" y="237"/>
                  </a:lnTo>
                  <a:lnTo>
                    <a:pt x="79" y="244"/>
                  </a:lnTo>
                  <a:lnTo>
                    <a:pt x="93" y="250"/>
                  </a:lnTo>
                  <a:lnTo>
                    <a:pt x="93" y="250"/>
                  </a:lnTo>
                  <a:lnTo>
                    <a:pt x="108" y="252"/>
                  </a:lnTo>
                  <a:lnTo>
                    <a:pt x="124" y="255"/>
                  </a:lnTo>
                  <a:lnTo>
                    <a:pt x="141" y="256"/>
                  </a:lnTo>
                  <a:lnTo>
                    <a:pt x="156" y="259"/>
                  </a:lnTo>
                  <a:lnTo>
                    <a:pt x="156" y="259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7" y="262"/>
                  </a:lnTo>
                  <a:lnTo>
                    <a:pt x="168" y="262"/>
                  </a:lnTo>
                  <a:lnTo>
                    <a:pt x="168" y="262"/>
                  </a:lnTo>
                  <a:lnTo>
                    <a:pt x="179" y="265"/>
                  </a:lnTo>
                  <a:lnTo>
                    <a:pt x="190" y="265"/>
                  </a:lnTo>
                  <a:lnTo>
                    <a:pt x="203" y="262"/>
                  </a:lnTo>
                  <a:lnTo>
                    <a:pt x="214" y="258"/>
                  </a:lnTo>
                  <a:lnTo>
                    <a:pt x="225" y="252"/>
                  </a:lnTo>
                  <a:lnTo>
                    <a:pt x="236" y="247"/>
                  </a:lnTo>
                  <a:lnTo>
                    <a:pt x="255" y="233"/>
                  </a:lnTo>
                  <a:lnTo>
                    <a:pt x="255" y="233"/>
                  </a:lnTo>
                  <a:lnTo>
                    <a:pt x="266" y="222"/>
                  </a:lnTo>
                  <a:lnTo>
                    <a:pt x="277" y="210"/>
                  </a:lnTo>
                  <a:lnTo>
                    <a:pt x="285" y="196"/>
                  </a:lnTo>
                  <a:lnTo>
                    <a:pt x="293" y="182"/>
                  </a:lnTo>
                  <a:lnTo>
                    <a:pt x="299" y="166"/>
                  </a:lnTo>
                  <a:lnTo>
                    <a:pt x="303" y="150"/>
                  </a:lnTo>
                  <a:lnTo>
                    <a:pt x="306" y="134"/>
                  </a:lnTo>
                  <a:lnTo>
                    <a:pt x="306" y="119"/>
                  </a:lnTo>
                  <a:lnTo>
                    <a:pt x="306" y="119"/>
                  </a:lnTo>
                  <a:close/>
                  <a:moveTo>
                    <a:pt x="273" y="204"/>
                  </a:moveTo>
                  <a:lnTo>
                    <a:pt x="273" y="204"/>
                  </a:lnTo>
                  <a:lnTo>
                    <a:pt x="266" y="212"/>
                  </a:lnTo>
                  <a:lnTo>
                    <a:pt x="259" y="221"/>
                  </a:lnTo>
                  <a:lnTo>
                    <a:pt x="249" y="229"/>
                  </a:lnTo>
                  <a:lnTo>
                    <a:pt x="240" y="237"/>
                  </a:lnTo>
                  <a:lnTo>
                    <a:pt x="229" y="244"/>
                  </a:lnTo>
                  <a:lnTo>
                    <a:pt x="218" y="250"/>
                  </a:lnTo>
                  <a:lnTo>
                    <a:pt x="207" y="254"/>
                  </a:lnTo>
                  <a:lnTo>
                    <a:pt x="196" y="256"/>
                  </a:lnTo>
                  <a:lnTo>
                    <a:pt x="196" y="256"/>
                  </a:lnTo>
                  <a:lnTo>
                    <a:pt x="203" y="254"/>
                  </a:lnTo>
                  <a:lnTo>
                    <a:pt x="209" y="250"/>
                  </a:lnTo>
                  <a:lnTo>
                    <a:pt x="209" y="250"/>
                  </a:lnTo>
                  <a:lnTo>
                    <a:pt x="211" y="248"/>
                  </a:lnTo>
                  <a:lnTo>
                    <a:pt x="211" y="247"/>
                  </a:lnTo>
                  <a:lnTo>
                    <a:pt x="209" y="245"/>
                  </a:lnTo>
                  <a:lnTo>
                    <a:pt x="208" y="245"/>
                  </a:lnTo>
                  <a:lnTo>
                    <a:pt x="208" y="245"/>
                  </a:lnTo>
                  <a:lnTo>
                    <a:pt x="203" y="248"/>
                  </a:lnTo>
                  <a:lnTo>
                    <a:pt x="196" y="251"/>
                  </a:lnTo>
                  <a:lnTo>
                    <a:pt x="179" y="252"/>
                  </a:lnTo>
                  <a:lnTo>
                    <a:pt x="163" y="252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39" y="248"/>
                  </a:lnTo>
                  <a:lnTo>
                    <a:pt x="128" y="247"/>
                  </a:lnTo>
                  <a:lnTo>
                    <a:pt x="108" y="244"/>
                  </a:lnTo>
                  <a:lnTo>
                    <a:pt x="108" y="244"/>
                  </a:lnTo>
                  <a:lnTo>
                    <a:pt x="97" y="241"/>
                  </a:lnTo>
                  <a:lnTo>
                    <a:pt x="86" y="239"/>
                  </a:lnTo>
                  <a:lnTo>
                    <a:pt x="75" y="233"/>
                  </a:lnTo>
                  <a:lnTo>
                    <a:pt x="65" y="226"/>
                  </a:lnTo>
                  <a:lnTo>
                    <a:pt x="47" y="212"/>
                  </a:lnTo>
                  <a:lnTo>
                    <a:pt x="29" y="197"/>
                  </a:lnTo>
                  <a:lnTo>
                    <a:pt x="29" y="197"/>
                  </a:lnTo>
                  <a:lnTo>
                    <a:pt x="22" y="190"/>
                  </a:lnTo>
                  <a:lnTo>
                    <a:pt x="17" y="182"/>
                  </a:lnTo>
                  <a:lnTo>
                    <a:pt x="13" y="174"/>
                  </a:lnTo>
                  <a:lnTo>
                    <a:pt x="10" y="167"/>
                  </a:lnTo>
                  <a:lnTo>
                    <a:pt x="7" y="159"/>
                  </a:lnTo>
                  <a:lnTo>
                    <a:pt x="7" y="149"/>
                  </a:lnTo>
                  <a:lnTo>
                    <a:pt x="7" y="141"/>
                  </a:lnTo>
                  <a:lnTo>
                    <a:pt x="9" y="133"/>
                  </a:lnTo>
                  <a:lnTo>
                    <a:pt x="13" y="115"/>
                  </a:lnTo>
                  <a:lnTo>
                    <a:pt x="20" y="98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48" y="58"/>
                  </a:lnTo>
                  <a:lnTo>
                    <a:pt x="59" y="47"/>
                  </a:lnTo>
                  <a:lnTo>
                    <a:pt x="72" y="39"/>
                  </a:lnTo>
                  <a:lnTo>
                    <a:pt x="84" y="31"/>
                  </a:lnTo>
                  <a:lnTo>
                    <a:pt x="97" y="22"/>
                  </a:lnTo>
                  <a:lnTo>
                    <a:pt x="110" y="17"/>
                  </a:lnTo>
                  <a:lnTo>
                    <a:pt x="124" y="13"/>
                  </a:lnTo>
                  <a:lnTo>
                    <a:pt x="139" y="9"/>
                  </a:lnTo>
                  <a:lnTo>
                    <a:pt x="139" y="9"/>
                  </a:lnTo>
                  <a:lnTo>
                    <a:pt x="150" y="7"/>
                  </a:lnTo>
                  <a:lnTo>
                    <a:pt x="161" y="7"/>
                  </a:lnTo>
                  <a:lnTo>
                    <a:pt x="172" y="7"/>
                  </a:lnTo>
                  <a:lnTo>
                    <a:pt x="183" y="9"/>
                  </a:lnTo>
                  <a:lnTo>
                    <a:pt x="193" y="11"/>
                  </a:lnTo>
                  <a:lnTo>
                    <a:pt x="204" y="14"/>
                  </a:lnTo>
                  <a:lnTo>
                    <a:pt x="225" y="22"/>
                  </a:lnTo>
                  <a:lnTo>
                    <a:pt x="244" y="35"/>
                  </a:lnTo>
                  <a:lnTo>
                    <a:pt x="252" y="40"/>
                  </a:lnTo>
                  <a:lnTo>
                    <a:pt x="260" y="49"/>
                  </a:lnTo>
                  <a:lnTo>
                    <a:pt x="269" y="55"/>
                  </a:lnTo>
                  <a:lnTo>
                    <a:pt x="276" y="65"/>
                  </a:lnTo>
                  <a:lnTo>
                    <a:pt x="281" y="73"/>
                  </a:lnTo>
                  <a:lnTo>
                    <a:pt x="287" y="83"/>
                  </a:lnTo>
                  <a:lnTo>
                    <a:pt x="287" y="83"/>
                  </a:lnTo>
                  <a:lnTo>
                    <a:pt x="293" y="98"/>
                  </a:lnTo>
                  <a:lnTo>
                    <a:pt x="296" y="115"/>
                  </a:lnTo>
                  <a:lnTo>
                    <a:pt x="298" y="130"/>
                  </a:lnTo>
                  <a:lnTo>
                    <a:pt x="296" y="145"/>
                  </a:lnTo>
                  <a:lnTo>
                    <a:pt x="292" y="160"/>
                  </a:lnTo>
                  <a:lnTo>
                    <a:pt x="288" y="175"/>
                  </a:lnTo>
                  <a:lnTo>
                    <a:pt x="281" y="189"/>
                  </a:lnTo>
                  <a:lnTo>
                    <a:pt x="273" y="204"/>
                  </a:lnTo>
                  <a:lnTo>
                    <a:pt x="273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38"/>
            <p:cNvSpPr>
              <a:spLocks noEditPoints="1"/>
            </p:cNvSpPr>
            <p:nvPr/>
          </p:nvSpPr>
          <p:spPr bwMode="auto">
            <a:xfrm>
              <a:off x="6878058" y="1162680"/>
              <a:ext cx="701369" cy="582182"/>
            </a:xfrm>
            <a:custGeom>
              <a:avLst/>
              <a:gdLst>
                <a:gd name="T0" fmla="*/ 18 w 172"/>
                <a:gd name="T1" fmla="*/ 66 h 143"/>
                <a:gd name="T2" fmla="*/ 84 w 172"/>
                <a:gd name="T3" fmla="*/ 92 h 143"/>
                <a:gd name="T4" fmla="*/ 95 w 172"/>
                <a:gd name="T5" fmla="*/ 22 h 143"/>
                <a:gd name="T6" fmla="*/ 115 w 172"/>
                <a:gd name="T7" fmla="*/ 62 h 143"/>
                <a:gd name="T8" fmla="*/ 112 w 172"/>
                <a:gd name="T9" fmla="*/ 55 h 143"/>
                <a:gd name="T10" fmla="*/ 111 w 172"/>
                <a:gd name="T11" fmla="*/ 72 h 143"/>
                <a:gd name="T12" fmla="*/ 112 w 172"/>
                <a:gd name="T13" fmla="*/ 77 h 143"/>
                <a:gd name="T14" fmla="*/ 97 w 172"/>
                <a:gd name="T15" fmla="*/ 92 h 143"/>
                <a:gd name="T16" fmla="*/ 102 w 172"/>
                <a:gd name="T17" fmla="*/ 68 h 143"/>
                <a:gd name="T18" fmla="*/ 105 w 172"/>
                <a:gd name="T19" fmla="*/ 87 h 143"/>
                <a:gd name="T20" fmla="*/ 110 w 172"/>
                <a:gd name="T21" fmla="*/ 84 h 143"/>
                <a:gd name="T22" fmla="*/ 104 w 172"/>
                <a:gd name="T23" fmla="*/ 47 h 143"/>
                <a:gd name="T24" fmla="*/ 106 w 172"/>
                <a:gd name="T25" fmla="*/ 63 h 143"/>
                <a:gd name="T26" fmla="*/ 112 w 172"/>
                <a:gd name="T27" fmla="*/ 67 h 143"/>
                <a:gd name="T28" fmla="*/ 99 w 172"/>
                <a:gd name="T29" fmla="*/ 102 h 143"/>
                <a:gd name="T30" fmla="*/ 100 w 172"/>
                <a:gd name="T31" fmla="*/ 84 h 143"/>
                <a:gd name="T32" fmla="*/ 110 w 172"/>
                <a:gd name="T33" fmla="*/ 100 h 143"/>
                <a:gd name="T34" fmla="*/ 111 w 172"/>
                <a:gd name="T35" fmla="*/ 36 h 143"/>
                <a:gd name="T36" fmla="*/ 111 w 172"/>
                <a:gd name="T37" fmla="*/ 40 h 143"/>
                <a:gd name="T38" fmla="*/ 111 w 172"/>
                <a:gd name="T39" fmla="*/ 47 h 143"/>
                <a:gd name="T40" fmla="*/ 105 w 172"/>
                <a:gd name="T41" fmla="*/ 55 h 143"/>
                <a:gd name="T42" fmla="*/ 103 w 172"/>
                <a:gd name="T43" fmla="*/ 33 h 143"/>
                <a:gd name="T44" fmla="*/ 99 w 172"/>
                <a:gd name="T45" fmla="*/ 66 h 143"/>
                <a:gd name="T46" fmla="*/ 99 w 172"/>
                <a:gd name="T47" fmla="*/ 78 h 143"/>
                <a:gd name="T48" fmla="*/ 96 w 172"/>
                <a:gd name="T49" fmla="*/ 71 h 143"/>
                <a:gd name="T50" fmla="*/ 93 w 172"/>
                <a:gd name="T51" fmla="*/ 71 h 143"/>
                <a:gd name="T52" fmla="*/ 94 w 172"/>
                <a:gd name="T53" fmla="*/ 78 h 143"/>
                <a:gd name="T54" fmla="*/ 69 w 172"/>
                <a:gd name="T55" fmla="*/ 79 h 143"/>
                <a:gd name="T56" fmla="*/ 64 w 172"/>
                <a:gd name="T57" fmla="*/ 69 h 143"/>
                <a:gd name="T58" fmla="*/ 19 w 172"/>
                <a:gd name="T59" fmla="*/ 78 h 143"/>
                <a:gd name="T60" fmla="*/ 27 w 172"/>
                <a:gd name="T61" fmla="*/ 75 h 143"/>
                <a:gd name="T62" fmla="*/ 22 w 172"/>
                <a:gd name="T63" fmla="*/ 89 h 143"/>
                <a:gd name="T64" fmla="*/ 24 w 172"/>
                <a:gd name="T65" fmla="*/ 85 h 143"/>
                <a:gd name="T66" fmla="*/ 40 w 172"/>
                <a:gd name="T67" fmla="*/ 91 h 143"/>
                <a:gd name="T68" fmla="*/ 68 w 172"/>
                <a:gd name="T69" fmla="*/ 87 h 143"/>
                <a:gd name="T70" fmla="*/ 87 w 172"/>
                <a:gd name="T71" fmla="*/ 89 h 143"/>
                <a:gd name="T72" fmla="*/ 87 w 172"/>
                <a:gd name="T73" fmla="*/ 89 h 143"/>
                <a:gd name="T74" fmla="*/ 93 w 172"/>
                <a:gd name="T75" fmla="*/ 100 h 143"/>
                <a:gd name="T76" fmla="*/ 89 w 172"/>
                <a:gd name="T77" fmla="*/ 114 h 143"/>
                <a:gd name="T78" fmla="*/ 91 w 172"/>
                <a:gd name="T79" fmla="*/ 96 h 143"/>
                <a:gd name="T80" fmla="*/ 114 w 172"/>
                <a:gd name="T81" fmla="*/ 104 h 143"/>
                <a:gd name="T82" fmla="*/ 117 w 172"/>
                <a:gd name="T83" fmla="*/ 74 h 143"/>
                <a:gd name="T84" fmla="*/ 126 w 172"/>
                <a:gd name="T85" fmla="*/ 80 h 143"/>
                <a:gd name="T86" fmla="*/ 122 w 172"/>
                <a:gd name="T87" fmla="*/ 83 h 143"/>
                <a:gd name="T88" fmla="*/ 121 w 172"/>
                <a:gd name="T89" fmla="*/ 65 h 143"/>
                <a:gd name="T90" fmla="*/ 123 w 172"/>
                <a:gd name="T91" fmla="*/ 88 h 143"/>
                <a:gd name="T92" fmla="*/ 129 w 172"/>
                <a:gd name="T93" fmla="*/ 78 h 143"/>
                <a:gd name="T94" fmla="*/ 129 w 172"/>
                <a:gd name="T95" fmla="*/ 101 h 143"/>
                <a:gd name="T96" fmla="*/ 144 w 172"/>
                <a:gd name="T97" fmla="*/ 87 h 143"/>
                <a:gd name="T98" fmla="*/ 146 w 172"/>
                <a:gd name="T99" fmla="*/ 79 h 143"/>
                <a:gd name="T100" fmla="*/ 148 w 172"/>
                <a:gd name="T101" fmla="*/ 82 h 143"/>
                <a:gd name="T102" fmla="*/ 150 w 172"/>
                <a:gd name="T103" fmla="*/ 77 h 143"/>
                <a:gd name="T104" fmla="*/ 144 w 172"/>
                <a:gd name="T105" fmla="*/ 80 h 143"/>
                <a:gd name="T106" fmla="*/ 135 w 172"/>
                <a:gd name="T107" fmla="*/ 79 h 143"/>
                <a:gd name="T108" fmla="*/ 119 w 172"/>
                <a:gd name="T109" fmla="*/ 44 h 143"/>
                <a:gd name="T110" fmla="*/ 85 w 172"/>
                <a:gd name="T111" fmla="*/ 2 h 143"/>
                <a:gd name="T112" fmla="*/ 2 w 172"/>
                <a:gd name="T113" fmla="*/ 100 h 143"/>
                <a:gd name="T114" fmla="*/ 131 w 172"/>
                <a:gd name="T115" fmla="*/ 116 h 143"/>
                <a:gd name="T116" fmla="*/ 78 w 172"/>
                <a:gd name="T117" fmla="*/ 100 h 143"/>
                <a:gd name="T118" fmla="*/ 82 w 172"/>
                <a:gd name="T119" fmla="*/ 5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43">
                  <a:moveTo>
                    <a:pt x="95" y="22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4" y="31"/>
                    <a:pt x="95" y="38"/>
                    <a:pt x="95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4" y="50"/>
                    <a:pt x="94" y="55"/>
                    <a:pt x="94" y="59"/>
                  </a:cubicBezTo>
                  <a:cubicBezTo>
                    <a:pt x="93" y="61"/>
                    <a:pt x="92" y="64"/>
                    <a:pt x="91" y="66"/>
                  </a:cubicBezTo>
                  <a:cubicBezTo>
                    <a:pt x="83" y="66"/>
                    <a:pt x="75" y="66"/>
                    <a:pt x="66" y="66"/>
                  </a:cubicBezTo>
                  <a:cubicBezTo>
                    <a:pt x="50" y="66"/>
                    <a:pt x="33" y="66"/>
                    <a:pt x="1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73"/>
                    <a:pt x="16" y="78"/>
                    <a:pt x="16" y="81"/>
                  </a:cubicBezTo>
                  <a:cubicBezTo>
                    <a:pt x="16" y="85"/>
                    <a:pt x="17" y="88"/>
                    <a:pt x="17" y="9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21" y="92"/>
                    <a:pt x="29" y="93"/>
                    <a:pt x="39" y="93"/>
                  </a:cubicBezTo>
                  <a:cubicBezTo>
                    <a:pt x="46" y="94"/>
                    <a:pt x="52" y="94"/>
                    <a:pt x="58" y="94"/>
                  </a:cubicBezTo>
                  <a:cubicBezTo>
                    <a:pt x="67" y="94"/>
                    <a:pt x="76" y="93"/>
                    <a:pt x="84" y="92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5" y="94"/>
                    <a:pt x="85" y="94"/>
                    <a:pt x="86" y="94"/>
                  </a:cubicBezTo>
                  <a:cubicBezTo>
                    <a:pt x="85" y="104"/>
                    <a:pt x="85" y="116"/>
                    <a:pt x="85" y="126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105" y="117"/>
                    <a:pt x="144" y="101"/>
                    <a:pt x="158" y="80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35" y="62"/>
                    <a:pt x="122" y="35"/>
                    <a:pt x="95" y="22"/>
                  </a:cubicBezTo>
                  <a:moveTo>
                    <a:pt x="155" y="80"/>
                  </a:moveTo>
                  <a:cubicBezTo>
                    <a:pt x="155" y="80"/>
                    <a:pt x="155" y="80"/>
                    <a:pt x="155" y="80"/>
                  </a:cubicBezTo>
                  <a:cubicBezTo>
                    <a:pt x="154" y="80"/>
                    <a:pt x="154" y="81"/>
                    <a:pt x="154" y="81"/>
                  </a:cubicBezTo>
                  <a:cubicBezTo>
                    <a:pt x="154" y="81"/>
                    <a:pt x="154" y="81"/>
                    <a:pt x="154" y="80"/>
                  </a:cubicBezTo>
                  <a:cubicBezTo>
                    <a:pt x="154" y="80"/>
                    <a:pt x="154" y="79"/>
                    <a:pt x="153" y="79"/>
                  </a:cubicBezTo>
                  <a:cubicBezTo>
                    <a:pt x="154" y="79"/>
                    <a:pt x="154" y="80"/>
                    <a:pt x="155" y="80"/>
                  </a:cubicBezTo>
                  <a:moveTo>
                    <a:pt x="113" y="57"/>
                  </a:moveTo>
                  <a:cubicBezTo>
                    <a:pt x="113" y="57"/>
                    <a:pt x="113" y="57"/>
                    <a:pt x="113" y="57"/>
                  </a:cubicBezTo>
                  <a:cubicBezTo>
                    <a:pt x="114" y="58"/>
                    <a:pt x="114" y="60"/>
                    <a:pt x="115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5" y="62"/>
                    <a:pt x="114" y="61"/>
                    <a:pt x="114" y="61"/>
                  </a:cubicBezTo>
                  <a:cubicBezTo>
                    <a:pt x="114" y="60"/>
                    <a:pt x="113" y="58"/>
                    <a:pt x="113" y="57"/>
                  </a:cubicBezTo>
                  <a:moveTo>
                    <a:pt x="113" y="82"/>
                  </a:moveTo>
                  <a:cubicBezTo>
                    <a:pt x="113" y="82"/>
                    <a:pt x="113" y="82"/>
                    <a:pt x="113" y="82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3" y="82"/>
                  </a:cubicBezTo>
                  <a:close/>
                  <a:moveTo>
                    <a:pt x="112" y="55"/>
                  </a:moveTo>
                  <a:cubicBezTo>
                    <a:pt x="112" y="55"/>
                    <a:pt x="112" y="55"/>
                    <a:pt x="112" y="55"/>
                  </a:cubicBezTo>
                  <a:cubicBezTo>
                    <a:pt x="112" y="54"/>
                    <a:pt x="112" y="53"/>
                    <a:pt x="111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109" y="52"/>
                    <a:pt x="109" y="50"/>
                    <a:pt x="109" y="49"/>
                  </a:cubicBezTo>
                  <a:cubicBezTo>
                    <a:pt x="110" y="51"/>
                    <a:pt x="112" y="53"/>
                    <a:pt x="113" y="55"/>
                  </a:cubicBezTo>
                  <a:lnTo>
                    <a:pt x="112" y="55"/>
                  </a:lnTo>
                  <a:close/>
                  <a:moveTo>
                    <a:pt x="111" y="74"/>
                  </a:moveTo>
                  <a:cubicBezTo>
                    <a:pt x="111" y="74"/>
                    <a:pt x="111" y="74"/>
                    <a:pt x="111" y="7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2"/>
                    <a:pt x="110" y="72"/>
                    <a:pt x="110" y="72"/>
                  </a:cubicBezTo>
                  <a:cubicBezTo>
                    <a:pt x="110" y="71"/>
                    <a:pt x="110" y="71"/>
                    <a:pt x="110" y="70"/>
                  </a:cubicBezTo>
                  <a:cubicBezTo>
                    <a:pt x="111" y="70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1"/>
                  </a:cubicBezTo>
                  <a:cubicBezTo>
                    <a:pt x="112" y="72"/>
                    <a:pt x="112" y="73"/>
                    <a:pt x="112" y="74"/>
                  </a:cubicBezTo>
                  <a:cubicBezTo>
                    <a:pt x="112" y="74"/>
                    <a:pt x="111" y="74"/>
                    <a:pt x="111" y="74"/>
                  </a:cubicBezTo>
                  <a:moveTo>
                    <a:pt x="112" y="77"/>
                  </a:move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lnTo>
                    <a:pt x="112" y="77"/>
                  </a:lnTo>
                  <a:close/>
                  <a:moveTo>
                    <a:pt x="98" y="107"/>
                  </a:moveTo>
                  <a:cubicBezTo>
                    <a:pt x="98" y="107"/>
                    <a:pt x="98" y="107"/>
                    <a:pt x="98" y="107"/>
                  </a:cubicBezTo>
                  <a:cubicBezTo>
                    <a:pt x="100" y="107"/>
                    <a:pt x="102" y="106"/>
                    <a:pt x="103" y="106"/>
                  </a:cubicBezTo>
                  <a:cubicBezTo>
                    <a:pt x="101" y="107"/>
                    <a:pt x="99" y="109"/>
                    <a:pt x="97" y="110"/>
                  </a:cubicBezTo>
                  <a:cubicBezTo>
                    <a:pt x="98" y="109"/>
                    <a:pt x="98" y="108"/>
                    <a:pt x="98" y="107"/>
                  </a:cubicBezTo>
                  <a:moveTo>
                    <a:pt x="97" y="92"/>
                  </a:move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1"/>
                    <a:pt x="97" y="91"/>
                  </a:cubicBezTo>
                  <a:cubicBezTo>
                    <a:pt x="97" y="91"/>
                    <a:pt x="98" y="91"/>
                    <a:pt x="98" y="91"/>
                  </a:cubicBezTo>
                  <a:cubicBezTo>
                    <a:pt x="98" y="91"/>
                    <a:pt x="98" y="91"/>
                    <a:pt x="98" y="92"/>
                  </a:cubicBezTo>
                  <a:cubicBezTo>
                    <a:pt x="97" y="92"/>
                    <a:pt x="97" y="92"/>
                    <a:pt x="97" y="92"/>
                  </a:cubicBezTo>
                  <a:moveTo>
                    <a:pt x="101" y="71"/>
                  </a:move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0"/>
                    <a:pt x="102" y="69"/>
                    <a:pt x="102" y="68"/>
                  </a:cubicBezTo>
                  <a:cubicBezTo>
                    <a:pt x="102" y="69"/>
                    <a:pt x="102" y="70"/>
                    <a:pt x="101" y="71"/>
                  </a:cubicBezTo>
                  <a:moveTo>
                    <a:pt x="102" y="78"/>
                  </a:moveTo>
                  <a:cubicBezTo>
                    <a:pt x="102" y="78"/>
                    <a:pt x="102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9"/>
                    <a:pt x="102" y="79"/>
                    <a:pt x="102" y="78"/>
                  </a:cubicBezTo>
                  <a:moveTo>
                    <a:pt x="105" y="87"/>
                  </a:moveTo>
                  <a:cubicBezTo>
                    <a:pt x="105" y="87"/>
                    <a:pt x="105" y="87"/>
                    <a:pt x="105" y="87"/>
                  </a:cubicBezTo>
                  <a:cubicBezTo>
                    <a:pt x="104" y="87"/>
                    <a:pt x="104" y="87"/>
                    <a:pt x="104" y="88"/>
                  </a:cubicBezTo>
                  <a:cubicBezTo>
                    <a:pt x="102" y="88"/>
                    <a:pt x="101" y="88"/>
                    <a:pt x="100" y="88"/>
                  </a:cubicBezTo>
                  <a:cubicBezTo>
                    <a:pt x="100" y="88"/>
                    <a:pt x="101" y="87"/>
                    <a:pt x="101" y="87"/>
                  </a:cubicBezTo>
                  <a:cubicBezTo>
                    <a:pt x="102" y="87"/>
                    <a:pt x="103" y="87"/>
                    <a:pt x="105" y="87"/>
                  </a:cubicBezTo>
                  <a:moveTo>
                    <a:pt x="103" y="84"/>
                  </a:moveTo>
                  <a:cubicBezTo>
                    <a:pt x="103" y="84"/>
                    <a:pt x="103" y="84"/>
                    <a:pt x="103" y="84"/>
                  </a:cubicBezTo>
                  <a:cubicBezTo>
                    <a:pt x="105" y="84"/>
                    <a:pt x="107" y="84"/>
                    <a:pt x="110" y="84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0" y="83"/>
                    <a:pt x="110" y="83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09" y="84"/>
                    <a:pt x="108" y="84"/>
                    <a:pt x="106" y="84"/>
                  </a:cubicBezTo>
                  <a:cubicBezTo>
                    <a:pt x="105" y="84"/>
                    <a:pt x="104" y="84"/>
                    <a:pt x="103" y="84"/>
                  </a:cubicBezTo>
                  <a:cubicBezTo>
                    <a:pt x="103" y="84"/>
                    <a:pt x="103" y="84"/>
                    <a:pt x="103" y="84"/>
                  </a:cubicBezTo>
                  <a:moveTo>
                    <a:pt x="103" y="38"/>
                  </a:move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6"/>
                    <a:pt x="103" y="35"/>
                  </a:cubicBezTo>
                  <a:cubicBezTo>
                    <a:pt x="103" y="38"/>
                    <a:pt x="104" y="42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5"/>
                    <a:pt x="103" y="43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39"/>
                    <a:pt x="103" y="38"/>
                  </a:cubicBezTo>
                  <a:moveTo>
                    <a:pt x="106" y="63"/>
                  </a:moveTo>
                  <a:cubicBezTo>
                    <a:pt x="106" y="63"/>
                    <a:pt x="106" y="63"/>
                    <a:pt x="10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7" y="64"/>
                    <a:pt x="107" y="66"/>
                    <a:pt x="107" y="67"/>
                  </a:cubicBezTo>
                  <a:cubicBezTo>
                    <a:pt x="107" y="68"/>
                    <a:pt x="107" y="68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6" y="67"/>
                    <a:pt x="106" y="65"/>
                    <a:pt x="106" y="63"/>
                  </a:cubicBezTo>
                  <a:moveTo>
                    <a:pt x="110" y="64"/>
                  </a:moveTo>
                  <a:cubicBezTo>
                    <a:pt x="110" y="64"/>
                    <a:pt x="110" y="64"/>
                    <a:pt x="110" y="64"/>
                  </a:cubicBezTo>
                  <a:cubicBezTo>
                    <a:pt x="110" y="64"/>
                    <a:pt x="111" y="64"/>
                    <a:pt x="111" y="65"/>
                  </a:cubicBezTo>
                  <a:cubicBezTo>
                    <a:pt x="112" y="65"/>
                    <a:pt x="112" y="66"/>
                    <a:pt x="112" y="66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1" y="67"/>
                    <a:pt x="110" y="67"/>
                    <a:pt x="110" y="68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6"/>
                    <a:pt x="110" y="65"/>
                    <a:pt x="110" y="64"/>
                  </a:cubicBezTo>
                  <a:moveTo>
                    <a:pt x="110" y="57"/>
                  </a:moveTo>
                  <a:cubicBezTo>
                    <a:pt x="110" y="57"/>
                    <a:pt x="110" y="57"/>
                    <a:pt x="110" y="57"/>
                  </a:cubicBezTo>
                  <a:cubicBezTo>
                    <a:pt x="110" y="58"/>
                    <a:pt x="110" y="59"/>
                    <a:pt x="110" y="59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59"/>
                    <a:pt x="110" y="58"/>
                    <a:pt x="110" y="57"/>
                  </a:cubicBezTo>
                  <a:moveTo>
                    <a:pt x="99" y="102"/>
                  </a:moveTo>
                  <a:cubicBezTo>
                    <a:pt x="99" y="102"/>
                    <a:pt x="99" y="102"/>
                    <a:pt x="99" y="102"/>
                  </a:cubicBezTo>
                  <a:cubicBezTo>
                    <a:pt x="100" y="102"/>
                    <a:pt x="102" y="103"/>
                    <a:pt x="103" y="103"/>
                  </a:cubicBezTo>
                  <a:cubicBezTo>
                    <a:pt x="102" y="103"/>
                    <a:pt x="100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99" y="102"/>
                    <a:pt x="99" y="102"/>
                    <a:pt x="99" y="102"/>
                  </a:cubicBezTo>
                  <a:moveTo>
                    <a:pt x="100" y="84"/>
                  </a:moveTo>
                  <a:cubicBezTo>
                    <a:pt x="100" y="84"/>
                    <a:pt x="100" y="84"/>
                    <a:pt x="100" y="84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00" y="84"/>
                    <a:pt x="100" y="84"/>
                    <a:pt x="100" y="84"/>
                  </a:cubicBezTo>
                  <a:moveTo>
                    <a:pt x="107" y="107"/>
                  </a:moveTo>
                  <a:cubicBezTo>
                    <a:pt x="107" y="107"/>
                    <a:pt x="107" y="107"/>
                    <a:pt x="107" y="107"/>
                  </a:cubicBezTo>
                  <a:cubicBezTo>
                    <a:pt x="107" y="108"/>
                    <a:pt x="107" y="108"/>
                    <a:pt x="107" y="108"/>
                  </a:cubicBezTo>
                  <a:cubicBezTo>
                    <a:pt x="106" y="108"/>
                    <a:pt x="104" y="109"/>
                    <a:pt x="103" y="110"/>
                  </a:cubicBezTo>
                  <a:cubicBezTo>
                    <a:pt x="104" y="109"/>
                    <a:pt x="105" y="108"/>
                    <a:pt x="107" y="107"/>
                  </a:cubicBezTo>
                  <a:moveTo>
                    <a:pt x="106" y="101"/>
                  </a:moveTo>
                  <a:cubicBezTo>
                    <a:pt x="106" y="101"/>
                    <a:pt x="106" y="101"/>
                    <a:pt x="106" y="101"/>
                  </a:cubicBezTo>
                  <a:cubicBezTo>
                    <a:pt x="107" y="101"/>
                    <a:pt x="109" y="100"/>
                    <a:pt x="110" y="100"/>
                  </a:cubicBezTo>
                  <a:cubicBezTo>
                    <a:pt x="110" y="101"/>
                    <a:pt x="109" y="101"/>
                    <a:pt x="109" y="101"/>
                  </a:cubicBezTo>
                  <a:cubicBezTo>
                    <a:pt x="108" y="101"/>
                    <a:pt x="107" y="101"/>
                    <a:pt x="106" y="101"/>
                  </a:cubicBezTo>
                  <a:moveTo>
                    <a:pt x="109" y="91"/>
                  </a:moveTo>
                  <a:cubicBezTo>
                    <a:pt x="109" y="91"/>
                    <a:pt x="109" y="91"/>
                    <a:pt x="109" y="91"/>
                  </a:cubicBezTo>
                  <a:cubicBezTo>
                    <a:pt x="107" y="91"/>
                    <a:pt x="104" y="91"/>
                    <a:pt x="102" y="91"/>
                  </a:cubicBezTo>
                  <a:cubicBezTo>
                    <a:pt x="103" y="91"/>
                    <a:pt x="104" y="91"/>
                    <a:pt x="104" y="90"/>
                  </a:cubicBezTo>
                  <a:cubicBezTo>
                    <a:pt x="107" y="90"/>
                    <a:pt x="109" y="90"/>
                    <a:pt x="111" y="89"/>
                  </a:cubicBezTo>
                  <a:cubicBezTo>
                    <a:pt x="110" y="90"/>
                    <a:pt x="110" y="91"/>
                    <a:pt x="109" y="91"/>
                  </a:cubicBezTo>
                  <a:moveTo>
                    <a:pt x="111" y="36"/>
                  </a:move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0" y="35"/>
                  </a:cubicBezTo>
                  <a:cubicBezTo>
                    <a:pt x="111" y="35"/>
                    <a:pt x="111" y="36"/>
                    <a:pt x="111" y="36"/>
                  </a:cubicBezTo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41"/>
                    <a:pt x="110" y="40"/>
                    <a:pt x="110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1" y="41"/>
                    <a:pt x="112" y="41"/>
                    <a:pt x="112" y="42"/>
                  </a:cubicBezTo>
                  <a:cubicBezTo>
                    <a:pt x="112" y="42"/>
                    <a:pt x="111" y="41"/>
                    <a:pt x="111" y="41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moveTo>
                    <a:pt x="109" y="47"/>
                  </a:moveTo>
                  <a:cubicBezTo>
                    <a:pt x="109" y="47"/>
                    <a:pt x="109" y="47"/>
                    <a:pt x="109" y="47"/>
                  </a:cubicBezTo>
                  <a:cubicBezTo>
                    <a:pt x="109" y="45"/>
                    <a:pt x="109" y="44"/>
                    <a:pt x="109" y="43"/>
                  </a:cubicBezTo>
                  <a:cubicBezTo>
                    <a:pt x="110" y="44"/>
                    <a:pt x="111" y="45"/>
                    <a:pt x="112" y="46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0" y="46"/>
                    <a:pt x="110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moveTo>
                    <a:pt x="109" y="38"/>
                  </a:moveTo>
                  <a:cubicBezTo>
                    <a:pt x="109" y="38"/>
                    <a:pt x="109" y="38"/>
                    <a:pt x="109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37"/>
                    <a:pt x="106" y="35"/>
                    <a:pt x="105" y="34"/>
                  </a:cubicBezTo>
                  <a:cubicBezTo>
                    <a:pt x="107" y="35"/>
                    <a:pt x="108" y="36"/>
                    <a:pt x="109" y="38"/>
                  </a:cubicBezTo>
                  <a:moveTo>
                    <a:pt x="105" y="55"/>
                  </a:move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4"/>
                    <a:pt x="105" y="53"/>
                    <a:pt x="105" y="53"/>
                  </a:cubicBezTo>
                  <a:cubicBezTo>
                    <a:pt x="105" y="53"/>
                    <a:pt x="105" y="54"/>
                    <a:pt x="105" y="55"/>
                  </a:cubicBezTo>
                  <a:moveTo>
                    <a:pt x="100" y="3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102" y="31"/>
                    <a:pt x="103" y="32"/>
                    <a:pt x="105" y="33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4"/>
                    <a:pt x="103" y="33"/>
                    <a:pt x="103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2"/>
                    <a:pt x="100" y="32"/>
                    <a:pt x="100" y="33"/>
                  </a:cubicBezTo>
                  <a:cubicBezTo>
                    <a:pt x="100" y="32"/>
                    <a:pt x="100" y="31"/>
                    <a:pt x="100" y="30"/>
                  </a:cubicBezTo>
                  <a:moveTo>
                    <a:pt x="99" y="41"/>
                  </a:moveTo>
                  <a:cubicBezTo>
                    <a:pt x="99" y="41"/>
                    <a:pt x="99" y="41"/>
                    <a:pt x="99" y="41"/>
                  </a:cubicBezTo>
                  <a:cubicBezTo>
                    <a:pt x="100" y="40"/>
                    <a:pt x="100" y="39"/>
                    <a:pt x="100" y="38"/>
                  </a:cubicBezTo>
                  <a:cubicBezTo>
                    <a:pt x="100" y="40"/>
                    <a:pt x="100" y="41"/>
                    <a:pt x="100" y="43"/>
                  </a:cubicBezTo>
                  <a:cubicBezTo>
                    <a:pt x="100" y="46"/>
                    <a:pt x="100" y="49"/>
                    <a:pt x="100" y="52"/>
                  </a:cubicBezTo>
                  <a:cubicBezTo>
                    <a:pt x="100" y="57"/>
                    <a:pt x="100" y="62"/>
                    <a:pt x="99" y="66"/>
                  </a:cubicBezTo>
                  <a:cubicBezTo>
                    <a:pt x="99" y="62"/>
                    <a:pt x="99" y="58"/>
                    <a:pt x="99" y="54"/>
                  </a:cubicBezTo>
                  <a:cubicBezTo>
                    <a:pt x="99" y="49"/>
                    <a:pt x="99" y="45"/>
                    <a:pt x="99" y="41"/>
                  </a:cubicBezTo>
                  <a:moveTo>
                    <a:pt x="99" y="78"/>
                  </a:moveTo>
                  <a:cubicBezTo>
                    <a:pt x="99" y="78"/>
                    <a:pt x="99" y="78"/>
                    <a:pt x="99" y="78"/>
                  </a:cubicBezTo>
                  <a:cubicBezTo>
                    <a:pt x="99" y="78"/>
                    <a:pt x="99" y="79"/>
                    <a:pt x="99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79"/>
                    <a:pt x="98" y="79"/>
                    <a:pt x="98" y="79"/>
                  </a:cubicBezTo>
                  <a:cubicBezTo>
                    <a:pt x="98" y="79"/>
                    <a:pt x="98" y="78"/>
                    <a:pt x="98" y="78"/>
                  </a:cubicBezTo>
                  <a:cubicBezTo>
                    <a:pt x="99" y="78"/>
                    <a:pt x="99" y="78"/>
                    <a:pt x="99" y="78"/>
                  </a:cubicBezTo>
                  <a:moveTo>
                    <a:pt x="98" y="27"/>
                  </a:moveTo>
                  <a:cubicBezTo>
                    <a:pt x="98" y="27"/>
                    <a:pt x="98" y="27"/>
                    <a:pt x="98" y="27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30"/>
                    <a:pt x="97" y="32"/>
                    <a:pt x="97" y="35"/>
                  </a:cubicBezTo>
                  <a:cubicBezTo>
                    <a:pt x="97" y="32"/>
                    <a:pt x="96" y="29"/>
                    <a:pt x="96" y="25"/>
                  </a:cubicBezTo>
                  <a:cubicBezTo>
                    <a:pt x="97" y="26"/>
                    <a:pt x="97" y="26"/>
                    <a:pt x="98" y="27"/>
                  </a:cubicBezTo>
                  <a:moveTo>
                    <a:pt x="97" y="71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6" y="71"/>
                  </a:cubicBezTo>
                  <a:cubicBezTo>
                    <a:pt x="96" y="70"/>
                    <a:pt x="96" y="69"/>
                    <a:pt x="96" y="68"/>
                  </a:cubicBezTo>
                  <a:cubicBezTo>
                    <a:pt x="96" y="65"/>
                    <a:pt x="96" y="62"/>
                    <a:pt x="96" y="60"/>
                  </a:cubicBezTo>
                  <a:cubicBezTo>
                    <a:pt x="96" y="64"/>
                    <a:pt x="97" y="68"/>
                    <a:pt x="97" y="71"/>
                  </a:cubicBezTo>
                  <a:moveTo>
                    <a:pt x="9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3" y="68"/>
                    <a:pt x="93" y="68"/>
                    <a:pt x="94" y="67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3" y="69"/>
                    <a:pt x="93" y="69"/>
                  </a:cubicBezTo>
                  <a:lnTo>
                    <a:pt x="93" y="68"/>
                  </a:lnTo>
                  <a:close/>
                  <a:moveTo>
                    <a:pt x="94" y="74"/>
                  </a:moveTo>
                  <a:cubicBezTo>
                    <a:pt x="94" y="74"/>
                    <a:pt x="94" y="74"/>
                    <a:pt x="94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89" y="74"/>
                    <a:pt x="84" y="74"/>
                    <a:pt x="79" y="74"/>
                  </a:cubicBezTo>
                  <a:cubicBezTo>
                    <a:pt x="84" y="74"/>
                    <a:pt x="89" y="74"/>
                    <a:pt x="94" y="74"/>
                  </a:cubicBezTo>
                  <a:moveTo>
                    <a:pt x="94" y="78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9"/>
                    <a:pt x="94" y="79"/>
                    <a:pt x="93" y="79"/>
                  </a:cubicBezTo>
                  <a:cubicBezTo>
                    <a:pt x="91" y="80"/>
                    <a:pt x="89" y="80"/>
                    <a:pt x="87" y="80"/>
                  </a:cubicBezTo>
                  <a:cubicBezTo>
                    <a:pt x="87" y="80"/>
                    <a:pt x="86" y="80"/>
                    <a:pt x="86" y="80"/>
                  </a:cubicBezTo>
                  <a:cubicBezTo>
                    <a:pt x="88" y="79"/>
                    <a:pt x="91" y="79"/>
                    <a:pt x="94" y="78"/>
                  </a:cubicBezTo>
                  <a:moveTo>
                    <a:pt x="81" y="78"/>
                  </a:moveTo>
                  <a:cubicBezTo>
                    <a:pt x="81" y="78"/>
                    <a:pt x="81" y="78"/>
                    <a:pt x="81" y="78"/>
                  </a:cubicBezTo>
                  <a:cubicBezTo>
                    <a:pt x="80" y="79"/>
                    <a:pt x="79" y="79"/>
                    <a:pt x="78" y="79"/>
                  </a:cubicBezTo>
                  <a:cubicBezTo>
                    <a:pt x="75" y="79"/>
                    <a:pt x="72" y="79"/>
                    <a:pt x="69" y="79"/>
                  </a:cubicBezTo>
                  <a:cubicBezTo>
                    <a:pt x="73" y="79"/>
                    <a:pt x="77" y="79"/>
                    <a:pt x="81" y="78"/>
                  </a:cubicBezTo>
                  <a:moveTo>
                    <a:pt x="68" y="73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67" y="73"/>
                    <a:pt x="67" y="73"/>
                    <a:pt x="66" y="73"/>
                  </a:cubicBezTo>
                  <a:cubicBezTo>
                    <a:pt x="66" y="73"/>
                    <a:pt x="66" y="73"/>
                    <a:pt x="65" y="73"/>
                  </a:cubicBezTo>
                  <a:cubicBezTo>
                    <a:pt x="66" y="73"/>
                    <a:pt x="67" y="73"/>
                    <a:pt x="68" y="73"/>
                  </a:cubicBezTo>
                  <a:moveTo>
                    <a:pt x="19" y="69"/>
                  </a:moveTo>
                  <a:cubicBezTo>
                    <a:pt x="19" y="69"/>
                    <a:pt x="19" y="69"/>
                    <a:pt x="19" y="69"/>
                  </a:cubicBezTo>
                  <a:cubicBezTo>
                    <a:pt x="33" y="69"/>
                    <a:pt x="49" y="69"/>
                    <a:pt x="64" y="69"/>
                  </a:cubicBezTo>
                  <a:cubicBezTo>
                    <a:pt x="55" y="69"/>
                    <a:pt x="46" y="69"/>
                    <a:pt x="38" y="70"/>
                  </a:cubicBezTo>
                  <a:cubicBezTo>
                    <a:pt x="34" y="71"/>
                    <a:pt x="31" y="71"/>
                    <a:pt x="28" y="72"/>
                  </a:cubicBezTo>
                  <a:cubicBezTo>
                    <a:pt x="27" y="72"/>
                    <a:pt x="26" y="72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4" y="74"/>
                    <a:pt x="24" y="74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1" y="73"/>
                    <a:pt x="20" y="75"/>
                    <a:pt x="20" y="77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5"/>
                    <a:pt x="19" y="72"/>
                    <a:pt x="19" y="69"/>
                  </a:cubicBezTo>
                  <a:moveTo>
                    <a:pt x="60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53" y="79"/>
                    <a:pt x="47" y="79"/>
                    <a:pt x="40" y="80"/>
                  </a:cubicBezTo>
                  <a:cubicBezTo>
                    <a:pt x="36" y="79"/>
                    <a:pt x="32" y="79"/>
                    <a:pt x="28" y="78"/>
                  </a:cubicBezTo>
                  <a:cubicBezTo>
                    <a:pt x="33" y="77"/>
                    <a:pt x="39" y="77"/>
                    <a:pt x="45" y="77"/>
                  </a:cubicBezTo>
                  <a:cubicBezTo>
                    <a:pt x="50" y="77"/>
                    <a:pt x="55" y="77"/>
                    <a:pt x="60" y="77"/>
                  </a:cubicBezTo>
                  <a:lnTo>
                    <a:pt x="60" y="79"/>
                  </a:lnTo>
                  <a:close/>
                  <a:moveTo>
                    <a:pt x="27" y="75"/>
                  </a:move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moveTo>
                    <a:pt x="19" y="89"/>
                  </a:moveTo>
                  <a:cubicBezTo>
                    <a:pt x="19" y="89"/>
                    <a:pt x="19" y="89"/>
                    <a:pt x="19" y="89"/>
                  </a:cubicBezTo>
                  <a:cubicBezTo>
                    <a:pt x="19" y="88"/>
                    <a:pt x="19" y="86"/>
                    <a:pt x="19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1" y="89"/>
                    <a:pt x="20" y="89"/>
                    <a:pt x="19" y="89"/>
                  </a:cubicBezTo>
                  <a:moveTo>
                    <a:pt x="22" y="81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0"/>
                    <a:pt x="23" y="79"/>
                  </a:cubicBezTo>
                  <a:cubicBezTo>
                    <a:pt x="25" y="80"/>
                    <a:pt x="28" y="81"/>
                    <a:pt x="30" y="81"/>
                  </a:cubicBezTo>
                  <a:cubicBezTo>
                    <a:pt x="28" y="82"/>
                    <a:pt x="25" y="82"/>
                    <a:pt x="23" y="83"/>
                  </a:cubicBezTo>
                  <a:cubicBezTo>
                    <a:pt x="22" y="82"/>
                    <a:pt x="22" y="82"/>
                    <a:pt x="22" y="81"/>
                  </a:cubicBezTo>
                  <a:moveTo>
                    <a:pt x="24" y="8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7" y="85"/>
                    <a:pt x="30" y="85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7" y="87"/>
                    <a:pt x="26" y="87"/>
                    <a:pt x="24" y="87"/>
                  </a:cubicBezTo>
                  <a:cubicBezTo>
                    <a:pt x="24" y="87"/>
                    <a:pt x="24" y="86"/>
                    <a:pt x="24" y="85"/>
                  </a:cubicBezTo>
                  <a:moveTo>
                    <a:pt x="40" y="91"/>
                  </a:moveTo>
                  <a:cubicBezTo>
                    <a:pt x="40" y="91"/>
                    <a:pt x="40" y="91"/>
                    <a:pt x="40" y="91"/>
                  </a:cubicBezTo>
                  <a:cubicBezTo>
                    <a:pt x="34" y="90"/>
                    <a:pt x="29" y="90"/>
                    <a:pt x="26" y="90"/>
                  </a:cubicBezTo>
                  <a:cubicBezTo>
                    <a:pt x="28" y="89"/>
                    <a:pt x="31" y="89"/>
                    <a:pt x="33" y="88"/>
                  </a:cubicBezTo>
                  <a:cubicBezTo>
                    <a:pt x="36" y="89"/>
                    <a:pt x="39" y="90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90"/>
                    <a:pt x="43" y="90"/>
                    <a:pt x="44" y="90"/>
                  </a:cubicBezTo>
                  <a:cubicBezTo>
                    <a:pt x="47" y="91"/>
                    <a:pt x="49" y="91"/>
                    <a:pt x="52" y="91"/>
                  </a:cubicBezTo>
                  <a:cubicBezTo>
                    <a:pt x="48" y="91"/>
                    <a:pt x="44" y="91"/>
                    <a:pt x="40" y="91"/>
                  </a:cubicBezTo>
                  <a:moveTo>
                    <a:pt x="68" y="87"/>
                  </a:moveTo>
                  <a:cubicBezTo>
                    <a:pt x="68" y="87"/>
                    <a:pt x="68" y="87"/>
                    <a:pt x="68" y="87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4" y="85"/>
                    <a:pt x="59" y="85"/>
                    <a:pt x="54" y="85"/>
                  </a:cubicBezTo>
                  <a:cubicBezTo>
                    <a:pt x="59" y="85"/>
                    <a:pt x="64" y="85"/>
                    <a:pt x="68" y="84"/>
                  </a:cubicBezTo>
                  <a:cubicBezTo>
                    <a:pt x="73" y="85"/>
                    <a:pt x="77" y="85"/>
                    <a:pt x="81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4" y="85"/>
                    <a:pt x="85" y="85"/>
                    <a:pt x="86" y="85"/>
                  </a:cubicBezTo>
                  <a:cubicBezTo>
                    <a:pt x="81" y="86"/>
                    <a:pt x="75" y="86"/>
                    <a:pt x="68" y="87"/>
                  </a:cubicBezTo>
                  <a:moveTo>
                    <a:pt x="87" y="89"/>
                  </a:moveTo>
                  <a:cubicBezTo>
                    <a:pt x="87" y="89"/>
                    <a:pt x="87" y="89"/>
                    <a:pt x="87" y="89"/>
                  </a:cubicBezTo>
                  <a:cubicBezTo>
                    <a:pt x="89" y="89"/>
                    <a:pt x="91" y="88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4" y="87"/>
                    <a:pt x="96" y="87"/>
                    <a:pt x="97" y="87"/>
                  </a:cubicBezTo>
                  <a:cubicBezTo>
                    <a:pt x="96" y="87"/>
                    <a:pt x="96" y="88"/>
                    <a:pt x="95" y="88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9"/>
                    <a:pt x="92" y="89"/>
                  </a:cubicBezTo>
                  <a:cubicBezTo>
                    <a:pt x="91" y="90"/>
                    <a:pt x="90" y="90"/>
                    <a:pt x="89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moveTo>
                    <a:pt x="94" y="108"/>
                  </a:moveTo>
                  <a:cubicBezTo>
                    <a:pt x="94" y="108"/>
                    <a:pt x="94" y="108"/>
                    <a:pt x="94" y="108"/>
                  </a:cubicBezTo>
                  <a:cubicBezTo>
                    <a:pt x="94" y="109"/>
                    <a:pt x="94" y="111"/>
                    <a:pt x="93" y="112"/>
                  </a:cubicBezTo>
                  <a:cubicBezTo>
                    <a:pt x="93" y="111"/>
                    <a:pt x="93" y="109"/>
                    <a:pt x="92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3" y="108"/>
                    <a:pt x="94" y="108"/>
                    <a:pt x="94" y="108"/>
                  </a:cubicBezTo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  <a:cubicBezTo>
                    <a:pt x="93" y="99"/>
                    <a:pt x="93" y="99"/>
                    <a:pt x="93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93" y="99"/>
                    <a:pt x="93" y="100"/>
                    <a:pt x="93" y="100"/>
                  </a:cubicBezTo>
                  <a:moveTo>
                    <a:pt x="88" y="121"/>
                  </a:moveTo>
                  <a:cubicBezTo>
                    <a:pt x="88" y="121"/>
                    <a:pt x="88" y="121"/>
                    <a:pt x="88" y="121"/>
                  </a:cubicBezTo>
                  <a:cubicBezTo>
                    <a:pt x="88" y="118"/>
                    <a:pt x="88" y="114"/>
                    <a:pt x="88" y="109"/>
                  </a:cubicBezTo>
                  <a:cubicBezTo>
                    <a:pt x="88" y="111"/>
                    <a:pt x="89" y="112"/>
                    <a:pt x="89" y="114"/>
                  </a:cubicBezTo>
                  <a:cubicBezTo>
                    <a:pt x="89" y="115"/>
                    <a:pt x="90" y="117"/>
                    <a:pt x="90" y="118"/>
                  </a:cubicBezTo>
                  <a:cubicBezTo>
                    <a:pt x="89" y="119"/>
                    <a:pt x="89" y="120"/>
                    <a:pt x="88" y="121"/>
                  </a:cubicBezTo>
                  <a:moveTo>
                    <a:pt x="91" y="96"/>
                  </a:moveTo>
                  <a:cubicBezTo>
                    <a:pt x="91" y="96"/>
                    <a:pt x="91" y="96"/>
                    <a:pt x="91" y="96"/>
                  </a:cubicBezTo>
                  <a:cubicBezTo>
                    <a:pt x="90" y="98"/>
                    <a:pt x="89" y="100"/>
                    <a:pt x="88" y="103"/>
                  </a:cubicBezTo>
                  <a:cubicBezTo>
                    <a:pt x="88" y="100"/>
                    <a:pt x="88" y="97"/>
                    <a:pt x="88" y="94"/>
                  </a:cubicBezTo>
                  <a:cubicBezTo>
                    <a:pt x="89" y="94"/>
                    <a:pt x="90" y="94"/>
                    <a:pt x="91" y="94"/>
                  </a:cubicBezTo>
                  <a:cubicBezTo>
                    <a:pt x="91" y="95"/>
                    <a:pt x="91" y="95"/>
                    <a:pt x="92" y="95"/>
                  </a:cubicBezTo>
                  <a:cubicBezTo>
                    <a:pt x="91" y="95"/>
                    <a:pt x="91" y="96"/>
                    <a:pt x="91" y="96"/>
                  </a:cubicBezTo>
                  <a:moveTo>
                    <a:pt x="92" y="120"/>
                  </a:moveTo>
                  <a:cubicBezTo>
                    <a:pt x="92" y="120"/>
                    <a:pt x="92" y="120"/>
                    <a:pt x="92" y="120"/>
                  </a:cubicBezTo>
                  <a:cubicBezTo>
                    <a:pt x="92" y="120"/>
                    <a:pt x="92" y="120"/>
                    <a:pt x="93" y="119"/>
                  </a:cubicBezTo>
                  <a:cubicBezTo>
                    <a:pt x="99" y="117"/>
                    <a:pt x="104" y="114"/>
                    <a:pt x="110" y="111"/>
                  </a:cubicBezTo>
                  <a:cubicBezTo>
                    <a:pt x="104" y="115"/>
                    <a:pt x="98" y="118"/>
                    <a:pt x="92" y="120"/>
                  </a:cubicBezTo>
                  <a:moveTo>
                    <a:pt x="108" y="107"/>
                  </a:moveTo>
                  <a:cubicBezTo>
                    <a:pt x="108" y="107"/>
                    <a:pt x="108" y="107"/>
                    <a:pt x="108" y="107"/>
                  </a:cubicBezTo>
                  <a:cubicBezTo>
                    <a:pt x="110" y="106"/>
                    <a:pt x="112" y="105"/>
                    <a:pt x="114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2" y="105"/>
                    <a:pt x="110" y="106"/>
                    <a:pt x="108" y="107"/>
                  </a:cubicBezTo>
                  <a:moveTo>
                    <a:pt x="115" y="96"/>
                  </a:moveTo>
                  <a:cubicBezTo>
                    <a:pt x="115" y="96"/>
                    <a:pt x="115" y="96"/>
                    <a:pt x="115" y="96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4" y="96"/>
                    <a:pt x="115" y="96"/>
                    <a:pt x="115" y="95"/>
                  </a:cubicBezTo>
                  <a:cubicBezTo>
                    <a:pt x="115" y="96"/>
                    <a:pt x="115" y="96"/>
                    <a:pt x="115" y="96"/>
                  </a:cubicBezTo>
                  <a:moveTo>
                    <a:pt x="117" y="74"/>
                  </a:moveTo>
                  <a:cubicBezTo>
                    <a:pt x="117" y="74"/>
                    <a:pt x="117" y="74"/>
                    <a:pt x="117" y="74"/>
                  </a:cubicBezTo>
                  <a:cubicBezTo>
                    <a:pt x="117" y="72"/>
                    <a:pt x="116" y="70"/>
                    <a:pt x="115" y="68"/>
                  </a:cubicBezTo>
                  <a:cubicBezTo>
                    <a:pt x="116" y="68"/>
                    <a:pt x="116" y="68"/>
                    <a:pt x="117" y="68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70"/>
                    <a:pt x="118" y="72"/>
                    <a:pt x="118" y="74"/>
                  </a:cubicBezTo>
                  <a:cubicBezTo>
                    <a:pt x="118" y="74"/>
                    <a:pt x="118" y="74"/>
                    <a:pt x="117" y="74"/>
                  </a:cubicBezTo>
                  <a:moveTo>
                    <a:pt x="124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6" y="79"/>
                    <a:pt x="126" y="79"/>
                    <a:pt x="126" y="80"/>
                  </a:cubicBezTo>
                  <a:cubicBezTo>
                    <a:pt x="126" y="80"/>
                    <a:pt x="126" y="80"/>
                    <a:pt x="126" y="81"/>
                  </a:cubicBezTo>
                  <a:cubicBezTo>
                    <a:pt x="126" y="81"/>
                    <a:pt x="125" y="81"/>
                    <a:pt x="125" y="81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5" y="80"/>
                    <a:pt x="124" y="80"/>
                    <a:pt x="124" y="80"/>
                  </a:cubicBezTo>
                  <a:moveTo>
                    <a:pt x="125" y="83"/>
                  </a:moveTo>
                  <a:cubicBezTo>
                    <a:pt x="125" y="83"/>
                    <a:pt x="125" y="83"/>
                    <a:pt x="125" y="83"/>
                  </a:cubicBezTo>
                  <a:cubicBezTo>
                    <a:pt x="124" y="84"/>
                    <a:pt x="124" y="84"/>
                    <a:pt x="123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4"/>
                    <a:pt x="123" y="84"/>
                    <a:pt x="122" y="83"/>
                  </a:cubicBezTo>
                  <a:cubicBezTo>
                    <a:pt x="123" y="83"/>
                    <a:pt x="124" y="83"/>
                    <a:pt x="125" y="83"/>
                  </a:cubicBezTo>
                  <a:moveTo>
                    <a:pt x="121" y="74"/>
                  </a:moveTo>
                  <a:cubicBezTo>
                    <a:pt x="121" y="74"/>
                    <a:pt x="121" y="74"/>
                    <a:pt x="121" y="74"/>
                  </a:cubicBezTo>
                  <a:cubicBezTo>
                    <a:pt x="120" y="73"/>
                    <a:pt x="120" y="71"/>
                    <a:pt x="120" y="70"/>
                  </a:cubicBezTo>
                  <a:cubicBezTo>
                    <a:pt x="120" y="70"/>
                    <a:pt x="120" y="70"/>
                    <a:pt x="120" y="70"/>
                  </a:cubicBezTo>
                  <a:cubicBezTo>
                    <a:pt x="121" y="71"/>
                    <a:pt x="122" y="73"/>
                    <a:pt x="123" y="74"/>
                  </a:cubicBezTo>
                  <a:cubicBezTo>
                    <a:pt x="122" y="74"/>
                    <a:pt x="121" y="74"/>
                    <a:pt x="121" y="74"/>
                  </a:cubicBezTo>
                  <a:moveTo>
                    <a:pt x="121" y="65"/>
                  </a:moveTo>
                  <a:cubicBezTo>
                    <a:pt x="121" y="65"/>
                    <a:pt x="121" y="65"/>
                    <a:pt x="121" y="65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5"/>
                    <a:pt x="123" y="66"/>
                    <a:pt x="123" y="66"/>
                  </a:cubicBezTo>
                  <a:cubicBezTo>
                    <a:pt x="123" y="66"/>
                    <a:pt x="122" y="66"/>
                    <a:pt x="121" y="65"/>
                  </a:cubicBezTo>
                  <a:moveTo>
                    <a:pt x="120" y="64"/>
                  </a:moveTo>
                  <a:cubicBezTo>
                    <a:pt x="120" y="64"/>
                    <a:pt x="120" y="64"/>
                    <a:pt x="120" y="64"/>
                  </a:cubicBezTo>
                  <a:cubicBezTo>
                    <a:pt x="120" y="63"/>
                    <a:pt x="119" y="62"/>
                    <a:pt x="118" y="60"/>
                  </a:cubicBezTo>
                  <a:cubicBezTo>
                    <a:pt x="119" y="62"/>
                    <a:pt x="120" y="63"/>
                    <a:pt x="121" y="64"/>
                  </a:cubicBezTo>
                  <a:lnTo>
                    <a:pt x="120" y="64"/>
                  </a:lnTo>
                  <a:close/>
                  <a:moveTo>
                    <a:pt x="123" y="88"/>
                  </a:moveTo>
                  <a:cubicBezTo>
                    <a:pt x="123" y="88"/>
                    <a:pt x="123" y="88"/>
                    <a:pt x="123" y="88"/>
                  </a:cubicBezTo>
                  <a:cubicBezTo>
                    <a:pt x="124" y="88"/>
                    <a:pt x="125" y="88"/>
                    <a:pt x="126" y="87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7" y="85"/>
                    <a:pt x="129" y="84"/>
                    <a:pt x="130" y="83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0" y="80"/>
                    <a:pt x="129" y="78"/>
                    <a:pt x="128" y="76"/>
                  </a:cubicBezTo>
                  <a:cubicBezTo>
                    <a:pt x="128" y="76"/>
                    <a:pt x="129" y="77"/>
                    <a:pt x="129" y="78"/>
                  </a:cubicBezTo>
                  <a:cubicBezTo>
                    <a:pt x="131" y="80"/>
                    <a:pt x="132" y="83"/>
                    <a:pt x="134" y="86"/>
                  </a:cubicBezTo>
                  <a:cubicBezTo>
                    <a:pt x="132" y="86"/>
                    <a:pt x="130" y="87"/>
                    <a:pt x="129" y="88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5" y="88"/>
                    <a:pt x="122" y="89"/>
                    <a:pt x="119" y="90"/>
                  </a:cubicBezTo>
                  <a:cubicBezTo>
                    <a:pt x="121" y="89"/>
                    <a:pt x="122" y="89"/>
                    <a:pt x="123" y="88"/>
                  </a:cubicBezTo>
                  <a:moveTo>
                    <a:pt x="135" y="96"/>
                  </a:moveTo>
                  <a:cubicBezTo>
                    <a:pt x="135" y="96"/>
                    <a:pt x="135" y="96"/>
                    <a:pt x="135" y="96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3" y="99"/>
                    <a:pt x="131" y="100"/>
                    <a:pt x="129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6" y="100"/>
                    <a:pt x="123" y="101"/>
                    <a:pt x="121" y="102"/>
                  </a:cubicBezTo>
                  <a:cubicBezTo>
                    <a:pt x="123" y="101"/>
                    <a:pt x="125" y="99"/>
                    <a:pt x="127" y="98"/>
                  </a:cubicBezTo>
                  <a:cubicBezTo>
                    <a:pt x="128" y="97"/>
                    <a:pt x="129" y="97"/>
                    <a:pt x="130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6"/>
                    <a:pt x="132" y="96"/>
                    <a:pt x="132" y="96"/>
                  </a:cubicBezTo>
                  <a:cubicBezTo>
                    <a:pt x="133" y="95"/>
                    <a:pt x="135" y="94"/>
                    <a:pt x="136" y="94"/>
                  </a:cubicBezTo>
                  <a:cubicBezTo>
                    <a:pt x="136" y="94"/>
                    <a:pt x="135" y="95"/>
                    <a:pt x="135" y="96"/>
                  </a:cubicBezTo>
                  <a:moveTo>
                    <a:pt x="144" y="87"/>
                  </a:moveTo>
                  <a:cubicBezTo>
                    <a:pt x="144" y="87"/>
                    <a:pt x="144" y="87"/>
                    <a:pt x="144" y="87"/>
                  </a:cubicBezTo>
                  <a:cubicBezTo>
                    <a:pt x="142" y="89"/>
                    <a:pt x="139" y="91"/>
                    <a:pt x="137" y="93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9" y="90"/>
                    <a:pt x="141" y="88"/>
                    <a:pt x="144" y="86"/>
                  </a:cubicBezTo>
                  <a:cubicBezTo>
                    <a:pt x="144" y="86"/>
                    <a:pt x="145" y="86"/>
                    <a:pt x="146" y="86"/>
                  </a:cubicBezTo>
                  <a:cubicBezTo>
                    <a:pt x="146" y="86"/>
                    <a:pt x="145" y="87"/>
                    <a:pt x="144" y="87"/>
                  </a:cubicBezTo>
                  <a:moveTo>
                    <a:pt x="145" y="80"/>
                  </a:moveTo>
                  <a:cubicBezTo>
                    <a:pt x="145" y="80"/>
                    <a:pt x="145" y="80"/>
                    <a:pt x="145" y="80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5" y="78"/>
                    <a:pt x="145" y="77"/>
                    <a:pt x="144" y="76"/>
                  </a:cubicBezTo>
                  <a:cubicBezTo>
                    <a:pt x="145" y="77"/>
                    <a:pt x="146" y="78"/>
                    <a:pt x="147" y="79"/>
                  </a:cubicBezTo>
                  <a:cubicBezTo>
                    <a:pt x="147" y="79"/>
                    <a:pt x="146" y="79"/>
                    <a:pt x="145" y="80"/>
                  </a:cubicBezTo>
                  <a:moveTo>
                    <a:pt x="151" y="80"/>
                  </a:moveTo>
                  <a:cubicBezTo>
                    <a:pt x="151" y="80"/>
                    <a:pt x="151" y="80"/>
                    <a:pt x="151" y="80"/>
                  </a:cubicBezTo>
                  <a:cubicBezTo>
                    <a:pt x="151" y="81"/>
                    <a:pt x="151" y="81"/>
                    <a:pt x="151" y="82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49" y="81"/>
                    <a:pt x="150" y="81"/>
                    <a:pt x="151" y="79"/>
                  </a:cubicBezTo>
                  <a:cubicBezTo>
                    <a:pt x="151" y="80"/>
                    <a:pt x="151" y="80"/>
                    <a:pt x="151" y="80"/>
                  </a:cubicBezTo>
                  <a:moveTo>
                    <a:pt x="151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0" y="78"/>
                    <a:pt x="151" y="79"/>
                    <a:pt x="151" y="79"/>
                  </a:cubicBezTo>
                  <a:moveTo>
                    <a:pt x="150" y="77"/>
                  </a:moveTo>
                  <a:cubicBezTo>
                    <a:pt x="150" y="77"/>
                    <a:pt x="150" y="77"/>
                    <a:pt x="150" y="77"/>
                  </a:cubicBezTo>
                  <a:cubicBezTo>
                    <a:pt x="147" y="74"/>
                    <a:pt x="143" y="70"/>
                    <a:pt x="139" y="66"/>
                  </a:cubicBezTo>
                  <a:cubicBezTo>
                    <a:pt x="144" y="70"/>
                    <a:pt x="147" y="74"/>
                    <a:pt x="150" y="77"/>
                  </a:cubicBezTo>
                  <a:moveTo>
                    <a:pt x="144" y="80"/>
                  </a:moveTo>
                  <a:cubicBezTo>
                    <a:pt x="144" y="80"/>
                    <a:pt x="144" y="80"/>
                    <a:pt x="144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4" y="81"/>
                    <a:pt x="143" y="81"/>
                    <a:pt x="142" y="82"/>
                  </a:cubicBezTo>
                  <a:cubicBezTo>
                    <a:pt x="140" y="79"/>
                    <a:pt x="139" y="76"/>
                    <a:pt x="138" y="73"/>
                  </a:cubicBezTo>
                  <a:cubicBezTo>
                    <a:pt x="140" y="76"/>
                    <a:pt x="142" y="78"/>
                    <a:pt x="144" y="80"/>
                  </a:cubicBezTo>
                  <a:moveTo>
                    <a:pt x="135" y="78"/>
                  </a:moveTo>
                  <a:cubicBezTo>
                    <a:pt x="135" y="78"/>
                    <a:pt x="135" y="78"/>
                    <a:pt x="135" y="78"/>
                  </a:cubicBezTo>
                  <a:cubicBezTo>
                    <a:pt x="137" y="80"/>
                    <a:pt x="138" y="82"/>
                    <a:pt x="140" y="83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0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8" y="83"/>
                    <a:pt x="137" y="84"/>
                    <a:pt x="136" y="84"/>
                  </a:cubicBezTo>
                  <a:cubicBezTo>
                    <a:pt x="135" y="82"/>
                    <a:pt x="134" y="79"/>
                    <a:pt x="132" y="77"/>
                  </a:cubicBezTo>
                  <a:cubicBezTo>
                    <a:pt x="133" y="78"/>
                    <a:pt x="134" y="78"/>
                    <a:pt x="135" y="79"/>
                  </a:cubicBezTo>
                  <a:lnTo>
                    <a:pt x="135" y="78"/>
                  </a:lnTo>
                  <a:close/>
                  <a:moveTo>
                    <a:pt x="135" y="73"/>
                  </a:moveTo>
                  <a:cubicBezTo>
                    <a:pt x="135" y="73"/>
                    <a:pt x="135" y="73"/>
                    <a:pt x="135" y="73"/>
                  </a:cubicBezTo>
                  <a:cubicBezTo>
                    <a:pt x="133" y="70"/>
                    <a:pt x="130" y="66"/>
                    <a:pt x="128" y="63"/>
                  </a:cubicBezTo>
                  <a:cubicBezTo>
                    <a:pt x="130" y="64"/>
                    <a:pt x="131" y="66"/>
                    <a:pt x="133" y="68"/>
                  </a:cubicBezTo>
                  <a:cubicBezTo>
                    <a:pt x="134" y="70"/>
                    <a:pt x="134" y="71"/>
                    <a:pt x="135" y="73"/>
                  </a:cubicBezTo>
                  <a:moveTo>
                    <a:pt x="128" y="54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5" y="50"/>
                    <a:pt x="122" y="47"/>
                    <a:pt x="119" y="44"/>
                  </a:cubicBezTo>
                  <a:cubicBezTo>
                    <a:pt x="119" y="44"/>
                    <a:pt x="119" y="44"/>
                    <a:pt x="119" y="43"/>
                  </a:cubicBezTo>
                  <a:cubicBezTo>
                    <a:pt x="123" y="47"/>
                    <a:pt x="126" y="51"/>
                    <a:pt x="130" y="55"/>
                  </a:cubicBezTo>
                  <a:cubicBezTo>
                    <a:pt x="129" y="55"/>
                    <a:pt x="128" y="54"/>
                    <a:pt x="128" y="54"/>
                  </a:cubicBezTo>
                  <a:moveTo>
                    <a:pt x="171" y="81"/>
                  </a:moveTo>
                  <a:cubicBezTo>
                    <a:pt x="171" y="81"/>
                    <a:pt x="171" y="81"/>
                    <a:pt x="171" y="81"/>
                  </a:cubicBezTo>
                  <a:cubicBezTo>
                    <a:pt x="160" y="67"/>
                    <a:pt x="142" y="47"/>
                    <a:pt x="131" y="37"/>
                  </a:cubicBezTo>
                  <a:cubicBezTo>
                    <a:pt x="116" y="25"/>
                    <a:pt x="102" y="11"/>
                    <a:pt x="87" y="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19"/>
                    <a:pt x="81" y="38"/>
                    <a:pt x="80" y="56"/>
                  </a:cubicBezTo>
                  <a:cubicBezTo>
                    <a:pt x="72" y="55"/>
                    <a:pt x="63" y="55"/>
                    <a:pt x="55" y="55"/>
                  </a:cubicBezTo>
                  <a:cubicBezTo>
                    <a:pt x="42" y="55"/>
                    <a:pt x="29" y="56"/>
                    <a:pt x="16" y="56"/>
                  </a:cubicBezTo>
                  <a:cubicBezTo>
                    <a:pt x="11" y="56"/>
                    <a:pt x="7" y="56"/>
                    <a:pt x="2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0" y="64"/>
                    <a:pt x="0" y="68"/>
                  </a:cubicBezTo>
                  <a:cubicBezTo>
                    <a:pt x="0" y="79"/>
                    <a:pt x="1" y="89"/>
                    <a:pt x="2" y="99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0"/>
                    <a:pt x="9" y="100"/>
                    <a:pt x="11" y="100"/>
                  </a:cubicBezTo>
                  <a:cubicBezTo>
                    <a:pt x="29" y="100"/>
                    <a:pt x="47" y="103"/>
                    <a:pt x="66" y="103"/>
                  </a:cubicBezTo>
                  <a:cubicBezTo>
                    <a:pt x="69" y="103"/>
                    <a:pt x="72" y="103"/>
                    <a:pt x="75" y="103"/>
                  </a:cubicBezTo>
                  <a:cubicBezTo>
                    <a:pt x="76" y="106"/>
                    <a:pt x="76" y="109"/>
                    <a:pt x="76" y="112"/>
                  </a:cubicBezTo>
                  <a:cubicBezTo>
                    <a:pt x="76" y="122"/>
                    <a:pt x="74" y="131"/>
                    <a:pt x="73" y="141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92" y="138"/>
                    <a:pt x="114" y="125"/>
                    <a:pt x="131" y="116"/>
                  </a:cubicBezTo>
                  <a:cubicBezTo>
                    <a:pt x="139" y="111"/>
                    <a:pt x="163" y="94"/>
                    <a:pt x="171" y="82"/>
                  </a:cubicBezTo>
                  <a:cubicBezTo>
                    <a:pt x="172" y="81"/>
                    <a:pt x="172" y="81"/>
                    <a:pt x="172" y="81"/>
                  </a:cubicBezTo>
                  <a:lnTo>
                    <a:pt x="171" y="81"/>
                  </a:lnTo>
                  <a:close/>
                  <a:moveTo>
                    <a:pt x="129" y="114"/>
                  </a:moveTo>
                  <a:cubicBezTo>
                    <a:pt x="129" y="114"/>
                    <a:pt x="129" y="114"/>
                    <a:pt x="129" y="114"/>
                  </a:cubicBezTo>
                  <a:cubicBezTo>
                    <a:pt x="114" y="123"/>
                    <a:pt x="92" y="134"/>
                    <a:pt x="76" y="139"/>
                  </a:cubicBezTo>
                  <a:cubicBezTo>
                    <a:pt x="77" y="130"/>
                    <a:pt x="78" y="121"/>
                    <a:pt x="78" y="112"/>
                  </a:cubicBezTo>
                  <a:cubicBezTo>
                    <a:pt x="78" y="109"/>
                    <a:pt x="78" y="105"/>
                    <a:pt x="78" y="102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3" y="101"/>
                    <a:pt x="69" y="101"/>
                    <a:pt x="66" y="101"/>
                  </a:cubicBezTo>
                  <a:cubicBezTo>
                    <a:pt x="48" y="101"/>
                    <a:pt x="30" y="97"/>
                    <a:pt x="11" y="97"/>
                  </a:cubicBezTo>
                  <a:cubicBezTo>
                    <a:pt x="9" y="97"/>
                    <a:pt x="7" y="98"/>
                    <a:pt x="4" y="98"/>
                  </a:cubicBezTo>
                  <a:cubicBezTo>
                    <a:pt x="4" y="88"/>
                    <a:pt x="2" y="78"/>
                    <a:pt x="2" y="68"/>
                  </a:cubicBezTo>
                  <a:cubicBezTo>
                    <a:pt x="2" y="65"/>
                    <a:pt x="2" y="61"/>
                    <a:pt x="3" y="58"/>
                  </a:cubicBezTo>
                  <a:cubicBezTo>
                    <a:pt x="7" y="58"/>
                    <a:pt x="12" y="58"/>
                    <a:pt x="16" y="58"/>
                  </a:cubicBezTo>
                  <a:cubicBezTo>
                    <a:pt x="29" y="58"/>
                    <a:pt x="42" y="58"/>
                    <a:pt x="55" y="58"/>
                  </a:cubicBezTo>
                  <a:cubicBezTo>
                    <a:pt x="64" y="58"/>
                    <a:pt x="72" y="58"/>
                    <a:pt x="82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4" y="40"/>
                    <a:pt x="85" y="21"/>
                    <a:pt x="87" y="4"/>
                  </a:cubicBezTo>
                  <a:cubicBezTo>
                    <a:pt x="101" y="14"/>
                    <a:pt x="115" y="28"/>
                    <a:pt x="129" y="39"/>
                  </a:cubicBezTo>
                  <a:cubicBezTo>
                    <a:pt x="140" y="48"/>
                    <a:pt x="157" y="68"/>
                    <a:pt x="169" y="81"/>
                  </a:cubicBezTo>
                  <a:cubicBezTo>
                    <a:pt x="160" y="92"/>
                    <a:pt x="137" y="109"/>
                    <a:pt x="129" y="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Freeform 18"/>
          <p:cNvSpPr>
            <a:spLocks noEditPoints="1"/>
          </p:cNvSpPr>
          <p:nvPr/>
        </p:nvSpPr>
        <p:spPr bwMode="auto">
          <a:xfrm rot="10800000" flipV="1">
            <a:off x="7729540" y="4157150"/>
            <a:ext cx="2129383" cy="312779"/>
          </a:xfrm>
          <a:custGeom>
            <a:avLst/>
            <a:gdLst>
              <a:gd name="T0" fmla="*/ 8 w 805"/>
              <a:gd name="T1" fmla="*/ 61 h 66"/>
              <a:gd name="T2" fmla="*/ 401 w 805"/>
              <a:gd name="T3" fmla="*/ 57 h 66"/>
              <a:gd name="T4" fmla="*/ 772 w 805"/>
              <a:gd name="T5" fmla="*/ 48 h 66"/>
              <a:gd name="T6" fmla="*/ 804 w 805"/>
              <a:gd name="T7" fmla="*/ 42 h 66"/>
              <a:gd name="T8" fmla="*/ 606 w 805"/>
              <a:gd name="T9" fmla="*/ 18 h 66"/>
              <a:gd name="T10" fmla="*/ 238 w 805"/>
              <a:gd name="T11" fmla="*/ 19 h 66"/>
              <a:gd name="T12" fmla="*/ 1 w 805"/>
              <a:gd name="T13" fmla="*/ 18 h 66"/>
              <a:gd name="T14" fmla="*/ 715 w 805"/>
              <a:gd name="T15" fmla="*/ 30 h 66"/>
              <a:gd name="T16" fmla="*/ 718 w 805"/>
              <a:gd name="T17" fmla="*/ 20 h 66"/>
              <a:gd name="T18" fmla="*/ 772 w 805"/>
              <a:gd name="T19" fmla="*/ 43 h 66"/>
              <a:gd name="T20" fmla="*/ 765 w 805"/>
              <a:gd name="T21" fmla="*/ 15 h 66"/>
              <a:gd name="T22" fmla="*/ 686 w 805"/>
              <a:gd name="T23" fmla="*/ 46 h 66"/>
              <a:gd name="T24" fmla="*/ 651 w 805"/>
              <a:gd name="T25" fmla="*/ 24 h 66"/>
              <a:gd name="T26" fmla="*/ 649 w 805"/>
              <a:gd name="T27" fmla="*/ 47 h 66"/>
              <a:gd name="T28" fmla="*/ 614 w 805"/>
              <a:gd name="T29" fmla="*/ 25 h 66"/>
              <a:gd name="T30" fmla="*/ 608 w 805"/>
              <a:gd name="T31" fmla="*/ 48 h 66"/>
              <a:gd name="T32" fmla="*/ 608 w 805"/>
              <a:gd name="T33" fmla="*/ 25 h 66"/>
              <a:gd name="T34" fmla="*/ 572 w 805"/>
              <a:gd name="T35" fmla="*/ 49 h 66"/>
              <a:gd name="T36" fmla="*/ 568 w 805"/>
              <a:gd name="T37" fmla="*/ 49 h 66"/>
              <a:gd name="T38" fmla="*/ 527 w 805"/>
              <a:gd name="T39" fmla="*/ 29 h 66"/>
              <a:gd name="T40" fmla="*/ 487 w 805"/>
              <a:gd name="T41" fmla="*/ 51 h 66"/>
              <a:gd name="T42" fmla="*/ 608 w 805"/>
              <a:gd name="T43" fmla="*/ 25 h 66"/>
              <a:gd name="T44" fmla="*/ 483 w 805"/>
              <a:gd name="T45" fmla="*/ 50 h 66"/>
              <a:gd name="T46" fmla="*/ 453 w 805"/>
              <a:gd name="T47" fmla="*/ 29 h 66"/>
              <a:gd name="T48" fmla="*/ 410 w 805"/>
              <a:gd name="T49" fmla="*/ 51 h 66"/>
              <a:gd name="T50" fmla="*/ 414 w 805"/>
              <a:gd name="T51" fmla="*/ 26 h 66"/>
              <a:gd name="T52" fmla="*/ 405 w 805"/>
              <a:gd name="T53" fmla="*/ 26 h 66"/>
              <a:gd name="T54" fmla="*/ 397 w 805"/>
              <a:gd name="T55" fmla="*/ 50 h 66"/>
              <a:gd name="T56" fmla="*/ 320 w 805"/>
              <a:gd name="T57" fmla="*/ 26 h 66"/>
              <a:gd name="T58" fmla="*/ 323 w 805"/>
              <a:gd name="T59" fmla="*/ 26 h 66"/>
              <a:gd name="T60" fmla="*/ 357 w 805"/>
              <a:gd name="T61" fmla="*/ 49 h 66"/>
              <a:gd name="T62" fmla="*/ 320 w 805"/>
              <a:gd name="T63" fmla="*/ 26 h 66"/>
              <a:gd name="T64" fmla="*/ 234 w 805"/>
              <a:gd name="T65" fmla="*/ 41 h 66"/>
              <a:gd name="T66" fmla="*/ 270 w 805"/>
              <a:gd name="T67" fmla="*/ 44 h 66"/>
              <a:gd name="T68" fmla="*/ 194 w 805"/>
              <a:gd name="T69" fmla="*/ 26 h 66"/>
              <a:gd name="T70" fmla="*/ 189 w 805"/>
              <a:gd name="T71" fmla="*/ 44 h 66"/>
              <a:gd name="T72" fmla="*/ 154 w 805"/>
              <a:gd name="T73" fmla="*/ 31 h 66"/>
              <a:gd name="T74" fmla="*/ 117 w 805"/>
              <a:gd name="T75" fmla="*/ 26 h 66"/>
              <a:gd name="T76" fmla="*/ 111 w 805"/>
              <a:gd name="T77" fmla="*/ 26 h 66"/>
              <a:gd name="T78" fmla="*/ 76 w 805"/>
              <a:gd name="T79" fmla="*/ 27 h 66"/>
              <a:gd name="T80" fmla="*/ 50 w 805"/>
              <a:gd name="T81" fmla="*/ 49 h 66"/>
              <a:gd name="T82" fmla="*/ 70 w 805"/>
              <a:gd name="T83" fmla="*/ 27 h 66"/>
              <a:gd name="T84" fmla="*/ 42 w 805"/>
              <a:gd name="T85" fmla="*/ 50 h 66"/>
              <a:gd name="T86" fmla="*/ 38 w 805"/>
              <a:gd name="T87" fmla="*/ 2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5" h="66">
                <a:moveTo>
                  <a:pt x="1" y="61"/>
                </a:moveTo>
                <a:cubicBezTo>
                  <a:pt x="1" y="65"/>
                  <a:pt x="7" y="66"/>
                  <a:pt x="8" y="62"/>
                </a:cubicBezTo>
                <a:cubicBezTo>
                  <a:pt x="8" y="62"/>
                  <a:pt x="8" y="62"/>
                  <a:pt x="8" y="61"/>
                </a:cubicBezTo>
                <a:cubicBezTo>
                  <a:pt x="56" y="56"/>
                  <a:pt x="104" y="53"/>
                  <a:pt x="152" y="52"/>
                </a:cubicBezTo>
                <a:cubicBezTo>
                  <a:pt x="152" y="52"/>
                  <a:pt x="152" y="52"/>
                  <a:pt x="153" y="52"/>
                </a:cubicBezTo>
                <a:cubicBezTo>
                  <a:pt x="235" y="51"/>
                  <a:pt x="318" y="55"/>
                  <a:pt x="401" y="57"/>
                </a:cubicBezTo>
                <a:cubicBezTo>
                  <a:pt x="523" y="60"/>
                  <a:pt x="646" y="56"/>
                  <a:pt x="768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9" y="50"/>
                  <a:pt x="771" y="49"/>
                  <a:pt x="772" y="48"/>
                </a:cubicBezTo>
                <a:cubicBezTo>
                  <a:pt x="782" y="47"/>
                  <a:pt x="792" y="47"/>
                  <a:pt x="802" y="46"/>
                </a:cubicBezTo>
                <a:cubicBezTo>
                  <a:pt x="804" y="46"/>
                  <a:pt x="804" y="44"/>
                  <a:pt x="803" y="43"/>
                </a:cubicBezTo>
                <a:cubicBezTo>
                  <a:pt x="803" y="43"/>
                  <a:pt x="804" y="42"/>
                  <a:pt x="804" y="42"/>
                </a:cubicBezTo>
                <a:cubicBezTo>
                  <a:pt x="804" y="29"/>
                  <a:pt x="805" y="17"/>
                  <a:pt x="805" y="4"/>
                </a:cubicBezTo>
                <a:cubicBezTo>
                  <a:pt x="805" y="1"/>
                  <a:pt x="803" y="0"/>
                  <a:pt x="801" y="0"/>
                </a:cubicBezTo>
                <a:cubicBezTo>
                  <a:pt x="737" y="15"/>
                  <a:pt x="672" y="18"/>
                  <a:pt x="606" y="18"/>
                </a:cubicBezTo>
                <a:cubicBezTo>
                  <a:pt x="539" y="19"/>
                  <a:pt x="472" y="18"/>
                  <a:pt x="406" y="19"/>
                </a:cubicBezTo>
                <a:cubicBezTo>
                  <a:pt x="351" y="19"/>
                  <a:pt x="295" y="19"/>
                  <a:pt x="240" y="19"/>
                </a:cubicBezTo>
                <a:cubicBezTo>
                  <a:pt x="240" y="19"/>
                  <a:pt x="239" y="19"/>
                  <a:pt x="238" y="19"/>
                </a:cubicBezTo>
                <a:cubicBezTo>
                  <a:pt x="161" y="19"/>
                  <a:pt x="84" y="19"/>
                  <a:pt x="6" y="19"/>
                </a:cubicBezTo>
                <a:cubicBezTo>
                  <a:pt x="6" y="19"/>
                  <a:pt x="6" y="18"/>
                  <a:pt x="6" y="17"/>
                </a:cubicBezTo>
                <a:cubicBezTo>
                  <a:pt x="6" y="14"/>
                  <a:pt x="1" y="15"/>
                  <a:pt x="1" y="18"/>
                </a:cubicBezTo>
                <a:cubicBezTo>
                  <a:pt x="1" y="32"/>
                  <a:pt x="0" y="47"/>
                  <a:pt x="1" y="61"/>
                </a:cubicBezTo>
                <a:close/>
                <a:moveTo>
                  <a:pt x="714" y="21"/>
                </a:moveTo>
                <a:cubicBezTo>
                  <a:pt x="715" y="24"/>
                  <a:pt x="715" y="27"/>
                  <a:pt x="715" y="30"/>
                </a:cubicBezTo>
                <a:cubicBezTo>
                  <a:pt x="714" y="34"/>
                  <a:pt x="712" y="38"/>
                  <a:pt x="712" y="42"/>
                </a:cubicBezTo>
                <a:cubicBezTo>
                  <a:pt x="712" y="43"/>
                  <a:pt x="714" y="44"/>
                  <a:pt x="715" y="43"/>
                </a:cubicBezTo>
                <a:cubicBezTo>
                  <a:pt x="720" y="37"/>
                  <a:pt x="720" y="28"/>
                  <a:pt x="718" y="20"/>
                </a:cubicBezTo>
                <a:cubicBezTo>
                  <a:pt x="745" y="18"/>
                  <a:pt x="772" y="14"/>
                  <a:pt x="798" y="8"/>
                </a:cubicBezTo>
                <a:cubicBezTo>
                  <a:pt x="798" y="19"/>
                  <a:pt x="799" y="31"/>
                  <a:pt x="799" y="42"/>
                </a:cubicBezTo>
                <a:cubicBezTo>
                  <a:pt x="790" y="42"/>
                  <a:pt x="781" y="43"/>
                  <a:pt x="772" y="43"/>
                </a:cubicBezTo>
                <a:cubicBezTo>
                  <a:pt x="772" y="40"/>
                  <a:pt x="771" y="37"/>
                  <a:pt x="770" y="33"/>
                </a:cubicBezTo>
                <a:cubicBezTo>
                  <a:pt x="769" y="27"/>
                  <a:pt x="768" y="21"/>
                  <a:pt x="767" y="15"/>
                </a:cubicBezTo>
                <a:cubicBezTo>
                  <a:pt x="767" y="14"/>
                  <a:pt x="764" y="14"/>
                  <a:pt x="765" y="15"/>
                </a:cubicBezTo>
                <a:cubicBezTo>
                  <a:pt x="765" y="22"/>
                  <a:pt x="765" y="28"/>
                  <a:pt x="766" y="34"/>
                </a:cubicBezTo>
                <a:cubicBezTo>
                  <a:pt x="766" y="37"/>
                  <a:pt x="766" y="40"/>
                  <a:pt x="767" y="43"/>
                </a:cubicBezTo>
                <a:cubicBezTo>
                  <a:pt x="740" y="44"/>
                  <a:pt x="713" y="45"/>
                  <a:pt x="686" y="46"/>
                </a:cubicBezTo>
                <a:cubicBezTo>
                  <a:pt x="687" y="38"/>
                  <a:pt x="686" y="30"/>
                  <a:pt x="683" y="23"/>
                </a:cubicBezTo>
                <a:cubicBezTo>
                  <a:pt x="694" y="22"/>
                  <a:pt x="704" y="22"/>
                  <a:pt x="714" y="21"/>
                </a:cubicBezTo>
                <a:close/>
                <a:moveTo>
                  <a:pt x="651" y="24"/>
                </a:moveTo>
                <a:cubicBezTo>
                  <a:pt x="661" y="24"/>
                  <a:pt x="670" y="24"/>
                  <a:pt x="680" y="23"/>
                </a:cubicBezTo>
                <a:cubicBezTo>
                  <a:pt x="682" y="31"/>
                  <a:pt x="682" y="38"/>
                  <a:pt x="682" y="46"/>
                </a:cubicBezTo>
                <a:cubicBezTo>
                  <a:pt x="671" y="46"/>
                  <a:pt x="660" y="47"/>
                  <a:pt x="649" y="47"/>
                </a:cubicBezTo>
                <a:cubicBezTo>
                  <a:pt x="649" y="39"/>
                  <a:pt x="649" y="32"/>
                  <a:pt x="651" y="24"/>
                </a:cubicBezTo>
                <a:close/>
                <a:moveTo>
                  <a:pt x="611" y="25"/>
                </a:moveTo>
                <a:cubicBezTo>
                  <a:pt x="612" y="25"/>
                  <a:pt x="613" y="25"/>
                  <a:pt x="614" y="25"/>
                </a:cubicBezTo>
                <a:cubicBezTo>
                  <a:pt x="625" y="25"/>
                  <a:pt x="637" y="25"/>
                  <a:pt x="648" y="24"/>
                </a:cubicBezTo>
                <a:cubicBezTo>
                  <a:pt x="646" y="32"/>
                  <a:pt x="644" y="40"/>
                  <a:pt x="645" y="47"/>
                </a:cubicBezTo>
                <a:cubicBezTo>
                  <a:pt x="633" y="47"/>
                  <a:pt x="620" y="48"/>
                  <a:pt x="608" y="48"/>
                </a:cubicBezTo>
                <a:cubicBezTo>
                  <a:pt x="610" y="41"/>
                  <a:pt x="610" y="33"/>
                  <a:pt x="611" y="26"/>
                </a:cubicBezTo>
                <a:cubicBezTo>
                  <a:pt x="611" y="26"/>
                  <a:pt x="611" y="25"/>
                  <a:pt x="611" y="25"/>
                </a:cubicBezTo>
                <a:close/>
                <a:moveTo>
                  <a:pt x="608" y="25"/>
                </a:moveTo>
                <a:cubicBezTo>
                  <a:pt x="608" y="25"/>
                  <a:pt x="608" y="25"/>
                  <a:pt x="608" y="26"/>
                </a:cubicBezTo>
                <a:cubicBezTo>
                  <a:pt x="606" y="33"/>
                  <a:pt x="605" y="41"/>
                  <a:pt x="604" y="48"/>
                </a:cubicBezTo>
                <a:cubicBezTo>
                  <a:pt x="593" y="49"/>
                  <a:pt x="583" y="49"/>
                  <a:pt x="572" y="49"/>
                </a:cubicBezTo>
                <a:cubicBezTo>
                  <a:pt x="572" y="42"/>
                  <a:pt x="572" y="36"/>
                  <a:pt x="574" y="29"/>
                </a:cubicBezTo>
                <a:cubicBezTo>
                  <a:pt x="575" y="27"/>
                  <a:pt x="572" y="27"/>
                  <a:pt x="571" y="28"/>
                </a:cubicBezTo>
                <a:cubicBezTo>
                  <a:pt x="569" y="35"/>
                  <a:pt x="567" y="42"/>
                  <a:pt x="568" y="49"/>
                </a:cubicBezTo>
                <a:cubicBezTo>
                  <a:pt x="555" y="50"/>
                  <a:pt x="543" y="50"/>
                  <a:pt x="531" y="50"/>
                </a:cubicBezTo>
                <a:cubicBezTo>
                  <a:pt x="531" y="43"/>
                  <a:pt x="530" y="36"/>
                  <a:pt x="530" y="29"/>
                </a:cubicBezTo>
                <a:cubicBezTo>
                  <a:pt x="530" y="27"/>
                  <a:pt x="527" y="27"/>
                  <a:pt x="527" y="29"/>
                </a:cubicBezTo>
                <a:cubicBezTo>
                  <a:pt x="526" y="36"/>
                  <a:pt x="526" y="43"/>
                  <a:pt x="526" y="50"/>
                </a:cubicBezTo>
                <a:cubicBezTo>
                  <a:pt x="513" y="51"/>
                  <a:pt x="500" y="51"/>
                  <a:pt x="487" y="51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9" y="43"/>
                  <a:pt x="490" y="34"/>
                  <a:pt x="491" y="26"/>
                </a:cubicBezTo>
                <a:cubicBezTo>
                  <a:pt x="491" y="26"/>
                  <a:pt x="491" y="26"/>
                  <a:pt x="491" y="26"/>
                </a:cubicBezTo>
                <a:cubicBezTo>
                  <a:pt x="530" y="26"/>
                  <a:pt x="569" y="26"/>
                  <a:pt x="608" y="25"/>
                </a:cubicBezTo>
                <a:close/>
                <a:moveTo>
                  <a:pt x="414" y="26"/>
                </a:moveTo>
                <a:cubicBezTo>
                  <a:pt x="438" y="26"/>
                  <a:pt x="463" y="26"/>
                  <a:pt x="487" y="26"/>
                </a:cubicBezTo>
                <a:cubicBezTo>
                  <a:pt x="485" y="34"/>
                  <a:pt x="484" y="42"/>
                  <a:pt x="483" y="50"/>
                </a:cubicBezTo>
                <a:cubicBezTo>
                  <a:pt x="483" y="50"/>
                  <a:pt x="483" y="51"/>
                  <a:pt x="484" y="51"/>
                </a:cubicBezTo>
                <a:cubicBezTo>
                  <a:pt x="472" y="51"/>
                  <a:pt x="460" y="51"/>
                  <a:pt x="448" y="51"/>
                </a:cubicBezTo>
                <a:cubicBezTo>
                  <a:pt x="450" y="44"/>
                  <a:pt x="451" y="36"/>
                  <a:pt x="453" y="29"/>
                </a:cubicBezTo>
                <a:cubicBezTo>
                  <a:pt x="453" y="27"/>
                  <a:pt x="451" y="26"/>
                  <a:pt x="450" y="28"/>
                </a:cubicBezTo>
                <a:cubicBezTo>
                  <a:pt x="448" y="36"/>
                  <a:pt x="445" y="43"/>
                  <a:pt x="444" y="51"/>
                </a:cubicBezTo>
                <a:cubicBezTo>
                  <a:pt x="432" y="51"/>
                  <a:pt x="421" y="51"/>
                  <a:pt x="410" y="51"/>
                </a:cubicBezTo>
                <a:cubicBezTo>
                  <a:pt x="411" y="43"/>
                  <a:pt x="410" y="34"/>
                  <a:pt x="410" y="26"/>
                </a:cubicBezTo>
                <a:cubicBezTo>
                  <a:pt x="410" y="26"/>
                  <a:pt x="409" y="26"/>
                  <a:pt x="409" y="26"/>
                </a:cubicBezTo>
                <a:cubicBezTo>
                  <a:pt x="411" y="26"/>
                  <a:pt x="412" y="26"/>
                  <a:pt x="414" y="26"/>
                </a:cubicBezTo>
                <a:close/>
                <a:moveTo>
                  <a:pt x="366" y="26"/>
                </a:moveTo>
                <a:cubicBezTo>
                  <a:pt x="366" y="26"/>
                  <a:pt x="366" y="26"/>
                  <a:pt x="366" y="26"/>
                </a:cubicBezTo>
                <a:cubicBezTo>
                  <a:pt x="379" y="26"/>
                  <a:pt x="392" y="26"/>
                  <a:pt x="405" y="26"/>
                </a:cubicBezTo>
                <a:cubicBezTo>
                  <a:pt x="405" y="26"/>
                  <a:pt x="405" y="26"/>
                  <a:pt x="405" y="26"/>
                </a:cubicBezTo>
                <a:cubicBezTo>
                  <a:pt x="404" y="34"/>
                  <a:pt x="404" y="42"/>
                  <a:pt x="405" y="50"/>
                </a:cubicBezTo>
                <a:cubicBezTo>
                  <a:pt x="402" y="50"/>
                  <a:pt x="400" y="50"/>
                  <a:pt x="397" y="50"/>
                </a:cubicBezTo>
                <a:cubicBezTo>
                  <a:pt x="386" y="50"/>
                  <a:pt x="374" y="50"/>
                  <a:pt x="362" y="49"/>
                </a:cubicBezTo>
                <a:cubicBezTo>
                  <a:pt x="366" y="42"/>
                  <a:pt x="366" y="34"/>
                  <a:pt x="366" y="26"/>
                </a:cubicBezTo>
                <a:close/>
                <a:moveTo>
                  <a:pt x="320" y="26"/>
                </a:moveTo>
                <a:cubicBezTo>
                  <a:pt x="317" y="32"/>
                  <a:pt x="314" y="38"/>
                  <a:pt x="312" y="44"/>
                </a:cubicBezTo>
                <a:cubicBezTo>
                  <a:pt x="311" y="46"/>
                  <a:pt x="314" y="48"/>
                  <a:pt x="315" y="46"/>
                </a:cubicBezTo>
                <a:cubicBezTo>
                  <a:pt x="319" y="39"/>
                  <a:pt x="321" y="33"/>
                  <a:pt x="323" y="26"/>
                </a:cubicBezTo>
                <a:cubicBezTo>
                  <a:pt x="336" y="26"/>
                  <a:pt x="349" y="26"/>
                  <a:pt x="361" y="26"/>
                </a:cubicBezTo>
                <a:cubicBezTo>
                  <a:pt x="361" y="26"/>
                  <a:pt x="361" y="26"/>
                  <a:pt x="361" y="26"/>
                </a:cubicBezTo>
                <a:cubicBezTo>
                  <a:pt x="361" y="34"/>
                  <a:pt x="359" y="42"/>
                  <a:pt x="357" y="49"/>
                </a:cubicBezTo>
                <a:cubicBezTo>
                  <a:pt x="329" y="48"/>
                  <a:pt x="301" y="47"/>
                  <a:pt x="273" y="46"/>
                </a:cubicBezTo>
                <a:cubicBezTo>
                  <a:pt x="279" y="41"/>
                  <a:pt x="280" y="33"/>
                  <a:pt x="279" y="26"/>
                </a:cubicBezTo>
                <a:cubicBezTo>
                  <a:pt x="293" y="26"/>
                  <a:pt x="306" y="26"/>
                  <a:pt x="320" y="26"/>
                </a:cubicBezTo>
                <a:close/>
                <a:moveTo>
                  <a:pt x="234" y="26"/>
                </a:moveTo>
                <a:cubicBezTo>
                  <a:pt x="233" y="30"/>
                  <a:pt x="231" y="35"/>
                  <a:pt x="230" y="39"/>
                </a:cubicBezTo>
                <a:cubicBezTo>
                  <a:pt x="230" y="41"/>
                  <a:pt x="233" y="43"/>
                  <a:pt x="234" y="41"/>
                </a:cubicBezTo>
                <a:cubicBezTo>
                  <a:pt x="236" y="36"/>
                  <a:pt x="238" y="31"/>
                  <a:pt x="240" y="26"/>
                </a:cubicBezTo>
                <a:cubicBezTo>
                  <a:pt x="252" y="26"/>
                  <a:pt x="263" y="26"/>
                  <a:pt x="275" y="26"/>
                </a:cubicBezTo>
                <a:cubicBezTo>
                  <a:pt x="276" y="33"/>
                  <a:pt x="274" y="39"/>
                  <a:pt x="270" y="44"/>
                </a:cubicBezTo>
                <a:cubicBezTo>
                  <a:pt x="270" y="45"/>
                  <a:pt x="270" y="45"/>
                  <a:pt x="270" y="46"/>
                </a:cubicBezTo>
                <a:cubicBezTo>
                  <a:pt x="245" y="45"/>
                  <a:pt x="219" y="44"/>
                  <a:pt x="194" y="44"/>
                </a:cubicBezTo>
                <a:cubicBezTo>
                  <a:pt x="195" y="38"/>
                  <a:pt x="194" y="32"/>
                  <a:pt x="194" y="26"/>
                </a:cubicBezTo>
                <a:cubicBezTo>
                  <a:pt x="207" y="26"/>
                  <a:pt x="221" y="26"/>
                  <a:pt x="234" y="26"/>
                </a:cubicBezTo>
                <a:close/>
                <a:moveTo>
                  <a:pt x="189" y="26"/>
                </a:moveTo>
                <a:cubicBezTo>
                  <a:pt x="188" y="32"/>
                  <a:pt x="188" y="38"/>
                  <a:pt x="189" y="44"/>
                </a:cubicBezTo>
                <a:cubicBezTo>
                  <a:pt x="178" y="44"/>
                  <a:pt x="167" y="44"/>
                  <a:pt x="156" y="44"/>
                </a:cubicBezTo>
                <a:cubicBezTo>
                  <a:pt x="157" y="40"/>
                  <a:pt x="158" y="36"/>
                  <a:pt x="158" y="32"/>
                </a:cubicBezTo>
                <a:cubicBezTo>
                  <a:pt x="159" y="29"/>
                  <a:pt x="155" y="28"/>
                  <a:pt x="154" y="31"/>
                </a:cubicBezTo>
                <a:cubicBezTo>
                  <a:pt x="153" y="35"/>
                  <a:pt x="151" y="39"/>
                  <a:pt x="151" y="44"/>
                </a:cubicBezTo>
                <a:cubicBezTo>
                  <a:pt x="140" y="44"/>
                  <a:pt x="129" y="44"/>
                  <a:pt x="118" y="45"/>
                </a:cubicBezTo>
                <a:cubicBezTo>
                  <a:pt x="118" y="39"/>
                  <a:pt x="117" y="32"/>
                  <a:pt x="117" y="26"/>
                </a:cubicBezTo>
                <a:cubicBezTo>
                  <a:pt x="141" y="26"/>
                  <a:pt x="165" y="26"/>
                  <a:pt x="189" y="26"/>
                </a:cubicBezTo>
                <a:close/>
                <a:moveTo>
                  <a:pt x="76" y="27"/>
                </a:moveTo>
                <a:cubicBezTo>
                  <a:pt x="88" y="27"/>
                  <a:pt x="99" y="26"/>
                  <a:pt x="111" y="26"/>
                </a:cubicBezTo>
                <a:cubicBezTo>
                  <a:pt x="111" y="32"/>
                  <a:pt x="110" y="39"/>
                  <a:pt x="110" y="45"/>
                </a:cubicBezTo>
                <a:cubicBezTo>
                  <a:pt x="98" y="45"/>
                  <a:pt x="85" y="46"/>
                  <a:pt x="72" y="47"/>
                </a:cubicBezTo>
                <a:cubicBezTo>
                  <a:pt x="75" y="41"/>
                  <a:pt x="76" y="33"/>
                  <a:pt x="76" y="27"/>
                </a:cubicBezTo>
                <a:close/>
                <a:moveTo>
                  <a:pt x="68" y="38"/>
                </a:moveTo>
                <a:cubicBezTo>
                  <a:pt x="68" y="41"/>
                  <a:pt x="66" y="44"/>
                  <a:pt x="65" y="48"/>
                </a:cubicBezTo>
                <a:cubicBezTo>
                  <a:pt x="60" y="48"/>
                  <a:pt x="55" y="49"/>
                  <a:pt x="50" y="49"/>
                </a:cubicBezTo>
                <a:cubicBezTo>
                  <a:pt x="49" y="45"/>
                  <a:pt x="46" y="42"/>
                  <a:pt x="45" y="38"/>
                </a:cubicBezTo>
                <a:cubicBezTo>
                  <a:pt x="44" y="34"/>
                  <a:pt x="44" y="30"/>
                  <a:pt x="45" y="27"/>
                </a:cubicBezTo>
                <a:cubicBezTo>
                  <a:pt x="53" y="27"/>
                  <a:pt x="61" y="27"/>
                  <a:pt x="70" y="27"/>
                </a:cubicBezTo>
                <a:cubicBezTo>
                  <a:pt x="70" y="30"/>
                  <a:pt x="69" y="34"/>
                  <a:pt x="68" y="38"/>
                </a:cubicBezTo>
                <a:close/>
                <a:moveTo>
                  <a:pt x="38" y="27"/>
                </a:moveTo>
                <a:cubicBezTo>
                  <a:pt x="36" y="34"/>
                  <a:pt x="37" y="44"/>
                  <a:pt x="42" y="50"/>
                </a:cubicBezTo>
                <a:cubicBezTo>
                  <a:pt x="31" y="51"/>
                  <a:pt x="20" y="52"/>
                  <a:pt x="9" y="54"/>
                </a:cubicBezTo>
                <a:cubicBezTo>
                  <a:pt x="10" y="45"/>
                  <a:pt x="9" y="36"/>
                  <a:pt x="8" y="27"/>
                </a:cubicBezTo>
                <a:cubicBezTo>
                  <a:pt x="18" y="27"/>
                  <a:pt x="28" y="27"/>
                  <a:pt x="3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24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3" name="Picture 3" descr="C:\Users\ABC\Desktop\GR-010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12" y="76364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23" y="911338"/>
            <a:ext cx="5088989" cy="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4981275" y="384900"/>
            <a:ext cx="248446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计算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Follow</a:t>
            </a:r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8">
                <a:extLst>
                  <a:ext uri="{FF2B5EF4-FFF2-40B4-BE49-F238E27FC236}">
                    <a16:creationId xmlns:a16="http://schemas.microsoft.com/office/drawing/2014/main" id="{B6DEE8C3-FF9F-4926-958F-A4910CB28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286" y="2636912"/>
                <a:ext cx="2365850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Aa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𝐵𝑏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algn="just" defTabSz="121917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Text Box 8">
                <a:extLst>
                  <a:ext uri="{FF2B5EF4-FFF2-40B4-BE49-F238E27FC236}">
                    <a16:creationId xmlns:a16="http://schemas.microsoft.com/office/drawing/2014/main" id="{B6DEE8C3-FF9F-4926-958F-A4910CB28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286" y="2636912"/>
                <a:ext cx="2365850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50BA591B-13F1-4324-9121-D3ACBE81C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1066" y="2544941"/>
                <a:ext cx="1926953" cy="170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Follow(S) = {$}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Follow(A) = {a}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Follow(B) = {b}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) = {}</a:t>
                </a: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50BA591B-13F1-4324-9121-D3ACBE81C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1066" y="2544941"/>
                <a:ext cx="1926953" cy="1704826"/>
              </a:xfrm>
              <a:prstGeom prst="rect">
                <a:avLst/>
              </a:prstGeom>
              <a:blipFill>
                <a:blip r:embed="rId6"/>
                <a:stretch>
                  <a:fillRect l="-2532" b="-4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8">
                <a:extLst>
                  <a:ext uri="{FF2B5EF4-FFF2-40B4-BE49-F238E27FC236}">
                    <a16:creationId xmlns:a16="http://schemas.microsoft.com/office/drawing/2014/main" id="{BC9D2964-5658-4EF1-8168-BC1CC7E11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3384" y="2544940"/>
                <a:ext cx="1926953" cy="170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Follow(S) = {$}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Follow(A) = {a}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Follow(B) = {b}</a:t>
                </a:r>
              </a:p>
              <a:p>
                <a:pPr algn="just" defTabSz="121917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Follow(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FFFF"/>
                    </a:solidFill>
                    <a:cs typeface="+mn-ea"/>
                    <a:sym typeface="+mn-lt"/>
                  </a:rPr>
                  <a:t>) = {$}</a:t>
                </a: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5" name="Text Box 8">
                <a:extLst>
                  <a:ext uri="{FF2B5EF4-FFF2-40B4-BE49-F238E27FC236}">
                    <a16:creationId xmlns:a16="http://schemas.microsoft.com/office/drawing/2014/main" id="{BC9D2964-5658-4EF1-8168-BC1CC7E1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3384" y="2544940"/>
                <a:ext cx="1926953" cy="1704826"/>
              </a:xfrm>
              <a:prstGeom prst="rect">
                <a:avLst/>
              </a:prstGeom>
              <a:blipFill>
                <a:blip r:embed="rId7"/>
                <a:stretch>
                  <a:fillRect l="-2848" b="-4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0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教师说课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2.8"/>
</p:tagLst>
</file>

<file path=ppt/theme/theme1.xml><?xml version="1.0" encoding="utf-8"?>
<a:theme xmlns:a="http://schemas.openxmlformats.org/drawingml/2006/main" name="Office 主题​​">
  <a:themeElements>
    <a:clrScheme name="自定义 62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46B699"/>
      </a:folHlink>
    </a:clrScheme>
    <a:fontScheme name="Temp">
      <a:majorFont>
        <a:latin typeface="方正静蕾简体"/>
        <a:ea typeface="方正静蕾简体"/>
        <a:cs typeface=""/>
      </a:majorFont>
      <a:minorFont>
        <a:latin typeface="方正静蕾简体"/>
        <a:ea typeface="方正静蕾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597</Words>
  <Application>Microsoft Office PowerPoint</Application>
  <PresentationFormat>自定义</PresentationFormat>
  <Paragraphs>133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Arial</vt:lpstr>
      <vt:lpstr>方正静蕾简体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绿色手绘教师说课ppt模板</dc:title>
  <dc:creator>6688</dc:creator>
  <cp:lastModifiedBy>龙 行超</cp:lastModifiedBy>
  <cp:revision>208</cp:revision>
  <dcterms:created xsi:type="dcterms:W3CDTF">2015-09-13T11:28:16Z</dcterms:created>
  <dcterms:modified xsi:type="dcterms:W3CDTF">2019-12-18T15:35:48Z</dcterms:modified>
</cp:coreProperties>
</file>