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10EFF-0910-0A4E-B6E1-B88120B4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C34C5-3D7E-EF4E-BF21-8861952FD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70DDF-5FA9-AD46-B7B3-2D9DCA23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CE5C1-5E6D-4641-9536-F9DAEA5F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E803A-44C4-D848-81DF-D4D63549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5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AEDC-B77D-FC43-A126-0C346DC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EE412-1F35-1B4C-8F40-2F0B18C1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11368-C21B-B34A-9011-CB15EF74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0B124-E944-A142-9F83-C82284D7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FD3B9-1ADF-1340-AB52-B70022E5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8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30AC7-20DA-9643-8F99-7DDD71C6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6EFCF-F065-E14C-A784-6312654B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6774F-EB7E-214B-AE2A-0852CDF2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36B26-D2F9-054F-A9AF-AF99F8D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310E7-CFF3-AC48-BCAF-A5963429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561AA-76C0-F843-BDB8-5D7247F0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148C7-7770-A348-AEB1-4EE52FE6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D2537-F8DE-D341-B4F7-F71DEEDF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FC68D-C190-634C-A400-CE6B492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5EA02-520F-A640-B9F7-2B07EB97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3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69F36-DF58-0544-9F82-3509FD0F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150F5-1ABE-5945-9A67-86F10754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362C-12D3-BC47-AE41-F49EFA0B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9668C-9590-DA41-AA92-BF9C3E43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18B30-DD2B-6D4F-834E-D2083ABC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13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417F-26AC-6443-9EA4-1813C95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B2580-D28E-0141-8750-EF3EB9C9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6D98C-46F0-DC4D-89AC-DC958CB50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21F34-7475-9C4D-B74F-91E20E18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5827F-A94E-A243-AEEC-C4743CD3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71CD3-7857-F94B-BEBB-3173F070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57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400B-5727-B146-A66A-33BD7E3F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8C357-33FF-FC4B-BD11-DBFC0129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4A8BF-916C-944A-8C92-2F0A20AB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B504E-7856-034A-BE90-A545F5D03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6A8C8E-A8D9-2C40-8ECA-A25BE507F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16792B-0818-DE4F-BD23-D8067ECF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ECDDC-8616-5949-B7D1-45DB4491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A123AF-359E-0A4F-BBB9-3109A30B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3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9C3F-5886-094B-8E7B-4845DCA5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CC8FB-A664-9342-9C10-F711E0DB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40D27-AE06-EB4B-A0C1-BBB1B23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795104-DD4A-9948-B259-32497B83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7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277CC6-A125-7C46-8F7C-9A1A9083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2596A-475D-8D4A-B902-095500F9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83BC3-491E-3E4D-813B-8659675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00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D513A-37E3-0941-B077-04BC2A1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E5E18-1B7D-C241-B452-0D5040F2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B306C-B351-1940-8CDE-F4E74F6B5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4F30C-15DB-7D41-B1B5-9D3F24FB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15EA5-AE8F-6147-A0ED-0E2C20A0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2B550-B491-114A-94BC-90F4A169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D662-51B2-A14F-B198-9C08C36A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1C510-5C06-2848-8E19-C8EADD992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4E142-9480-A248-8A24-5B22E3957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71570-0DAF-6942-9E33-F9C75A4D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DBBCE-6F3A-3948-8479-8F5477DC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FF437-8F12-A343-945C-82A137D6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6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3DE89-EBBE-864B-A841-49742ACF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BDD88-1AB0-F84D-B7E9-E29C7D13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788E5-CB6A-1C45-81E4-AF4D6B0B7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CF4C-0DE0-784B-8BEF-5A65AF0D07FD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43411-EE87-2943-9FAB-00D833263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1B6F3-2B44-4D47-B068-4AAFB5FE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2FEA-F23E-9748-99B4-A38301EC6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4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D665A4-E756-D143-A367-CFA0C686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" y="207963"/>
            <a:ext cx="4267200" cy="210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931C56-1E5E-AE42-9018-79EA4D17B690}"/>
              </a:ext>
            </a:extLst>
          </p:cNvPr>
          <p:cNvSpPr txBox="1"/>
          <p:nvPr/>
        </p:nvSpPr>
        <p:spPr>
          <a:xfrm>
            <a:off x="475013" y="231663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便于理解，对终结符和非终结符进行更改：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B335F-AAF8-1242-A797-4629C02E6235}"/>
              </a:ext>
            </a:extLst>
          </p:cNvPr>
          <p:cNvSpPr txBox="1"/>
          <p:nvPr/>
        </p:nvSpPr>
        <p:spPr>
          <a:xfrm>
            <a:off x="475013" y="285007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设：</a:t>
            </a:r>
            <a:r>
              <a:rPr kumimoji="1" lang="en-US" altLang="zh-CN" dirty="0" err="1"/>
              <a:t>declaration:S</a:t>
            </a:r>
            <a:r>
              <a:rPr kumimoji="1" lang="en-US" altLang="zh-CN" dirty="0"/>
              <a:t>	 </a:t>
            </a:r>
            <a:r>
              <a:rPr kumimoji="1" lang="en-US" altLang="zh-CN" dirty="0" err="1"/>
              <a:t>type:T</a:t>
            </a:r>
            <a:r>
              <a:rPr kumimoji="1" lang="en-US" altLang="zh-CN" dirty="0"/>
              <a:t>	var-list: V	</a:t>
            </a:r>
            <a:r>
              <a:rPr kumimoji="1" lang="en-US" altLang="zh-CN" dirty="0" err="1"/>
              <a:t>int:it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float:f</a:t>
            </a:r>
            <a:r>
              <a:rPr kumimoji="1" lang="en-US" altLang="zh-CN" dirty="0"/>
              <a:t>      id: id 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5920E-BC14-2C4B-86F9-893A173122B5}"/>
              </a:ext>
            </a:extLst>
          </p:cNvPr>
          <p:cNvSpPr txBox="1"/>
          <p:nvPr/>
        </p:nvSpPr>
        <p:spPr>
          <a:xfrm>
            <a:off x="475013" y="338351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增广：</a:t>
            </a:r>
            <a:r>
              <a:rPr kumimoji="1" lang="en-US" altLang="zh-CN" dirty="0"/>
              <a:t>S-&gt;S’</a:t>
            </a:r>
          </a:p>
        </p:txBody>
      </p:sp>
    </p:spTree>
    <p:extLst>
      <p:ext uri="{BB962C8B-B14F-4D97-AF65-F5344CB8AC3E}">
        <p14:creationId xmlns:p14="http://schemas.microsoft.com/office/powerpoint/2010/main" val="1665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ECED6-DDE7-494A-BEA4-9AB3A3DA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LR(0) DFA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701208-C9EC-BF40-A779-F51E470BD22C}"/>
              </a:ext>
            </a:extLst>
          </p:cNvPr>
          <p:cNvSpPr/>
          <p:nvPr/>
        </p:nvSpPr>
        <p:spPr>
          <a:xfrm>
            <a:off x="1294411" y="1325562"/>
            <a:ext cx="1436914" cy="166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S’-&gt;·S</a:t>
            </a:r>
          </a:p>
          <a:p>
            <a:pPr algn="ctr"/>
            <a:r>
              <a:rPr kumimoji="1" lang="en-US" altLang="zh-CN" dirty="0"/>
              <a:t>S-&gt;·TV</a:t>
            </a:r>
          </a:p>
          <a:p>
            <a:pPr algn="ctr"/>
            <a:r>
              <a:rPr kumimoji="1" lang="en-US" altLang="zh-CN" dirty="0"/>
              <a:t>T-&gt;·it</a:t>
            </a:r>
          </a:p>
          <a:p>
            <a:pPr algn="ctr"/>
            <a:r>
              <a:rPr kumimoji="1" lang="en-US" altLang="zh-CN" dirty="0"/>
              <a:t>T-&gt;·f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94AB652-1781-1E42-BCDB-D99267EE84F5}"/>
              </a:ext>
            </a:extLst>
          </p:cNvPr>
          <p:cNvCxnSpPr/>
          <p:nvPr/>
        </p:nvCxnSpPr>
        <p:spPr>
          <a:xfrm>
            <a:off x="2731325" y="1472540"/>
            <a:ext cx="181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8EA0AD3-11D6-B948-ACF3-8B16720B2A1D}"/>
              </a:ext>
            </a:extLst>
          </p:cNvPr>
          <p:cNvSpPr/>
          <p:nvPr/>
        </p:nvSpPr>
        <p:spPr>
          <a:xfrm>
            <a:off x="4539343" y="1325563"/>
            <a:ext cx="1436914" cy="43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S’-&gt;S·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236D4D8-AA71-A844-8395-67BEFE1E12CF}"/>
              </a:ext>
            </a:extLst>
          </p:cNvPr>
          <p:cNvCxnSpPr/>
          <p:nvPr/>
        </p:nvCxnSpPr>
        <p:spPr>
          <a:xfrm>
            <a:off x="2731325" y="2120506"/>
            <a:ext cx="181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0122576-D56A-0F42-B0CD-7219FEF8D78C}"/>
              </a:ext>
            </a:extLst>
          </p:cNvPr>
          <p:cNvSpPr/>
          <p:nvPr/>
        </p:nvSpPr>
        <p:spPr>
          <a:xfrm>
            <a:off x="4548249" y="1904520"/>
            <a:ext cx="1436914" cy="43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T-&gt;·it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EEACB40-3F3D-FD46-9EDF-37B301E30FCA}"/>
              </a:ext>
            </a:extLst>
          </p:cNvPr>
          <p:cNvCxnSpPr/>
          <p:nvPr/>
        </p:nvCxnSpPr>
        <p:spPr>
          <a:xfrm>
            <a:off x="2731325" y="2751118"/>
            <a:ext cx="181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EC977D-44C7-6843-8DB3-6FC7C6F539C7}"/>
              </a:ext>
            </a:extLst>
          </p:cNvPr>
          <p:cNvSpPr/>
          <p:nvPr/>
        </p:nvSpPr>
        <p:spPr>
          <a:xfrm>
            <a:off x="4548249" y="2554973"/>
            <a:ext cx="1436914" cy="42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T-&gt;f·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918B24E-BF4E-3149-A2E1-61AD61DAF7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2868" y="2992582"/>
            <a:ext cx="0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28AB403-4D4A-DD4C-9AA0-FE57B14EA419}"/>
              </a:ext>
            </a:extLst>
          </p:cNvPr>
          <p:cNvSpPr/>
          <p:nvPr/>
        </p:nvSpPr>
        <p:spPr>
          <a:xfrm>
            <a:off x="1294411" y="3865419"/>
            <a:ext cx="1436914" cy="166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S-&gt;T·V</a:t>
            </a:r>
          </a:p>
          <a:p>
            <a:pPr algn="ctr"/>
            <a:r>
              <a:rPr kumimoji="1" lang="en-US" altLang="zh-CN" dirty="0"/>
              <a:t>V-&gt;</a:t>
            </a:r>
            <a:r>
              <a:rPr kumimoji="1" lang="en-US" altLang="zh-CN" dirty="0" err="1"/>
              <a:t>id,V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T-&gt;·id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80C76A6-F355-4F44-A387-A3FC5FFA89C5}"/>
              </a:ext>
            </a:extLst>
          </p:cNvPr>
          <p:cNvCxnSpPr/>
          <p:nvPr/>
        </p:nvCxnSpPr>
        <p:spPr>
          <a:xfrm>
            <a:off x="2731325" y="4108862"/>
            <a:ext cx="181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8226469-6167-954C-A474-3067111B547A}"/>
              </a:ext>
            </a:extLst>
          </p:cNvPr>
          <p:cNvSpPr/>
          <p:nvPr/>
        </p:nvSpPr>
        <p:spPr>
          <a:xfrm>
            <a:off x="4539343" y="3873544"/>
            <a:ext cx="1436914" cy="166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V-&gt;id·</a:t>
            </a:r>
          </a:p>
          <a:p>
            <a:pPr algn="ctr"/>
            <a:r>
              <a:rPr kumimoji="1" lang="en-US" altLang="zh-CN" dirty="0"/>
              <a:t>T-&gt;</a:t>
            </a:r>
            <a:r>
              <a:rPr kumimoji="1" lang="en-US" altLang="zh-CN" dirty="0" err="1"/>
              <a:t>id·,V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1153772-796B-8D48-8DF8-7B18EC733639}"/>
              </a:ext>
            </a:extLst>
          </p:cNvPr>
          <p:cNvCxnSpPr/>
          <p:nvPr/>
        </p:nvCxnSpPr>
        <p:spPr>
          <a:xfrm>
            <a:off x="5976257" y="4108862"/>
            <a:ext cx="100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47F9CA8-114C-464C-ABE2-563088E3CF2C}"/>
              </a:ext>
            </a:extLst>
          </p:cNvPr>
          <p:cNvSpPr/>
          <p:nvPr/>
        </p:nvSpPr>
        <p:spPr>
          <a:xfrm>
            <a:off x="6982691" y="3873544"/>
            <a:ext cx="1436914" cy="166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V-&gt;</a:t>
            </a:r>
            <a:r>
              <a:rPr kumimoji="1" lang="en-US" altLang="zh-CN" dirty="0" err="1"/>
              <a:t>id,·V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V-&gt;·</a:t>
            </a:r>
            <a:r>
              <a:rPr kumimoji="1" lang="en-US" altLang="zh-CN" dirty="0" err="1"/>
              <a:t>id,V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V-&gt;·id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28F45ED-FB1F-CC40-951C-3E7F8AE27A3A}"/>
              </a:ext>
            </a:extLst>
          </p:cNvPr>
          <p:cNvCxnSpPr/>
          <p:nvPr/>
        </p:nvCxnSpPr>
        <p:spPr>
          <a:xfrm>
            <a:off x="8419605" y="4108862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C3EA0FD-3528-4640-8690-C6EEC823F5D8}"/>
              </a:ext>
            </a:extLst>
          </p:cNvPr>
          <p:cNvSpPr/>
          <p:nvPr/>
        </p:nvSpPr>
        <p:spPr>
          <a:xfrm>
            <a:off x="9417132" y="3873545"/>
            <a:ext cx="1436914" cy="48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V-&gt;</a:t>
            </a:r>
            <a:r>
              <a:rPr kumimoji="1" lang="en-US" altLang="zh-CN" dirty="0" err="1"/>
              <a:t>id,V</a:t>
            </a:r>
            <a:r>
              <a:rPr kumimoji="1" lang="en-US" altLang="zh-CN" dirty="0"/>
              <a:t>·</a:t>
            </a:r>
          </a:p>
          <a:p>
            <a:pPr algn="ctr"/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8D261B1-6220-E547-8A08-E30B17583F74}"/>
              </a:ext>
            </a:extLst>
          </p:cNvPr>
          <p:cNvCxnSpPr>
            <a:stCxn id="20" idx="2"/>
          </p:cNvCxnSpPr>
          <p:nvPr/>
        </p:nvCxnSpPr>
        <p:spPr>
          <a:xfrm>
            <a:off x="2012868" y="5532439"/>
            <a:ext cx="0" cy="46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0DDB419-942E-D048-966F-15F2D16B908A}"/>
              </a:ext>
            </a:extLst>
          </p:cNvPr>
          <p:cNvSpPr/>
          <p:nvPr/>
        </p:nvSpPr>
        <p:spPr>
          <a:xfrm>
            <a:off x="1294411" y="5997039"/>
            <a:ext cx="1436914" cy="40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S-&gt;TV·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5807DD-3195-BA4E-9465-5C99C4864110}"/>
              </a:ext>
            </a:extLst>
          </p:cNvPr>
          <p:cNvSpPr txBox="1"/>
          <p:nvPr/>
        </p:nvSpPr>
        <p:spPr>
          <a:xfrm>
            <a:off x="3365954" y="11428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6BE35F-A39B-E945-9D95-C42E8BD94E74}"/>
              </a:ext>
            </a:extLst>
          </p:cNvPr>
          <p:cNvSpPr txBox="1"/>
          <p:nvPr/>
        </p:nvSpPr>
        <p:spPr>
          <a:xfrm>
            <a:off x="3365954" y="17897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it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9FCD51-5AF1-BF46-AD62-D7F9D1558584}"/>
              </a:ext>
            </a:extLst>
          </p:cNvPr>
          <p:cNvSpPr txBox="1"/>
          <p:nvPr/>
        </p:nvSpPr>
        <p:spPr>
          <a:xfrm>
            <a:off x="3365954" y="243660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B2DC33-B7B7-AE43-89DD-01B8987CC0D9}"/>
              </a:ext>
            </a:extLst>
          </p:cNvPr>
          <p:cNvSpPr txBox="1"/>
          <p:nvPr/>
        </p:nvSpPr>
        <p:spPr>
          <a:xfrm>
            <a:off x="2012868" y="32459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09A61-6B2F-524A-A3A8-F78FCB284D1B}"/>
              </a:ext>
            </a:extLst>
          </p:cNvPr>
          <p:cNvSpPr txBox="1"/>
          <p:nvPr/>
        </p:nvSpPr>
        <p:spPr>
          <a:xfrm>
            <a:off x="3332046" y="373953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D9F910-9F16-404A-B64E-F6533C3A5A0C}"/>
              </a:ext>
            </a:extLst>
          </p:cNvPr>
          <p:cNvSpPr txBox="1"/>
          <p:nvPr/>
        </p:nvSpPr>
        <p:spPr>
          <a:xfrm>
            <a:off x="6215745" y="374656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,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76A40F-C1FA-FD42-B3DF-7F13027617BF}"/>
              </a:ext>
            </a:extLst>
          </p:cNvPr>
          <p:cNvSpPr txBox="1"/>
          <p:nvPr/>
        </p:nvSpPr>
        <p:spPr>
          <a:xfrm>
            <a:off x="8766724" y="37485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7D6CBA-785A-D94B-B17C-08B91FA4DB48}"/>
              </a:ext>
            </a:extLst>
          </p:cNvPr>
          <p:cNvSpPr txBox="1"/>
          <p:nvPr/>
        </p:nvSpPr>
        <p:spPr>
          <a:xfrm>
            <a:off x="2012868" y="55800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B5761F3-1587-8E46-A3A3-1BB0293ADA6D}"/>
              </a:ext>
            </a:extLst>
          </p:cNvPr>
          <p:cNvCxnSpPr/>
          <p:nvPr/>
        </p:nvCxnSpPr>
        <p:spPr>
          <a:xfrm flipH="1">
            <a:off x="5976257" y="4940135"/>
            <a:ext cx="100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4F09C39-2FE7-1944-AFE8-CD9320BC755E}"/>
              </a:ext>
            </a:extLst>
          </p:cNvPr>
          <p:cNvSpPr txBox="1"/>
          <p:nvPr/>
        </p:nvSpPr>
        <p:spPr>
          <a:xfrm>
            <a:off x="6239782" y="45727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6D4D61-07D3-7747-843E-C03880BDC58C}"/>
              </a:ext>
            </a:extLst>
          </p:cNvPr>
          <p:cNvSpPr txBox="1"/>
          <p:nvPr/>
        </p:nvSpPr>
        <p:spPr>
          <a:xfrm>
            <a:off x="866899" y="17575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9E55D21-4346-FB4B-BC43-BA2C2AC0F3D6}"/>
              </a:ext>
            </a:extLst>
          </p:cNvPr>
          <p:cNvSpPr txBox="1"/>
          <p:nvPr/>
        </p:nvSpPr>
        <p:spPr>
          <a:xfrm>
            <a:off x="6002860" y="13275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C76FA5F-8550-FD4A-9BC5-488FDB843672}"/>
              </a:ext>
            </a:extLst>
          </p:cNvPr>
          <p:cNvSpPr txBox="1"/>
          <p:nvPr/>
        </p:nvSpPr>
        <p:spPr>
          <a:xfrm>
            <a:off x="6038845" y="1924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B4376E-23DE-A547-B66F-92EACF64DED0}"/>
              </a:ext>
            </a:extLst>
          </p:cNvPr>
          <p:cNvSpPr txBox="1"/>
          <p:nvPr/>
        </p:nvSpPr>
        <p:spPr>
          <a:xfrm>
            <a:off x="5999745" y="2533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8261213-F631-224E-B1B0-DA91FFE769B7}"/>
              </a:ext>
            </a:extLst>
          </p:cNvPr>
          <p:cNvSpPr txBox="1"/>
          <p:nvPr/>
        </p:nvSpPr>
        <p:spPr>
          <a:xfrm>
            <a:off x="932127" y="4321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0347BAA-64CE-424B-8701-D8461F07A9B3}"/>
              </a:ext>
            </a:extLst>
          </p:cNvPr>
          <p:cNvSpPr txBox="1"/>
          <p:nvPr/>
        </p:nvSpPr>
        <p:spPr>
          <a:xfrm>
            <a:off x="5046342" y="3535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A34BA5-EA07-334B-8E70-01F0A4B3A618}"/>
              </a:ext>
            </a:extLst>
          </p:cNvPr>
          <p:cNvSpPr txBox="1"/>
          <p:nvPr/>
        </p:nvSpPr>
        <p:spPr>
          <a:xfrm>
            <a:off x="7547901" y="347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886108-D53E-D647-A61C-F0844C547F68}"/>
              </a:ext>
            </a:extLst>
          </p:cNvPr>
          <p:cNvSpPr txBox="1"/>
          <p:nvPr/>
        </p:nvSpPr>
        <p:spPr>
          <a:xfrm>
            <a:off x="10854046" y="39045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1679B31-F387-1447-8948-F5B3C39754F8}"/>
              </a:ext>
            </a:extLst>
          </p:cNvPr>
          <p:cNvSpPr txBox="1"/>
          <p:nvPr/>
        </p:nvSpPr>
        <p:spPr>
          <a:xfrm>
            <a:off x="910674" y="6035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5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674F3D-B0E7-B94E-98D5-0ACFEAD7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4027"/>
              </p:ext>
            </p:extLst>
          </p:nvPr>
        </p:nvGraphicFramePr>
        <p:xfrm>
          <a:off x="0" y="0"/>
          <a:ext cx="12191994" cy="685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1426681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78730695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351047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75725641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03697411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21783781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16847748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14353593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338642981"/>
                    </a:ext>
                  </a:extLst>
                </a:gridCol>
              </a:tblGrid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GoTo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31495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9952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1122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66131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r(T-&gt;it)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49096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r(T-&gt;f)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41855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65026"/>
                  </a:ext>
                </a:extLst>
              </a:tr>
              <a:tr h="7579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r(V-&gt;id)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0052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r(S-&gt;TV)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76583"/>
                  </a:ext>
                </a:extLst>
              </a:tr>
              <a:tr h="57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55908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r(V-&gt;</a:t>
                      </a:r>
                      <a:r>
                        <a:rPr lang="en-US" altLang="zh-CN" dirty="0" err="1"/>
                        <a:t>id,V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1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2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B690-8ABD-484D-8176-5BD9BB7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BBB75-20C9-AD4D-87D2-F14952FD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根据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的分析表，没有规约</a:t>
            </a:r>
            <a:r>
              <a:rPr kumimoji="1" lang="en-US" altLang="zh-CN" dirty="0"/>
              <a:t>-</a:t>
            </a:r>
            <a:r>
              <a:rPr kumimoji="1" lang="zh-CN" altLang="en-US" dirty="0"/>
              <a:t>规约冲突，没有移入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规约冲突。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所以是</a:t>
            </a:r>
            <a:r>
              <a:rPr kumimoji="1" lang="en-US" altLang="zh-CN" dirty="0"/>
              <a:t>SRL(1)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30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631B7-3CEF-8F45-80CD-C3B2517F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CD03801-EB99-B243-AF29-AE9995DE7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8409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800446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3668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77988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5933695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stack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input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action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746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 </a:t>
                      </a:r>
                      <a:r>
                        <a:rPr lang="en-US" altLang="zh-CN" dirty="0" err="1"/>
                        <a:t>id,id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377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Id,id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r(T-&gt;it)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2749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Id,id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255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$0T4id5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,id$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0225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$0T4id5,7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519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$0T4id5,7id5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r(V-&gt;id)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6359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$0T4id5,7V8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r(V-&gt;</a:t>
                      </a:r>
                      <a:r>
                        <a:rPr lang="en-US" altLang="zh-CN" dirty="0" err="1"/>
                        <a:t>id,V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7543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$0T4,V6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r(S-&gt;TV)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6391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310</Words>
  <Application>Microsoft Macintosh PowerPoint</Application>
  <PresentationFormat>宽屏</PresentationFormat>
  <Paragraphs>116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LR(0) DFA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946146099@qq.com</dc:creator>
  <cp:lastModifiedBy>946146099@qq.com</cp:lastModifiedBy>
  <cp:revision>4</cp:revision>
  <dcterms:created xsi:type="dcterms:W3CDTF">2019-12-09T12:45:44Z</dcterms:created>
  <dcterms:modified xsi:type="dcterms:W3CDTF">2019-12-09T13:25:33Z</dcterms:modified>
</cp:coreProperties>
</file>