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4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6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5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2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1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9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284B-6F76-45E0-B054-DCF0093E771A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8ECB-46E3-442D-AE5E-1DD62BB92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4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  <a:t>Simplifying Boolean Functions</a:t>
            </a:r>
            <a:br>
              <a:rPr lang="en-US" altLang="zh-CN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spcBef>
                <a:spcPct val="20000"/>
              </a:spcBef>
              <a:buClr>
                <a:srgbClr val="669900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3600" b="1" kern="0" smtClea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  <a:t>F(x,y,z</a:t>
            </a:r>
            <a:r>
              <a:rPr lang="en-US" altLang="zh-CN" sz="3600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  <a:t>)=</a:t>
            </a:r>
            <a:r>
              <a:rPr lang="en-US" altLang="zh-CN" sz="3600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∑(0,2,3,4,5,7)</a:t>
            </a:r>
            <a:endParaRPr lang="en-US" altLang="zh-CN" sz="3600" b="1" kern="0">
              <a:solidFill>
                <a:srgbClr val="0005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  <a:ea typeface="宋体"/>
            </a:endParaRPr>
          </a:p>
          <a:p>
            <a:pPr marL="742950" indent="-742950">
              <a:spcBef>
                <a:spcPct val="20000"/>
              </a:spcBef>
              <a:buClr>
                <a:srgbClr val="669900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3600" b="1" kern="0" smtClea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  <a:t>F(a,b,c,d</a:t>
            </a:r>
            <a:r>
              <a:rPr lang="en-US" altLang="zh-CN" sz="3600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</a:rPr>
              <a:t>)=</a:t>
            </a:r>
            <a:r>
              <a:rPr lang="en-US" altLang="zh-CN" sz="3600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∑(0,3,4,5,7,11,13,15)</a:t>
            </a:r>
          </a:p>
          <a:p>
            <a:pPr marL="742950" indent="-742950">
              <a:spcBef>
                <a:spcPct val="20000"/>
              </a:spcBef>
              <a:buClr>
                <a:srgbClr val="669900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3600" b="1" kern="0" smtClea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F(w,x,y,z</a:t>
            </a:r>
            <a:r>
              <a:rPr lang="en-US" altLang="zh-CN" sz="3600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)=∑(0,1,4,5,9,11,13,15)</a:t>
            </a:r>
          </a:p>
          <a:p>
            <a:pPr marL="742950" indent="-742950">
              <a:spcBef>
                <a:spcPct val="20000"/>
              </a:spcBef>
              <a:buClr>
                <a:srgbClr val="669900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3600" b="1" kern="0" smtClea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F(a,b,c,d</a:t>
            </a:r>
            <a:r>
              <a:rPr lang="en-US" altLang="zh-CN" sz="3600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)=∑(</a:t>
            </a:r>
            <a:r>
              <a:rPr lang="en-US" altLang="zh-CN" sz="3600" b="1" kern="0" smtClea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0,1,2,4,5,6,8,9,12,13,14)</a:t>
            </a:r>
          </a:p>
          <a:p>
            <a:pPr marL="742950" indent="-742950">
              <a:spcBef>
                <a:spcPct val="20000"/>
              </a:spcBef>
              <a:buClr>
                <a:srgbClr val="669900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3600" b="1" kern="0" smtClea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F(a,b,c,d</a:t>
            </a:r>
            <a:r>
              <a:rPr lang="en-US" altLang="zh-CN" sz="3600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)=∑(1,3,4,5,7,8,9,11,15)</a:t>
            </a:r>
          </a:p>
          <a:p>
            <a:pPr marL="742950" indent="-742950">
              <a:spcBef>
                <a:spcPct val="20000"/>
              </a:spcBef>
              <a:buClr>
                <a:srgbClr val="669900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3600" b="1" kern="0" smtClea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F(w,x,y,z</a:t>
            </a:r>
            <a:r>
              <a:rPr lang="en-US" altLang="zh-CN" sz="3600" b="1" kern="0"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/>
                <a:cs typeface="Times New Roman" pitchFamily="18" charset="0"/>
              </a:rPr>
              <a:t>)=∑(1,5,7,8,9,10,11,13,15)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3325" y="647643"/>
            <a:ext cx="10213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.The input waveforms applied to 4-input AND gate are as </a:t>
            </a: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indicted in Figure 3-61. Show the output waveform in proper</a:t>
            </a: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to the inputs with a timing diagram.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13" y="2784365"/>
            <a:ext cx="7350003" cy="227368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2778001" y="5453706"/>
            <a:ext cx="65942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437424" y="5119598"/>
            <a:ext cx="0" cy="3341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37424" y="5110806"/>
            <a:ext cx="28135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18778" y="5119598"/>
            <a:ext cx="0" cy="3341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718778" y="5453706"/>
            <a:ext cx="89681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06801" y="5453706"/>
            <a:ext cx="72976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36563" y="5453706"/>
            <a:ext cx="1626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37424" y="2868767"/>
            <a:ext cx="0" cy="258493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718778" y="2939106"/>
            <a:ext cx="0" cy="25146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606801" y="2939106"/>
            <a:ext cx="0" cy="25146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18979" y="2939106"/>
            <a:ext cx="0" cy="25146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092201" y="502504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8817" y="665750"/>
            <a:ext cx="106731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12(14)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.For the five input waveforms in Figure 3-62,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five signals are ANDed. Determine the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signals are ORed. Draw the timing diagram for each </a:t>
            </a: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case.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84" y="2841723"/>
            <a:ext cx="6707066" cy="293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29" y="870880"/>
            <a:ext cx="6707066" cy="2932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2077" y="3998834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gate output: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077" y="5056756"/>
            <a:ext cx="2744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gate output   :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497802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56734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73985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40315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48687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15018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41145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89721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198094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64423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881674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156881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565255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22707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248835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506288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932415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9180991" y="3542190"/>
            <a:ext cx="0" cy="219278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317289" y="4459910"/>
            <a:ext cx="177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753774" y="4459910"/>
            <a:ext cx="10919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845727" y="4459910"/>
            <a:ext cx="13494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195134" y="4459910"/>
            <a:ext cx="2734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9178031" y="4459910"/>
            <a:ext cx="1494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494842" y="4193580"/>
            <a:ext cx="0" cy="266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753774" y="4193580"/>
            <a:ext cx="0" cy="266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494842" y="4193580"/>
            <a:ext cx="258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929455" y="4195059"/>
            <a:ext cx="0" cy="266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188387" y="4195059"/>
            <a:ext cx="0" cy="266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929455" y="4195059"/>
            <a:ext cx="258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18028" y="5521911"/>
            <a:ext cx="177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495581" y="5255581"/>
            <a:ext cx="0" cy="266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495581" y="5246703"/>
            <a:ext cx="27002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195873" y="5246703"/>
            <a:ext cx="13671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563033" y="5246703"/>
            <a:ext cx="6865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8940548" y="5255581"/>
            <a:ext cx="3980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506288" y="5246703"/>
            <a:ext cx="0" cy="266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06288" y="5513033"/>
            <a:ext cx="43426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930194" y="5255581"/>
            <a:ext cx="0" cy="2663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248835" y="5246703"/>
            <a:ext cx="2574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2314" y="756284"/>
            <a:ext cx="10288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18(20)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.Using NAND and negative-OR these two functional </a:t>
            </a: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viewpoints, show that each gate will produce the same output</a:t>
            </a: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given inputs.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41" y="2820879"/>
            <a:ext cx="7508450" cy="19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39" y="1020892"/>
            <a:ext cx="8311025" cy="50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1779" y="738177"/>
            <a:ext cx="101841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22(24)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Using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negative-AND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these two functional </a:t>
            </a:r>
          </a:p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viewpoints, show that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gates in Figure 3-68 will produce</a:t>
            </a:r>
          </a:p>
          <a:p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given inputs.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88" y="2727132"/>
            <a:ext cx="7330586" cy="20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44" y="686523"/>
            <a:ext cx="7980933" cy="54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173</Words>
  <Application>Microsoft Office PowerPoint</Application>
  <PresentationFormat>宽屏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Office 主题​​</vt:lpstr>
      <vt:lpstr>Simplifying Boolean Functions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 l</dc:creator>
  <cp:lastModifiedBy>zy l</cp:lastModifiedBy>
  <cp:revision>14</cp:revision>
  <dcterms:created xsi:type="dcterms:W3CDTF">2018-04-15T07:20:59Z</dcterms:created>
  <dcterms:modified xsi:type="dcterms:W3CDTF">2018-04-15T11:41:43Z</dcterms:modified>
</cp:coreProperties>
</file>