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28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8593B-F8C3-45EC-943F-FFF55695174A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0062A-71FF-4875-AAFF-A34EC8F73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062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0062A-71FF-4875-AAFF-A34EC8F73DA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64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7F71-E404-45DF-A713-424BEA94DE25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BDBF-4F38-4E7E-89C5-A5994F4AE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91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7F71-E404-45DF-A713-424BEA94DE25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BDBF-4F38-4E7E-89C5-A5994F4AE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87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7F71-E404-45DF-A713-424BEA94DE25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BDBF-4F38-4E7E-89C5-A5994F4AE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72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7F71-E404-45DF-A713-424BEA94DE25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BDBF-4F38-4E7E-89C5-A5994F4AE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79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7F71-E404-45DF-A713-424BEA94DE25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BDBF-4F38-4E7E-89C5-A5994F4AE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16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7F71-E404-45DF-A713-424BEA94DE25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BDBF-4F38-4E7E-89C5-A5994F4AE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81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7F71-E404-45DF-A713-424BEA94DE25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BDBF-4F38-4E7E-89C5-A5994F4AE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91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7F71-E404-45DF-A713-424BEA94DE25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BDBF-4F38-4E7E-89C5-A5994F4AE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21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7F71-E404-45DF-A713-424BEA94DE25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BDBF-4F38-4E7E-89C5-A5994F4AE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16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7F71-E404-45DF-A713-424BEA94DE25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BDBF-4F38-4E7E-89C5-A5994F4AE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7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7F71-E404-45DF-A713-424BEA94DE25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BDBF-4F38-4E7E-89C5-A5994F4AE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18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77F71-E404-45DF-A713-424BEA94DE25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CBDBF-4F38-4E7E-89C5-A5994F4AE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89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43325" y="647643"/>
            <a:ext cx="101152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.Find the value of X for all possible values of the variables.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(a) X=(A+B)C+B		(d) X=(A+B)(A’+B)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(e) X=(A+BC)(B’+C’)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25" y="2217303"/>
            <a:ext cx="3981257" cy="193280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15272" y="4150112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X=(A+B)C+B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963789" y="4299978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 X=(A+BC)(B’+C’)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15272" y="6096775"/>
            <a:ext cx="206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X=(A+B)(A’+B)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778" y="4533298"/>
            <a:ext cx="4040804" cy="153321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529" y="2065679"/>
            <a:ext cx="4033549" cy="223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0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43325" y="647643"/>
            <a:ext cx="111187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.Develop a truth table for each of the standard POS expressions: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(a) (A+B)(A+C)(A+B+C)	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(b) (A+B’)(A+B’+C’)(B+C+D’)(A’+B+C’+D)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095" y="2346902"/>
            <a:ext cx="3086100" cy="3752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612" y="2217303"/>
            <a:ext cx="2781879" cy="442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8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43325" y="647643"/>
            <a:ext cx="1116523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41.Use a </a:t>
            </a:r>
            <a:r>
              <a:rPr lang="en-US" altLang="zh-C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Karnaugh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map to simplify each expression to a minimum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SOP form:</a:t>
            </a:r>
          </a:p>
          <a:p>
            <a:pPr marL="514350" indent="-514350">
              <a:buAutoNum type="alphaLcParenBoth"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A’B’C’+AB’C+A’BC+ABC’	(b) AC[B’+B(B+C’)]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DEF’+D’EF’+D’E’F’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325" y="2775873"/>
            <a:ext cx="3244561" cy="31192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2133" y="2775873"/>
            <a:ext cx="3480377" cy="31114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6757" y="2775873"/>
            <a:ext cx="3017054" cy="287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1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43325" y="647643"/>
            <a:ext cx="107699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44.Use a </a:t>
            </a:r>
            <a:r>
              <a:rPr lang="en-US" altLang="zh-C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Karnaugh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map to reduce each expression to a minimum SOP form:</a:t>
            </a:r>
          </a:p>
          <a:p>
            <a:pPr marL="514350" indent="-514350">
              <a:buAutoNum type="alphaLcParenBoth"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A+BC’+CD	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A’B(C’D’+C’D)+AB(C’D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’+C’D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+AB’C’D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(e) (AB)’+AB’+C’D’+CD’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25" y="3297382"/>
            <a:ext cx="2919228" cy="29727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673" y="3297382"/>
            <a:ext cx="2644054" cy="284468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0913" y="3297382"/>
            <a:ext cx="2551318" cy="281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9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43325" y="647643"/>
            <a:ext cx="107699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46.Use a </a:t>
            </a:r>
            <a:r>
              <a:rPr lang="en-US" altLang="zh-C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Karnaugh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map to implement the minimum SOP form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logic function specified in truth table 4-12.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25" y="1724861"/>
            <a:ext cx="1724715" cy="42399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831" y="2978326"/>
            <a:ext cx="3556769" cy="298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3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43325" y="647643"/>
            <a:ext cx="107699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47.Solve Problem 46 for a situation in which the last six binary 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combinations are not allowed.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25" y="1724861"/>
            <a:ext cx="1724715" cy="423992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889" y="2410690"/>
            <a:ext cx="3843844" cy="368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9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43325" y="647643"/>
            <a:ext cx="96263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.Draw the logic circuit represented by each expression: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(b) AB+A’B+A’BC		(c) A’B(C+D’)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13672" y="4593458"/>
            <a:ext cx="1977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AB+A’B+A’BC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760619" y="4521651"/>
            <a:ext cx="153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A’B(C+D’)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25" y="2047065"/>
            <a:ext cx="4628718" cy="222418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043" y="2002024"/>
            <a:ext cx="5529262" cy="231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1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43325" y="647643"/>
            <a:ext cx="101136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18.Construct a truth table for each of the following Boolean 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expressions: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(c) AB+BC			(d) (A+B)C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08268" y="5949603"/>
            <a:ext cx="130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(c) AB+BC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307509" y="5923279"/>
            <a:ext cx="153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A’B(C+D’)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597" y="2419927"/>
            <a:ext cx="3875366" cy="35296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990" y="2419927"/>
            <a:ext cx="3738371" cy="352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43325" y="647643"/>
            <a:ext cx="104695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.Using Boolean algebra, simplify the following expressions: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(b) A’B+A’BC’+A’BCD+A’BC’D’E	(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AB+A’B’C+A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(e) AB+(A’+B’)C+AB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25" y="2470982"/>
            <a:ext cx="7715250" cy="8286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755" y="3369108"/>
            <a:ext cx="7705725" cy="12096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755" y="4648234"/>
            <a:ext cx="73723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5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43325" y="647643"/>
            <a:ext cx="99758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22.Determine which of the logic circuits in Figure 4-56 are 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equivalent.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629" y="2049607"/>
            <a:ext cx="73152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4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04" y="780039"/>
            <a:ext cx="4457700" cy="20097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04" y="2789814"/>
            <a:ext cx="5316059" cy="72924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410" y="713364"/>
            <a:ext cx="2981325" cy="20764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2544" y="2789814"/>
            <a:ext cx="5449455" cy="47438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004" y="3709555"/>
            <a:ext cx="3571875" cy="18192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7004" y="5968522"/>
            <a:ext cx="4830040" cy="3791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9134" y="3947680"/>
            <a:ext cx="2809875" cy="15811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2544" y="5888905"/>
            <a:ext cx="4277302" cy="47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43325" y="647643"/>
            <a:ext cx="1038457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.Convert the following expression to sum-of-product(SOP) 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forms: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(a) AB+CD(AB’+CD)			(b) AB(B’C’+BD)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(c) A+B[AC+(B+C’)D]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25" y="2915523"/>
            <a:ext cx="9503208" cy="299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9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43325" y="647643"/>
            <a:ext cx="107716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.Convert each SOP expression in Problem 24 to standard SOP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form.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25" y="2004900"/>
            <a:ext cx="10415010" cy="184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6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43325" y="647643"/>
            <a:ext cx="1068273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.Develop a truth table for each of the following standard SOP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expressions: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(a) A’BC’D+A’BCD’+AB’C’D+A’B’C’D’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(d) WXYZ+WXYZ’+W’XYZ+WX’YZ+WXY’Z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946" y="2709746"/>
            <a:ext cx="2208845" cy="387609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660" y="2641600"/>
            <a:ext cx="2274694" cy="394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282</Words>
  <Application>Microsoft Office PowerPoint</Application>
  <PresentationFormat>宽屏</PresentationFormat>
  <Paragraphs>48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 l</dc:creator>
  <cp:lastModifiedBy>zy l</cp:lastModifiedBy>
  <cp:revision>17</cp:revision>
  <dcterms:created xsi:type="dcterms:W3CDTF">2018-04-27T14:26:55Z</dcterms:created>
  <dcterms:modified xsi:type="dcterms:W3CDTF">2018-04-28T03:34:41Z</dcterms:modified>
</cp:coreProperties>
</file>