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103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raw.githubusercontent.com/WeTransfer/PptxGenJS/pptXNodeDemo/demos/common/images/Paste-Photo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1509" y="514350"/>
            <a:ext cx="2746182" cy="411480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572000" y="514350"/>
            <a:ext cx="4114800" cy="4114800"/>
          </a:xfrm>
          <a:prstGeom prst="rect">
            <a:avLst/>
          </a:prstGeom>
          <a:noFill/>
        </p:spPr>
        <p:txBody>
          <a:bodyPr wrap="square" lIns="237744" tIns="237744" rIns="237744" bIns="237744" rtlCol="0" anchor="ctr"/>
          <a:lstStyle/>
          <a:p>
            <a:pPr algn="l">
              <a:lnSpc>
                <a:spcPts val="4100"/>
              </a:lnSpc>
              <a:spcBef>
                <a:spcPts val="1700"/>
              </a:spcBef>
              <a:spcAft>
                <a:spcPts val="900"/>
              </a:spcAft>
              <a:buNone/>
            </a:pPr>
            <a:r>
              <a:rPr lang="en-US" sz="3500" dirty="0">
                <a:solidFill>
                  <a:srgbClr val="FAAEA5"/>
                </a:solidFill>
                <a:latin typeface="AvenirNext-Bold" pitchFamily="34" charset="0"/>
                <a:ea typeface="AvenirNext-Bold" pitchFamily="34" charset="-122"/>
                <a:cs typeface="AvenirNext-Bold" pitchFamily="34" charset="-120"/>
              </a:rPr>
              <a:t>L</a:t>
            </a:r>
            <a:r>
              <a:rPr lang="en-US" sz="3500" b="1" dirty="0">
                <a:solidFill>
                  <a:srgbClr val="FAAEA5"/>
                </a:solidFill>
                <a:latin typeface="AvenirNext-Bold" pitchFamily="34" charset="0"/>
                <a:ea typeface="AvenirNext-Bold" pitchFamily="34" charset="-122"/>
                <a:cs typeface="AvenirNext-Bold" pitchFamily="34" charset="-120"/>
              </a:rPr>
              <a:t>a</a:t>
            </a:r>
            <a:r>
              <a:rPr lang="en-US" sz="3500" i="1" dirty="0">
                <a:solidFill>
                  <a:srgbClr val="FAAEA5"/>
                </a:solidFill>
                <a:latin typeface="AvenirNext-Bold" pitchFamily="34" charset="0"/>
                <a:ea typeface="AvenirNext-Bold" pitchFamily="34" charset="-122"/>
                <a:cs typeface="AvenirNext-Bold" pitchFamily="34" charset="-120"/>
              </a:rPr>
              <a:t>r</a:t>
            </a:r>
            <a:r>
              <a:rPr lang="en-US" sz="3500" b="1" i="1" dirty="0">
                <a:solidFill>
                  <a:srgbClr val="FAAEA5"/>
                </a:solidFill>
                <a:latin typeface="AvenirNext-Bold" pitchFamily="34" charset="0"/>
                <a:ea typeface="AvenirNext-Bold" pitchFamily="34" charset="-122"/>
                <a:cs typeface="AvenirNext-Bold" pitchFamily="34" charset="-120"/>
              </a:rPr>
              <a:t>g</a:t>
            </a:r>
            <a:r>
              <a:rPr lang="en-US" sz="3500" dirty="0">
                <a:solidFill>
                  <a:srgbClr val="FAAEA5"/>
                </a:solidFill>
                <a:latin typeface="AvenirNext-Bold" pitchFamily="34" charset="0"/>
                <a:ea typeface="AvenirNext-Bold" pitchFamily="34" charset="-122"/>
                <a:cs typeface="AvenirNext-Bold" pitchFamily="34" charset="-120"/>
              </a:rPr>
              <a:t>e</a:t>
            </a:r>
            <a:r>
              <a:rPr lang="en-US" sz="3500" dirty="0">
                <a:solidFill>
                  <a:srgbClr val="FAAEA5"/>
                </a:solidFill>
                <a:latin typeface="AvenirNext-Bold" pitchFamily="34" charset="0"/>
                <a:ea typeface="AvenirNext-Bold" pitchFamily="34" charset="-122"/>
                <a:cs typeface="AvenirNext-Bold" pitchFamily="34" charset="-120"/>
              </a:rPr>
              <a:t>
</a:t>
            </a:r>
            <a:r>
              <a:rPr lang="en-US" sz="3500" dirty="0">
                <a:solidFill>
                  <a:srgbClr val="FAAEA5"/>
                </a:solidFill>
                <a:latin typeface="AvenirNext-Bold" pitchFamily="34" charset="0"/>
                <a:ea typeface="AvenirNext-Bold" pitchFamily="34" charset="-122"/>
                <a:cs typeface="AvenirNext-Bold" pitchFamily="34" charset="-120"/>
              </a:rPr>
              <a:t/>
            </a:r>
          </a:p>
          <a:p>
            <a:pPr algn="l">
              <a:lnSpc>
                <a:spcPts val="2400"/>
              </a:lnSpc>
              <a:spcBef>
                <a:spcPts val="1400"/>
              </a:spcBef>
              <a:spcAft>
                <a:spcPts val="600"/>
              </a:spcAft>
              <a:buNone/>
            </a:pPr>
            <a:r>
              <a:rPr lang="en-US" sz="1900" dirty="0">
                <a:solidFill>
                  <a:srgbClr val="FAAEA5"/>
                </a:solidFill>
                <a:latin typeface="AvenirNext-DemiBold" pitchFamily="34" charset="0"/>
                <a:ea typeface="AvenirNext-DemiBold" pitchFamily="34" charset="-122"/>
                <a:cs typeface="AvenirNext-DemiBold" pitchFamily="34" charset="-120"/>
              </a:rPr>
              <a:t>Me</a:t>
            </a:r>
            <a:r>
              <a:rPr lang="en-US" sz="1900" b="1" dirty="0">
                <a:solidFill>
                  <a:srgbClr val="FAAEA5"/>
                </a:solidFill>
                <a:latin typeface="AvenirNext-DemiBold" pitchFamily="34" charset="0"/>
                <a:ea typeface="AvenirNext-DemiBold" pitchFamily="34" charset="-122"/>
                <a:cs typeface="AvenirNext-DemiBold" pitchFamily="34" charset="-120"/>
              </a:rPr>
              <a:t>di</a:t>
            </a:r>
            <a:r>
              <a:rPr lang="en-US" sz="1900" i="1" dirty="0">
                <a:solidFill>
                  <a:srgbClr val="FAAEA5"/>
                </a:solidFill>
                <a:latin typeface="AvenirNext-DemiBold" pitchFamily="34" charset="0"/>
                <a:ea typeface="AvenirNext-DemiBold" pitchFamily="34" charset="-122"/>
                <a:cs typeface="AvenirNext-DemiBold" pitchFamily="34" charset="-120"/>
              </a:rPr>
              <a:t>u</a:t>
            </a:r>
            <a:r>
              <a:rPr lang="en-US" sz="1900" dirty="0">
                <a:solidFill>
                  <a:srgbClr val="FAAEA5"/>
                </a:solidFill>
                <a:latin typeface="AvenirNext-DemiBold" pitchFamily="34" charset="0"/>
                <a:ea typeface="AvenirNext-DemiBold" pitchFamily="34" charset="-122"/>
                <a:cs typeface="AvenirNext-DemiBold" pitchFamily="34" charset="-120"/>
              </a:rPr>
              <a:t>m</a:t>
            </a:r>
            <a:r>
              <a:rPr lang="en-US" sz="1900" dirty="0">
                <a:solidFill>
                  <a:srgbClr val="FAAEA5"/>
                </a:solidFill>
                <a:latin typeface="AvenirNext-DemiBold" pitchFamily="34" charset="0"/>
                <a:ea typeface="AvenirNext-DemiBold" pitchFamily="34" charset="-122"/>
                <a:cs typeface="AvenirNext-DemiBold" pitchFamily="34" charset="-120"/>
              </a:rPr>
              <a:t>
</a:t>
            </a:r>
            <a:r>
              <a:rPr lang="en-US" sz="1900" dirty="0">
                <a:solidFill>
                  <a:srgbClr val="FAAEA5"/>
                </a:solidFill>
                <a:latin typeface="AvenirNext-DemiBold" pitchFamily="34" charset="0"/>
                <a:ea typeface="AvenirNext-DemiBold" pitchFamily="34" charset="-122"/>
                <a:cs typeface="AvenirNext-DemiBold" pitchFamily="34" charset="-120"/>
              </a:rPr>
              <a:t/>
            </a:r>
            <a:r>
              <a:rPr lang="en-US" sz="1400" dirty="0">
                <a:solidFill>
                  <a:srgbClr val="FAAEA5"/>
                </a:solidFill>
                <a:latin typeface="AvenirNext-Regular" pitchFamily="34" charset="0"/>
                <a:ea typeface="AvenirNext-Regular" pitchFamily="34" charset="-122"/>
                <a:cs typeface="AvenirNext-Regular" pitchFamily="34" charset="-120"/>
              </a:rPr>
              <a:t>Body</a:t>
            </a:r>
          </a:p>
          <a:p>
            <a:pPr algn="l" marL="342900" indent="-342900">
              <a:lnSpc>
                <a:spcPts val="2100"/>
              </a:lnSpc>
              <a:buSzPct val="100000"/>
              <a:buChar char="•"/>
            </a:pPr>
            <a:r>
              <a:rPr lang="en-US" sz="1400" dirty="0">
                <a:solidFill>
                  <a:srgbClr val="FAAEA5"/>
                </a:solidFill>
                <a:latin typeface="AvenirNext-Regular" pitchFamily="34" charset="0"/>
                <a:ea typeface="AvenirNext-Regular" pitchFamily="34" charset="-122"/>
                <a:cs typeface="AvenirNext-Regular" pitchFamily="34" charset="-120"/>
              </a:rPr>
              <a:t>B</a:t>
            </a:r>
            <a:r>
              <a:rPr lang="en-US" sz="1400" b="1" i="1" dirty="0">
                <a:solidFill>
                  <a:srgbClr val="FAAEA5"/>
                </a:solidFill>
                <a:latin typeface="AvenirNext-Regular" pitchFamily="34" charset="0"/>
                <a:ea typeface="AvenirNext-Regular" pitchFamily="34" charset="-122"/>
                <a:cs typeface="AvenirNext-Regular" pitchFamily="34" charset="-120"/>
              </a:rPr>
              <a:t>ul</a:t>
            </a:r>
            <a:r>
              <a:rPr lang="en-US" sz="1400" dirty="0">
                <a:solidFill>
                  <a:srgbClr val="FAAEA5"/>
                </a:solidFill>
                <a:latin typeface="AvenirNext-Regular" pitchFamily="34" charset="0"/>
                <a:ea typeface="AvenirNext-Regular" pitchFamily="34" charset="-122"/>
                <a:cs typeface="AvenirNext-Regular" pitchFamily="34" charset="-120"/>
              </a:rPr>
              <a:t>let</a:t>
            </a:r>
            <a:r>
              <a:rPr lang="en-US" sz="1400" dirty="0">
                <a:solidFill>
                  <a:srgbClr val="FAAEA5"/>
                </a:solidFill>
                <a:latin typeface="AvenirNext-Regular" pitchFamily="34" charset="0"/>
                <a:ea typeface="AvenirNext-Regular" pitchFamily="34" charset="-122"/>
                <a:cs typeface="AvenirNext-Regular" pitchFamily="34" charset="-120"/>
              </a:rPr>
              <a:t>
</a:t>
            </a:r>
            <a:r>
              <a:rPr lang="en-US" sz="1400" dirty="0">
                <a:solidFill>
                  <a:srgbClr val="FAAEA5"/>
                </a:solidFill>
                <a:latin typeface="AvenirNext-Regular" pitchFamily="34" charset="0"/>
                <a:ea typeface="AvenirNext-Regular" pitchFamily="34" charset="-122"/>
                <a:cs typeface="AvenirNext-Regular" pitchFamily="34" charset="-120"/>
              </a:rPr>
              <a:t/>
            </a:r>
            <a:r>
              <a:rPr lang="en-US" sz="1400" dirty="0">
                <a:solidFill>
                  <a:srgbClr val="FAAEA5"/>
                </a:solidFill>
                <a:latin typeface="AvenirNext-Regular" pitchFamily="34" charset="0"/>
                <a:ea typeface="AvenirNext-Regular" pitchFamily="34" charset="-122"/>
                <a:cs typeface="AvenirNext-Regular" pitchFamily="34" charset="-120"/>
              </a:rPr>
              <a:t>Number</a:t>
            </a:r>
            <a:r>
              <a:rPr lang="en-US" sz="1400" dirty="0">
                <a:solidFill>
                  <a:srgbClr val="FAAEA5"/>
                </a:solidFill>
                <a:latin typeface="AvenirNext-Regular" pitchFamily="34" charset="0"/>
                <a:ea typeface="AvenirNext-Regular" pitchFamily="34" charset="-122"/>
                <a:cs typeface="AvenirNext-Regular" pitchFamily="34" charset="-120"/>
              </a:rPr>
              <a:t>Checkbox</a:t>
            </a:r>
            <a:r>
              <a:rPr lang="en-US" sz="1300" dirty="0">
                <a:solidFill>
                  <a:srgbClr val="FAAEA5"/>
                </a:solidFill>
                <a:latin typeface="courier, monospace" pitchFamily="34" charset="0"/>
                <a:ea typeface="courier, monospace" pitchFamily="34" charset="-122"/>
                <a:cs typeface="courier, monospace" pitchFamily="34" charset="-120"/>
              </a:rPr>
              <a:t>Code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2020-03-05T22:37:31Z</dcterms:created>
  <dcterms:modified xsi:type="dcterms:W3CDTF">2020-03-05T22:37:31Z</dcterms:modified>
</cp:coreProperties>
</file>