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sp>
        <p:nvSpPr>
          <p:cNvPr id="3" name="Object 2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4" name="Object 3"/>
          <p:cNvSpPr/>
          <p:nvPr>
            <p:ph idx="102" type="title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/>
            </a:r>
            <a:endParaRPr lang="en-US" dirty="0"/>
          </a:p>
        </p:txBody>
      </p:sp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>(supports 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9144000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>
            <p:ph idx="101" type="title"/>
          </p:nvPr>
        </p:nvSpPr>
        <p:spPr>
          <a:xfrm>
            <a:off x="0" y="82296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pic>
        <p:nvPicPr>
          <p:cNvPr id="4" name="Object 3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0" y="589788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Large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Medium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Bullet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2020-02-27T17:47:44Z</dcterms:created>
  <dcterms:modified xsi:type="dcterms:W3CDTF">2020-02-27T17:47:44Z</dcterms:modified>
</cp:coreProperties>
</file>