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5-1.pn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5212080"/>
            <a:ext cx="9144000" cy="685800"/>
          </a:xfrm>
          <a:prstGeom prst="rect">
            <a:avLst/>
          </a:prstGeom>
          <a:solidFill>
            <a:srgbClr val="F1F1F1"/>
          </a:solidFill>
        </p:spPr>
      </p:sp>
      <p:sp>
        <p:nvSpPr>
          <p:cNvPr id="3" name="Object 2"/>
          <p:cNvSpPr/>
          <p:nvPr/>
        </p:nvSpPr>
        <p:spPr>
          <a:xfrm>
            <a:off x="0" y="5212080"/>
            <a:ext cx="9144000" cy="6858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buNone/>
            </a:pPr>
            <a:r>
              <a:rPr lang="en-US" sz="20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Global IT &amp; Services :: Status Report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PLAI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6309360"/>
            <a:ext cx="9144000" cy="548640"/>
          </a:xfrm>
          <a:prstGeom prst="rect">
            <a:avLst/>
          </a:prstGeom>
          <a:solidFill>
            <a:srgbClr val="003B75"/>
          </a:solidFill>
        </p:spPr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69880" y="5440680"/>
            <a:ext cx="1527048" cy="6858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0" y="6309360"/>
            <a:ext cx="9144000" cy="5486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1200" dirty="0">
                <a:solidFill>
                  <a:srgbClr val="FFFFFF"/>
                </a:solidFill>
              </a:rPr>
              <a:t>S.T.A.R. Laboratories - Confidential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fld id="{F7021451-1387-4CA6-816F-3879F97B5CB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6309360"/>
            <a:ext cx="9144000" cy="548640"/>
          </a:xfrm>
          <a:prstGeom prst="rect">
            <a:avLst/>
          </a:prstGeom>
          <a:solidFill>
            <a:srgbClr val="003B75"/>
          </a:solidFill>
        </p:spPr>
      </p:sp>
      <p:sp>
        <p:nvSpPr>
          <p:cNvPr id="3" name="Object 2"/>
          <p:cNvSpPr/>
          <p:nvPr/>
        </p:nvSpPr>
        <p:spPr>
          <a:xfrm>
            <a:off x="0" y="6309360"/>
            <a:ext cx="9144000" cy="5486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1200" dirty="0">
                <a:solidFill>
                  <a:srgbClr val="FFFFFF"/>
                </a:solidFill>
              </a:rPr>
              <a:t>S.T.A.R. Laboratories - Confidential</a:t>
            </a:r>
            <a:endParaRPr lang="en-US" dirty="0"/>
          </a:p>
        </p:txBody>
      </p:sp>
      <p:sp>
        <p:nvSpPr>
          <p:cNvPr id="4" name="Object 3"/>
          <p:cNvSpPr/>
          <p:nvPr>
            <p:ph idx="102" type="title"/>
          </p:nvPr>
        </p:nvSpPr>
        <p:spPr>
          <a:xfrm>
            <a:off x="548640" y="182880"/>
            <a:ext cx="10972800" cy="9144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None/>
              <a:defRPr lang="en-US" dirty="0"/>
            </a:lvl1pPr>
          </a:lstStyle>
          <a:p>
            <a:pPr>
              <a:buNone/>
            </a:pPr>
            <a:r>
              <a:rPr lang="en-US" dirty="0"/>
              <a:t/>
            </a:r>
            <a:endParaRPr lang="en-US" dirty="0"/>
          </a:p>
        </p:txBody>
      </p:sp>
      <p:sp>
        <p:nvSpPr>
          <p:cNvPr id="5" name="Object 4"/>
          <p:cNvSpPr/>
          <p:nvPr>
            <p:ph idx="103" type="body" hasCustomPrompt="1"/>
          </p:nvPr>
        </p:nvSpPr>
        <p:spPr>
          <a:xfrm>
            <a:off x="548640" y="1371600"/>
            <a:ext cx="10972800" cy="48006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None/>
              <a:defRPr lang="en-US" dirty="0"/>
            </a:lvl1pPr>
          </a:lstStyle>
          <a:p>
            <a:pPr>
              <a:buNone/>
            </a:pPr>
            <a:r>
              <a:rPr lang="en-US" dirty="0"/>
              <a:t>(supports custom placeholder text!)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fld id="{F7021451-1387-4CA6-816F-3879F97B5CB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_SLIDE">
    <p:bg>
      <p:bgPr>
        <a:solidFill>
          <a:srgbClr val="36A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108960"/>
            <a:ext cx="9144000" cy="18288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Object 2"/>
          <p:cNvSpPr/>
          <p:nvPr>
            <p:ph idx="101" type="title"/>
          </p:nvPr>
        </p:nvSpPr>
        <p:spPr>
          <a:xfrm>
            <a:off x="0" y="822960"/>
            <a:ext cx="9144000" cy="914400"/>
          </a:xfrm>
          <a:prstGeom prst="rect">
            <a:avLst/>
          </a:prstGeom>
          <a:noFill/>
        </p:spPr>
        <p:txBody>
          <a:bodyPr wrap="square" rtlCol="0"/>
          <a:lstStyle>
            <a:lvl1pPr algn="ctr">
              <a:buNone/>
              <a:def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algn="ctr">
              <a:buNone/>
            </a:pPr>
            <a:r>
              <a: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/>
            </a:r>
            <a:endParaRPr lang="en-US" dirty="0"/>
          </a:p>
        </p:txBody>
      </p:sp>
      <p:pic>
        <p:nvPicPr>
          <p:cNvPr id="4" name="Object 3" descr="https://raw.githubusercontent.com/gitbrent/PptxGenJS/master/demos/common/images/starlabs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6240" y="3200400"/>
            <a:ext cx="3657600" cy="1645920"/>
          </a:xfrm>
          <a:prstGeom prst="rect">
            <a:avLst/>
          </a:prstGeom>
        </p:spPr>
      </p:pic>
      <p:sp>
        <p:nvSpPr>
          <p:cNvPr id="5" name="Object 4"/>
          <p:cNvSpPr/>
          <p:nvPr>
            <p:ph idx="103" type="body" hasCustomPrompt="1"/>
          </p:nvPr>
        </p:nvSpPr>
        <p:spPr>
          <a:xfrm>
            <a:off x="0" y="5897880"/>
            <a:ext cx="9144000" cy="914400"/>
          </a:xfrm>
          <a:prstGeom prst="rect">
            <a:avLst/>
          </a:prstGeom>
          <a:noFill/>
        </p:spPr>
        <p:txBody>
          <a:bodyPr wrap="square" rtlCol="0"/>
          <a:lstStyle>
            <a:lvl1pPr algn="ctr">
              <a:buNone/>
              <a:defRPr lang="en-US" sz="3200" dirty="0">
                <a:solidFill>
                  <a:srgbClr val="FFFFFF"/>
                </a:solidFill>
                <a:latin typeface="Courier" pitchFamily="34" charset="0"/>
                <a:ea typeface="Courier" pitchFamily="34" charset="-122"/>
                <a:cs typeface="Courier" pitchFamily="34" charset="-120"/>
              </a:defRPr>
            </a:lvl1pPr>
          </a:lstStyle>
          <a:p>
            <a:pPr algn="ctr">
              <a:buNone/>
            </a:pPr>
            <a:r>
              <a:rPr lang="en-US" sz="3200" dirty="0">
                <a:solidFill>
                  <a:srgbClr val="FFFFFF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(add homepage URL)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  <a:solidFill>
            <a:srgbClr val="F1F1F1"/>
          </a:solidFill>
        </p:spPr>
      </p:sp>
      <p:sp>
        <p:nvSpPr>
          <p:cNvPr id="3" name="Object 2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1000" dirty="0">
                <a:solidFill>
                  <a:srgbClr val="6C6C6C"/>
                </a:solidFill>
              </a:rPr>
              <a:t>PptxGenJS - JavaScript PowerPoint Library - (github.com/gitbrent/PptxGenJS)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fld id="{F7021451-1387-4CA6-816F-3879F97B5CBC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103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raw.githubusercontent.com/WeTransfer/PptxGenJS/pptXNodeDemo/demos/common/images/Paste-Photo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509" y="514350"/>
            <a:ext cx="2746182" cy="41148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572000" y="514350"/>
            <a:ext cx="4114800" cy="4114800"/>
          </a:xfrm>
          <a:prstGeom prst="rect">
            <a:avLst/>
          </a:prstGeom>
          <a:noFill/>
        </p:spPr>
        <p:txBody>
          <a:bodyPr wrap="square" lIns="237744" tIns="237744" rIns="237744" bIns="237744" rtlCol="0" anchor="ctr"/>
          <a:lstStyle/>
          <a:p>
            <a:pPr algn="l">
              <a:lnSpc>
                <a:spcPts val="4100"/>
              </a:lnSpc>
              <a:spcBef>
                <a:spcPts val="1700"/>
              </a:spcBef>
              <a:spcAft>
                <a:spcPts val="900"/>
              </a:spcAft>
              <a:buNone/>
            </a:pPr>
            <a:r>
              <a:rPr lang="en-US" sz="3500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Large</a:t>
            </a:r>
          </a:p>
          <a:p>
            <a:pPr algn="l">
              <a:lnSpc>
                <a:spcPts val="2400"/>
              </a:lnSpc>
              <a:spcBef>
                <a:spcPts val="1400"/>
              </a:spcBef>
              <a:spcAft>
                <a:spcPts val="600"/>
              </a:spcAft>
              <a:buNone/>
            </a:pPr>
            <a:r>
              <a:rPr lang="en-US" sz="1900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Medium</a:t>
            </a:r>
          </a:p>
          <a:p>
            <a:pPr algn="l">
              <a:lnSpc>
                <a:spcPts val="2100"/>
              </a:lnSpc>
              <a:buNone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Body</a:t>
            </a:r>
          </a:p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Bullet</a:t>
            </a:r>
          </a:p>
          <a:p>
            <a:pPr algn="l" marL="342900" indent="-342900">
              <a:lnSpc>
                <a:spcPts val="2100"/>
              </a:lnSpc>
              <a:buSzPct val="100000"/>
              <a:buFont typeface="+mj-lt"/>
              <a:buAutoNum type="arabicPeriod" startAt="1"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Number</a:t>
            </a:r>
          </a:p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Checkbox</a:t>
            </a:r>
          </a:p>
          <a:p>
            <a:pPr algn="l">
              <a:lnSpc>
                <a:spcPts val="1900"/>
              </a:lnSpc>
              <a:buNone/>
            </a:pPr>
            <a:r>
              <a:rPr lang="en-US" sz="1300" dirty="0">
                <a:solidFill>
                  <a:srgbClr val="FAAEA5"/>
                </a:solidFill>
                <a:latin typeface="courier, monospace" pitchFamily="34" charset="0"/>
                <a:ea typeface="courier, monospace" pitchFamily="34" charset="-122"/>
                <a:cs typeface="courier, monospace" pitchFamily="34" charset="-120"/>
              </a:rPr>
              <a:t>Code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S.T.A.R. Laboratories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Test Suite Presentation</dc:title>
  <dc:subject>PptxGenJS Test Suite Export</dc:subject>
  <dc:creator>Brent Ely</dc:creator>
  <cp:lastModifiedBy>Brent Ely</cp:lastModifiedBy>
  <cp:revision>15</cp:revision>
  <dcterms:created xsi:type="dcterms:W3CDTF">2020-02-27T17:51:49Z</dcterms:created>
  <dcterms:modified xsi:type="dcterms:W3CDTF">2020-02-27T17:51:49Z</dcterms:modified>
</cp:coreProperties>
</file>