
<file path=PptxGenJS_Demo_Node_Paste_202002281347/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PptxGenJS_Demo_Node_Paste_202002281347/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xGenJS_Demo_Node_Paste_202002281347/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PptxGenJS_Demo_Node_Paste_202002281347/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2020-02-28T18:47:53Z</dcterms:created>
  <dcterms:modified xsi:type="dcterms:W3CDTF">2020-02-28T18:47:53Z</dcterms:modified>
</cp:coreProperties>
</file>

<file path=PptxGenJS_Demo_Node_Paste_202002281347/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xGenJS_Demo_Node_Paste_202002281347/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xGenJS_Demo_Node_Paste_202002281347/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xGenJS_Demo_Node_Paste_202002281347/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xGenJS_Demo_Node_Paste_202002281347/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xGenJS_Demo_Node_Paste_202002281347/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xGenJS_Demo_Node_Paste_202002281347/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xGenJS_Demo_Node_Paste_202002281347/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xGenJS_Demo_Node_Paste_202002281347/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xGenJS_Demo_Node_Paste_202002281347/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xGenJS_Demo_Node_Paste_202002281347/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xGenJS_Demo_Node_Paste_202002281347/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xGenJS_Demo_Node_Paste_202002281347/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xGenJS_Demo_Node_Paste_202002281347/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xGenJS_Demo_Node_Paste_202002281347/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xGenJS_Demo_Node_Paste_202002281347/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xGenJS_Demo_Node_Paste_202002281347/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xGenJS_Demo_Node_Paste_202002281347/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9144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xGenJS_Demo_Node_Paste_202002281347/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xGenJS_Demo_Node_Paste_202002281347/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xGenJS_Demo_Node_Paste_202002281347/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xGenJS_Demo_Node_Paste_202002281347/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xGenJS_Demo_Node_Paste_202002281347/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xGenJS_Demo_Node_Paste_202002281347/ppt/tableStyles.xml><?xml version="1.0" encoding="utf-8"?>
<a:tblStyleLst xmlns:a="http://schemas.openxmlformats.org/drawingml/2006/main" def="{5C22544A-7EE6-4342-B048-85BDC9FD1C3A}"/>
</file>

<file path=PptxGenJS_Demo_Node_Paste_202002281347/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xGenJS_Demo_Node_Paste_202002281347/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