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eQ55QlfQUmtVslPatyPw" ContentType="image/eQ55QlfQUmtVslPatyPw"/>
  <Default Extension="JPG" ContentType="image/JPG"/>
  <Default Extension="1582912771436_DUyHdDV4" ContentType="image/1582912771436_DUyHdDV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eQ55QlfQUmtVslPatyPw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1582912771436_DUyHdDV4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103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cdn.filestackcontent.com/eQ55QlfQUmtVslPatyPw?policy=eyJleHBpcnkiOjE1ODM1NDkxMDUsImNhbGwiOlsicmVhZCIsInN0YXQiLCJjb252ZXJ0IiwicGljayIsInN0b3JlIiwiZXhpZiIsIndyaXRlIiwid3JpdGVVcmwiXSwiY29udGFpbmVyIjoiZGV2ZWxvcG1lbnQtcHJlc2VudC1ibG9icyIsInBhdGgiOiJwcmVzZW50YXRpb25zL3p5Q1h1bGpkb295L2ZpbGVzdGFjay8iLCJtYXhTaXplIjo1MzY4NzA5MTIwfQ==&amp;signature=dea48ac02367f2a590918b8df34279632409b71406dd87033eeed882e003f407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</a:t>
            </a:r>
            <a:r>
              <a:rPr lang="en-US" sz="3500" b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a</a:t>
            </a:r>
            <a:r>
              <a:rPr lang="en-US" sz="3500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r</a:t>
            </a:r>
            <a:r>
              <a:rPr lang="en-US" sz="3500" b="1" i="1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g</a:t>
            </a: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</a:t>
            </a:r>
            <a:r>
              <a:rPr lang="en-US" sz="1900" b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di</a:t>
            </a:r>
            <a:r>
              <a:rPr lang="en-US" sz="1900" i="1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u</a:t>
            </a: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</a:t>
            </a:r>
            <a:r>
              <a:rPr lang="en-US" sz="1400" b="1" i="1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ul</a:t>
            </a: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13715783_wSauVuj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707231"/>
            <a:ext cx="6629400" cy="3729037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404040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https://s.abcnews.com/images/International/kangaroo-stock-gty-jef-191003_hpMain_16x9_992.jpg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737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09197915_5QLOp6Lx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52819"/>
            <a:ext cx="6629400" cy="443786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6FFFA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Kangaroo!</a:t>
            </a:r>
          </a:p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6FFFA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He looks tired.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C2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studio-paste-cdn-staging.fiftythree.com/presentations/zyCXuljdooy/studio-public/1582912771436_DUyHdDV4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65968"/>
            <a:ext cx="6629400" cy="441156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" y="514350"/>
            <a:ext cx="2057400" cy="4114800"/>
          </a:xfrm>
          <a:prstGeom prst="rect">
            <a:avLst/>
          </a:prstGeom>
          <a:noFill/>
        </p:spPr>
        <p:txBody>
          <a:bodyPr wrap="square" lIns="173736" tIns="173736" rIns="173736" bIns="173736" rtlCol="0" anchor="ctr"/>
          <a:lstStyle/>
          <a:p>
            <a:pPr algn="l">
              <a:lnSpc>
                <a:spcPts val="2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300" dirty="0">
                <a:solidFill>
                  <a:srgbClr val="ECFFE6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Smaller Kanga!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2020-03-09T17:41:22Z</dcterms:created>
  <dcterms:modified xsi:type="dcterms:W3CDTF">2020-03-09T17:41:22Z</dcterms:modified>
</cp:coreProperties>
</file>