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eQ55QlfQUmtVslPatyPw" ContentType="image/eQ55QlfQUmtVslPatyPw"/>
  <Default Extension="JPG" ContentType="image/JPG"/>
  <Default Extension="1582912771436_DUyHdDV4" ContentType="image/1582912771436_DUyHdDV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eQ55QlfQUmtVslPatyPw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1582912771436_DUyHdDV4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eQ55QlfQUmtVslPatyPw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3715783_wSauVuj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707231"/>
            <a:ext cx="6629400" cy="372903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https://s.abcnews.com/images/International/kangaroo-stock-gty-jef-191003_hpMain_16x9_992.jpg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737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09197915_5QLOp6Lx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52819"/>
            <a:ext cx="6629400" cy="443786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Kangaroo!</a:t>
            </a:r>
          </a:p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He looks tired.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C2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2771436_DUyHdDV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968"/>
            <a:ext cx="6629400" cy="441156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CFFE6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Smaller Kanga!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2020-03-09T20:25:05Z</dcterms:created>
  <dcterms:modified xsi:type="dcterms:W3CDTF">2020-03-09T20:25:05Z</dcterms:modified>
</cp:coreProperties>
</file>