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 name="Slide 1"><p:bg><p:bgPr><a:solidFill><a:srgbClr val="010302"/></a:solidFill><a:effectLst/></p:bgPr></p:bg><p:spTree><p:nvGrpSpPr><p:cNvPr id="1" name=""/><p:cNvGrpSpPr/><p:nvPr/></p:nvGrpSpPr><p:grpSpPr><a:xfrm><a:off x="0" y="0"/><a:ext cx="0" cy="0"/><a:chOff x="0" y="0"/><a:chExt cx="0" cy="0"/></a:xfrm></p:grpSpPr><p:pic>  <p:nvPicPr>    <p:cNvPr id="2" name="Object 1" descr="https://raw.githubusercontent.com/WeTransfer/PptxGenJS/pptXNodeDemo/demos/common/images/Paste-Photo.jpg">    </p:cNvPr>    <p:cNvPicPr><a:picLocks noChangeAspect="1"/></p:cNvPicPr>    <p:nvPr></p:nvPr>  </p:nvPicPr><p:blipFill><a:blip r:embed="rId1"/>  <a:stretch><a:fillRect/></a:stretch></p:blipFill><p:spPr> <a:xfrm>  <a:off x="1141509" y="514350"/>  <a:ext cx="2746182" cy="4114800"/> </a:xfrm> <a:prstGeom prst="rect"><a:avLst/></a:prstGeom></p:spPr></p:pic><p:sp><p:nvSpPr><p:cNvPr id="3" name="Object 2"/><p:cNvSpPr/><p:nvPr></p:nvPr></p:nvSpPr><p:spPr><a:xfrm><a:off x="4572000" y="514350"/><a:ext cx="4114800" cy="4114800"/></a:xfrm><a:prstGeom prst="rect"><a:avLst></a:avLst></a:prstGeom><a:noFill/></p:spPr><p:txBody><a:bodyPr wrap="square" lIns="237744" tIns="237744" rIns="237744" bIns="237744" rtlCol="0" anchor="ctr"></a:bodyPr><a:lstStyle/><a:p><a:pPr algn="l"><a:lnSpc><a:spcPts val="4100"/></a:lnSpc><a:spcBef><a:spcPts val="1700"/></a:spcBef><a:spcAft><a:spcPts val="900"/></a:spcAft><a:buNone/></a:pPr><a:r><a:rPr lang="en-US" sz="3500" dirty="0"><a:solidFill><a:srgbClr val="FAAEA5"/></a:solidFill><a:latin typeface="AvenirNext-Bold" pitchFamily="34" charset="0"/><a:ea typeface="AvenirNext-Bold" pitchFamily="34" charset="-122"/><a:cs typeface="AvenirNext-Bold" pitchFamily="34" charset="-120"/></a:rPr><a:t>L</a:t></a:r><a:p><a:pPr><a:buNone/></a:pPr><a:r><a:rPr lang="en-US" sz="3500" b="1" dirty="0"><a:solidFill><a:srgbClr val="FAAEA5"/></a:solidFill><a:latin typeface="AvenirNext-Bold" pitchFamily="34" charset="0"/><a:ea typeface="AvenirNext-Bold" pitchFamily="34" charset="-122"/><a:cs typeface="AvenirNext-Bold" pitchFamily="34" charset="-120"/></a:rPr><a:t>a</a:t></a:r><a:p><a:pPr><a:buNone/></a:pPr><a:r><a:rPr lang="en-US" sz="3500" i="1" dirty="0"><a:solidFill><a:srgbClr val="FAAEA5"/></a:solidFill><a:latin typeface="AvenirNext-Bold" pitchFamily="34" charset="0"/><a:ea typeface="AvenirNext-Bold" pitchFamily="34" charset="-122"/><a:cs typeface="AvenirNext-Bold" pitchFamily="34" charset="-120"/></a:rPr><a:t>r</a:t></a:r><a:p><a:pPr><a:buNone/></a:pPr><a:r><a:rPr lang="en-US" sz="3500" b="1" i="1" dirty="0"><a:solidFill><a:srgbClr val="FAAEA5"/></a:solidFill><a:latin typeface="AvenirNext-Bold" pitchFamily="34" charset="0"/><a:ea typeface="AvenirNext-Bold" pitchFamily="34" charset="-122"/><a:cs typeface="AvenirNext-Bold" pitchFamily="34" charset="-120"/></a:rPr><a:t>g</a:t></a:r><a:p><a:pPr><a:buNone/></a:pPr><a:r><a:rPr lang="en-US" sz="3500" dirty="0"><a:solidFill><a:srgbClr val="FAAEA5"/></a:solidFill><a:latin typeface="AvenirNext-Bold" pitchFamily="34" charset="0"/><a:ea typeface="AvenirNext-Bold" pitchFamily="34" charset="-122"/><a:cs typeface="AvenirNext-Bold" pitchFamily="34" charset="-120"/></a:rPr><a:t>e</a:t></a:r><a:p><a:pPr><a:buNone/></a:pPr><a:r><a:rPr lang="en-US" sz="3500" dirty="0"><a:solidFill><a:srgbClr val="FAAEA5"/></a:solidFill><a:latin typeface="AvenirNext-Bold" pitchFamily="34" charset="0"/><a:ea typeface="AvenirNext-Bold" pitchFamily="34" charset="-122"/><a:cs typeface="AvenirNext-Bold" pitchFamily="34" charset="-120"/></a:rPr><a:t>
</a:t></a:r><a:r><a:rPr lang="en-US" sz="3500" dirty="0"><a:solidFill><a:srgbClr val="FAAEA5"/></a:solidFill><a:latin typeface="AvenirNext-Bold" pitchFamily="34" charset="0"/><a:ea typeface="AvenirNext-Bold" pitchFamily="34" charset="-122"/><a:cs typeface="AvenirNext-Bold" pitchFamily="34" charset="-120"/></a:rPr><a:t></a:t></a:r><a:p><a:pPr algn="l"><a:lnSpc><a:spcPts val="2400"/></a:lnSpc><a:spcBef><a:spcPts val="1400"/></a:spcBef><a:spcAft><a:spcPts val="600"/></a:spcAft><a:buNone/></a:pPr><a:r><a:rPr lang="en-US" sz="1900" dirty="0"><a:solidFill><a:srgbClr val="FAAEA5"/></a:solidFill><a:latin typeface="AvenirNext-DemiBold" pitchFamily="34" charset="0"/><a:ea typeface="AvenirNext-DemiBold" pitchFamily="34" charset="-122"/><a:cs typeface="AvenirNext-DemiBold" pitchFamily="34" charset="-120"/></a:rPr><a:t>Me</a:t></a:r><a:p><a:pPr><a:buNone/></a:pPr><a:r><a:rPr lang="en-US" sz="1900" b="1" dirty="0"><a:solidFill><a:srgbClr val="FAAEA5"/></a:solidFill><a:latin typeface="AvenirNext-DemiBold" pitchFamily="34" charset="0"/><a:ea typeface="AvenirNext-DemiBold" pitchFamily="34" charset="-122"/><a:cs typeface="AvenirNext-DemiBold" pitchFamily="34" charset="-120"/></a:rPr><a:t>di</a:t></a:r><a:p><a:pPr><a:buNone/></a:pPr><a:r><a:rPr lang="en-US" sz="1900" i="1" dirty="0"><a:solidFill><a:srgbClr val="FAAEA5"/></a:solidFill><a:latin typeface="AvenirNext-DemiBold" pitchFamily="34" charset="0"/><a:ea typeface="AvenirNext-DemiBold" pitchFamily="34" charset="-122"/><a:cs typeface="AvenirNext-DemiBold" pitchFamily="34" charset="-120"/></a:rPr><a:t>u</a:t></a:r><a:p><a:pPr><a:buNone/></a:pPr><a:r><a:rPr lang="en-US" sz="1900" dirty="0"><a:solidFill><a:srgbClr val="FAAEA5"/></a:solidFill><a:latin typeface="AvenirNext-DemiBold" pitchFamily="34" charset="0"/><a:ea typeface="AvenirNext-DemiBold" pitchFamily="34" charset="-122"/><a:cs typeface="AvenirNext-DemiBold" pitchFamily="34" charset="-120"/></a:rPr><a:t>m</a:t></a:r><a:p><a:pPr><a:buNone/></a:pPr><a:r><a:rPr lang="en-US" sz="1900" dirty="0"><a:solidFill><a:srgbClr val="FAAEA5"/></a:solidFill><a:latin typeface="AvenirNext-DemiBold" pitchFamily="34" charset="0"/><a:ea typeface="AvenirNext-DemiBold" pitchFamily="34" charset="-122"/><a:cs typeface="AvenirNext-DemiBold" pitchFamily="34" charset="-120"/></a:rPr><a:t>
</a:t></a:r><a:r><a:rPr lang="en-US" sz="1900" dirty="0"><a:solidFill><a:srgbClr val="FAAEA5"/></a:solidFill><a:latin typeface="AvenirNext-DemiBold" pitchFamily="34" charset="0"/><a:ea typeface="AvenirNext-DemiBold" pitchFamily="34" charset="-122"/><a:cs typeface="AvenirNext-DemiBold" pitchFamily="34" charset="-120"/></a:rPr><a:t></a:t></a:r><a:p><a:pPr algn="l"><a:lnSpc><a:spcPts val="2100"/></a:lnSpc><a:buNone/></a:pPr><a:r><a:rPr lang="en-US" sz="1400" dirty="0"><a:solidFill><a:srgbClr val="FAAEA5"/></a:solidFill><a:latin typeface="AvenirNext-Regular" pitchFamily="34" charset="0"/><a:ea typeface="AvenirNext-Regular" pitchFamily="34" charset="-122"/><a:cs typeface="AvenirNext-Regular" pitchFamily="34" charset="-120"/></a:rPr><a:t>Body</a:t></a:r><a:p><a:pPr algn="l" marL="342900" indent="-342900"><a:lnSpc><a:spcPts val="2100"/></a:lnSpc><a:buSzPct val="100000"/><a:buChar char="&#x2022;"/></a:pPr><a:r><a:rPr lang="en-US" sz="1400" dirty="0"><a:solidFill><a:srgbClr val="FAAEA5"/></a:solidFill><a:latin typeface="AvenirNext-Regular" pitchFamily="34" charset="0"/><a:ea typeface="AvenirNext-Regular" pitchFamily="34" charset="-122"/><a:cs typeface="AvenirNext-Regular" pitchFamily="34" charset="-120"/></a:rPr><a:t>B</a:t></a:r><a:p><a:pPr><a:buNone/></a:pPr><a:r><a:rPr lang="en-US" sz="1400" b="1" i="1" dirty="0"><a:solidFill><a:srgbClr val="FAAEA5"/></a:solidFill><a:latin typeface="AvenirNext-Regular" pitchFamily="34" charset="0"/><a:ea typeface="AvenirNext-Regular" pitchFamily="34" charset="-122"/><a:cs typeface="AvenirNext-Regular" pitchFamily="34" charset="-120"/></a:rPr><a:t>ul</a:t></a:r><a:p><a:pPr><a:buNone/></a:pPr><a:r><a:rPr lang="en-US" sz="1400" dirty="0"><a:solidFill><a:srgbClr val="FAAEA5"/></a:solidFill><a:latin typeface="AvenirNext-Regular" pitchFamily="34" charset="0"/><a:ea typeface="AvenirNext-Regular" pitchFamily="34" charset="-122"/><a:cs typeface="AvenirNext-Regular" pitchFamily="34" charset="-120"/></a:rPr><a:t>let</a:t></a:r><a:p><a:pPr><a:buNone/></a:pPr><a:r><a:rPr lang="en-US" sz="1400" dirty="0"><a:solidFill><a:srgbClr val="FAAEA5"/></a:solidFill><a:latin typeface="AvenirNext-Regular" pitchFamily="34" charset="0"/><a:ea typeface="AvenirNext-Regular" pitchFamily="34" charset="-122"/><a:cs typeface="AvenirNext-Regular" pitchFamily="34" charset="-120"/></a:rPr><a:t>
</a:t></a:r><a:r><a:rPr lang="en-US" sz="1400" dirty="0"><a:solidFill><a:srgbClr val="FAAEA5"/></a:solidFill><a:latin typeface="AvenirNext-Regular" pitchFamily="34" charset="0"/><a:ea typeface="AvenirNext-Regular" pitchFamily="34" charset="-122"/><a:cs typeface="AvenirNext-Regular" pitchFamily="34" charset="-120"/></a:rPr><a:t></a:t></a:r><a:p><a:pPr algn="l" marL="342900" indent="-342900"><a:lnSpc><a:spcPts val="2100"/></a:lnSpc><a:buSzPct val="100000"/><a:buFont typeface="+mj-lt"/><a:buAutoNum type="arabicPeriod" startAt="1"/></a:pPr><a:r><a:rPr lang="en-US" sz="1400" dirty="0"><a:solidFill><a:srgbClr val="FAAEA5"/></a:solidFill><a:latin typeface="AvenirNext-Regular" pitchFamily="34" charset="0"/><a:ea typeface="AvenirNext-Regular" pitchFamily="34" charset="-122"/><a:cs typeface="AvenirNext-Regular" pitchFamily="34" charset="-120"/></a:rPr><a:t>Number</a:t></a:r><a:p><a:pPr algn="l" marL="342900" indent="-342900"><a:lnSpc><a:spcPts val="2100"/></a:lnSpc><a:buSzPct val="100000"/><a:buChar char="&#x2022;"/></a:pPr><a:r><a:rPr lang="en-US" sz="1400" dirty="0"><a:solidFill><a:srgbClr val="FAAEA5"/></a:solidFill><a:latin typeface="AvenirNext-Regular" pitchFamily="34" charset="0"/><a:ea typeface="AvenirNext-Regular" pitchFamily="34" charset="-122"/><a:cs typeface="AvenirNext-Regular" pitchFamily="34" charset="-120"/></a:rPr><a:t>Checkbox</a:t></a:r><a:p><a:pPr algn="l"><a:lnSpc><a:spcPts val="1900"/></a:lnSpc><a:buNone/></a:pPr><a:r><a:rPr lang="en-US" sz="1300" dirty="0"><a:solidFill><a:srgbClr val="FAAEA5"/></a:solidFill><a:latin typeface="courier, monospace" pitchFamily="34" charset="0"/><a:ea typeface="courier, monospace" pitchFamily="34" charset="-122"/><a:cs typeface="courier, monospace" pitchFamily="34" charset="-120"/></a:rPr><a:t>Code</a:t></a:r><a:endParaRPr lang="en-US" dirty="0"/></a:p></p:txBody></p:sp></p:spTree></p:cSld><p:clrMapOvr><a:masterClrMapping/></p:clrMapOvr>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2020-03-06T19:45:42Z</dcterms:created>
  <dcterms:modified xsi:type="dcterms:W3CDTF">2020-03-06T19:45:42Z</dcterms:modified>
</cp:coreProperties>
</file>