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103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raw.githubusercontent.com/WeTransfer/PptxGenJS/pptXNodeDemo/demos/common/images/Paste-Phot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</a:t>
            </a:r>
            <a:r>
              <a:rPr lang="en-US" sz="3500" b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a</a:t>
            </a:r>
            <a:r>
              <a:rPr lang="en-US" sz="3500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r</a:t>
            </a:r>
            <a:r>
              <a:rPr lang="en-US" sz="3500" b="1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g</a:t>
            </a: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e</a:t>
            </a: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
</a:t>
            </a: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/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</a:t>
            </a:r>
            <a:r>
              <a:rPr lang="en-US" sz="1900" b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di</a:t>
            </a:r>
            <a:r>
              <a:rPr lang="en-US" sz="1900" i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u</a:t>
            </a: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</a:t>
            </a: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
</a:t>
            </a: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/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</a:t>
            </a:r>
            <a:r>
              <a:rPr lang="en-US" sz="1400" b="1" i="1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ul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let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
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/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2020-03-06T19:52:53Z</dcterms:created>
  <dcterms:modified xsi:type="dcterms:W3CDTF">2020-03-06T19:52:53Z</dcterms:modified>
</cp:coreProperties>
</file>