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212080"/>
            <a:ext cx="9144000" cy="6858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5212080"/>
            <a:ext cx="9144000" cy="685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buNone/>
            </a:pPr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IT &amp; Services :: Status Report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003B75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003B75"/>
          </a:solidFill>
        </p:spPr>
      </p:sp>
      <p:sp>
        <p:nvSpPr>
          <p:cNvPr id="3" name="Object 2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4" name="Object 3"/>
          <p:cNvSpPr/>
          <p:nvPr>
            <p:ph idx="102" type="title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/>
            </a:r>
            <a:endParaRPr lang="en-US" dirty="0"/>
          </a:p>
        </p:txBody>
      </p:sp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>(supports custom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108960"/>
            <a:ext cx="9144000" cy="1828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Object 2"/>
          <p:cNvSpPr/>
          <p:nvPr>
            <p:ph idx="101" type="title"/>
          </p:nvPr>
        </p:nvSpPr>
        <p:spPr>
          <a:xfrm>
            <a:off x="0" y="822960"/>
            <a:ext cx="9144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endParaRPr lang="en-US" dirty="0"/>
          </a:p>
        </p:txBody>
      </p:sp>
      <p:pic>
        <p:nvPicPr>
          <p:cNvPr id="4" name="Object 3" descr="https://raw.githubusercontent.com/gitbrent/PptxGenJS/master/demos/common/images/starlabs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0" y="5897880"/>
            <a:ext cx="9144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(add homepage URL)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raw.githubusercontent.com/WeTransfer/PptxGenJS/pptXNodeDemo/demos/common/images/Paste-Phot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Large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Medium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Bullet</a:t>
            </a:r>
          </a:p>
          <a:p>
            <a:pPr algn="l" marL="342900" indent="-342900">
              <a:lnSpc>
                <a:spcPts val="2100"/>
              </a:lnSpc>
              <a:buSzPct val="100000"/>
              <a:buFont typeface="+mj-lt"/>
              <a:buAutoNum type="arabicPeriod" startAt="1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</a:p>
          <a:p>
            <a:pPr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Brent Ely</cp:lastModifiedBy>
  <cp:revision>15</cp:revision>
  <dcterms:created xsi:type="dcterms:W3CDTF">2020-02-27T04:04:51Z</dcterms:created>
  <dcterms:modified xsi:type="dcterms:W3CDTF">2020-02-27T04:04:51Z</dcterms:modified>
</cp:coreProperties>
</file>