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4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4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7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8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1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5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oking, yellow, close, red&#10;&#10;Description automatically generated">
            <a:extLst>
              <a:ext uri="{FF2B5EF4-FFF2-40B4-BE49-F238E27FC236}">
                <a16:creationId xmlns:a16="http://schemas.microsoft.com/office/drawing/2014/main" id="{4D1D9621-44CA-4B47-B868-945060081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A5FE-6FA1-45E4-9B8C-10E79657D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E - shop</a:t>
            </a:r>
            <a:endParaRPr lang="el-GR" sz="54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756F8-A1C8-44F0-9260-4B3E36AE9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25000" lnSpcReduction="20000"/>
          </a:bodyPr>
          <a:lstStyle/>
          <a:p>
            <a:r>
              <a:rPr lang="el-GR" dirty="0"/>
              <a:t>Τσοτρας χρηστοσ – 321/2017206</a:t>
            </a:r>
          </a:p>
          <a:p>
            <a:r>
              <a:rPr lang="el-GR" dirty="0"/>
              <a:t>Κοντογεωργοπουλοσ κων/νοσ – 321/2013080</a:t>
            </a:r>
          </a:p>
          <a:p>
            <a:r>
              <a:rPr lang="el-GR" dirty="0"/>
              <a:t>Κοντογιάννησ νικολαοσ – 321/2015094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969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4859-E26A-4A6A-A7CA-BA8DF7EA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l-GR" sz="4000" dirty="0"/>
              <a:t>Ευχαριστούμε</a:t>
            </a:r>
          </a:p>
        </p:txBody>
      </p:sp>
    </p:spTree>
    <p:extLst>
      <p:ext uri="{BB962C8B-B14F-4D97-AF65-F5344CB8AC3E}">
        <p14:creationId xmlns:p14="http://schemas.microsoft.com/office/powerpoint/2010/main" val="20380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C1D4-EECF-4736-82AD-4C9556FD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Οθόνη </a:t>
            </a:r>
            <a:r>
              <a:rPr lang="en-US" dirty="0"/>
              <a:t>Log-in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E834-9089-45B5-999B-97509787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χρήστης έχει την δυνατότητα να συνδεθεί με χρήση </a:t>
            </a:r>
            <a:r>
              <a:rPr lang="en-US" dirty="0"/>
              <a:t>mail</a:t>
            </a:r>
            <a:r>
              <a:rPr lang="el-GR" dirty="0"/>
              <a:t>-</a:t>
            </a:r>
            <a:r>
              <a:rPr lang="en-US" dirty="0"/>
              <a:t>password </a:t>
            </a:r>
            <a:r>
              <a:rPr lang="el-GR" dirty="0"/>
              <a:t>ή μέσω</a:t>
            </a:r>
            <a:r>
              <a:rPr lang="en-US" dirty="0"/>
              <a:t> Google.</a:t>
            </a:r>
          </a:p>
          <a:p>
            <a:r>
              <a:rPr lang="el-GR" dirty="0"/>
              <a:t>Οι λογαριασμοί αποθηκεύονται στο </a:t>
            </a:r>
            <a:r>
              <a:rPr lang="en-US" dirty="0"/>
              <a:t>Google Firebase – Authentication</a:t>
            </a:r>
            <a:endParaRPr lang="el-GR" dirty="0"/>
          </a:p>
          <a:p>
            <a:endParaRPr lang="el-GR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9F5CBB-DBF2-4ED4-AE69-6E8497A8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5" y="3249121"/>
            <a:ext cx="11945550" cy="261997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8B59E-615E-43F8-941B-55CBC12FF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98" y="151322"/>
            <a:ext cx="1663836" cy="35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E74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A60DD-C1AF-43D7-94D9-C586A7E1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Αρχική Οθόνη – </a:t>
            </a:r>
            <a:r>
              <a:rPr lang="en-US" sz="4000">
                <a:solidFill>
                  <a:srgbClr val="FFFFFF"/>
                </a:solidFill>
              </a:rPr>
              <a:t>Main Menu</a:t>
            </a:r>
            <a:endParaRPr lang="el-GR" sz="4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E49A-C49F-4B8C-8F29-C83B8DF6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</a:rPr>
              <a:t>Σε αυτή την οθόνη φαίνονται οι 4 υποκατηγορίες των προιόντων που πουλάει το </a:t>
            </a:r>
            <a:r>
              <a:rPr lang="en-US">
                <a:solidFill>
                  <a:srgbClr val="FFFFFF"/>
                </a:solidFill>
              </a:rPr>
              <a:t>e-shop </a:t>
            </a:r>
            <a:r>
              <a:rPr lang="el-GR">
                <a:solidFill>
                  <a:srgbClr val="FFFFFF"/>
                </a:solidFill>
              </a:rPr>
              <a:t>μας.</a:t>
            </a:r>
          </a:p>
          <a:p>
            <a:endParaRPr lang="el-GR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63F772-DFA1-4C85-B828-474BCBBBF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18" y="630202"/>
            <a:ext cx="2815781" cy="55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5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E74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C06BE-A42E-4C60-A80C-24A727A5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Firebase</a:t>
            </a:r>
            <a:endParaRPr lang="el-GR" sz="4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73EF-C54D-450E-961B-188B802E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</a:rPr>
              <a:t>Στο </a:t>
            </a:r>
            <a:r>
              <a:rPr lang="en-US">
                <a:solidFill>
                  <a:srgbClr val="FFFFFF"/>
                </a:solidFill>
              </a:rPr>
              <a:t>firebase – storage </a:t>
            </a:r>
            <a:r>
              <a:rPr lang="el-GR">
                <a:solidFill>
                  <a:srgbClr val="FFFFFF"/>
                </a:solidFill>
              </a:rPr>
              <a:t>έχουμε αποθηκεύσει τίς εικόνες οι οποίες φαίνονται στο αρχικό μας μενού.</a:t>
            </a:r>
          </a:p>
          <a:p>
            <a:endParaRPr lang="el-GR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755A3B-07B0-4904-AE0B-C4774F697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5" y="1306815"/>
            <a:ext cx="8041869" cy="41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8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B2497AD7-494E-467E-8084-3B7B78A92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E2C4A-5AE6-46FC-AEF8-5466048A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712571" cy="1450757"/>
          </a:xfrm>
        </p:spPr>
        <p:txBody>
          <a:bodyPr>
            <a:normAutofit/>
          </a:bodyPr>
          <a:lstStyle/>
          <a:p>
            <a:r>
              <a:rPr lang="el-GR" sz="4000"/>
              <a:t>Υποκατηγορίες</a:t>
            </a:r>
          </a:p>
        </p:txBody>
      </p:sp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083CCEFB-C9A4-47E8-8467-3574B0C25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6411" y="1922415"/>
            <a:ext cx="44805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4155-070C-40B8-AF6A-0E9355EA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712571" cy="3760891"/>
          </a:xfrm>
        </p:spPr>
        <p:txBody>
          <a:bodyPr>
            <a:normAutofit/>
          </a:bodyPr>
          <a:lstStyle/>
          <a:p>
            <a:r>
              <a:rPr lang="el-GR"/>
              <a:t>Έχουμε 4 υποκατηγορίες προιόντων</a:t>
            </a:r>
            <a:r>
              <a:rPr lang="en-US"/>
              <a:t>:</a:t>
            </a:r>
          </a:p>
          <a:p>
            <a:r>
              <a:rPr lang="en-US"/>
              <a:t>Laptops</a:t>
            </a:r>
          </a:p>
          <a:p>
            <a:r>
              <a:rPr lang="en-US"/>
              <a:t>Desktops</a:t>
            </a:r>
          </a:p>
          <a:p>
            <a:r>
              <a:rPr lang="en-US"/>
              <a:t>Monitors</a:t>
            </a:r>
          </a:p>
          <a:p>
            <a:r>
              <a:rPr lang="en-US"/>
              <a:t>Pc Parts</a:t>
            </a:r>
          </a:p>
          <a:p>
            <a:endParaRPr lang="el-GR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254D7A-1950-4585-AA71-D2ACD11CF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7" b="-5"/>
          <a:stretch/>
        </p:blipFill>
        <p:spPr>
          <a:xfrm>
            <a:off x="6265647" y="-5"/>
            <a:ext cx="2917456" cy="340777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5E8A77-271F-4773-AFAA-5FFBF4B12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" r="9188" b="2"/>
          <a:stretch/>
        </p:blipFill>
        <p:spPr>
          <a:xfrm>
            <a:off x="9274543" y="-2656"/>
            <a:ext cx="2917457" cy="340777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5E34E-269D-4707-8F75-B4C530B340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" b="3177"/>
          <a:stretch/>
        </p:blipFill>
        <p:spPr>
          <a:xfrm>
            <a:off x="6261933" y="3494319"/>
            <a:ext cx="2917457" cy="290383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0F4995-E7AC-465C-9918-35F4A588A5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31"/>
          <a:stretch/>
        </p:blipFill>
        <p:spPr>
          <a:xfrm>
            <a:off x="9274543" y="3494319"/>
            <a:ext cx="2917457" cy="290383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8411DF-B411-42CF-B66E-D83DCDC3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E74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250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E742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9C383-BDA8-4119-9BF7-B7FF63B8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Firebase - Database </a:t>
            </a:r>
            <a:endParaRPr lang="el-GR" sz="4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BEDF-D0D4-4BE2-83D1-99C0D29F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>
                <a:solidFill>
                  <a:srgbClr val="FFFFFF"/>
                </a:solidFill>
              </a:rPr>
              <a:t>Όλα τα προιόντα είναι αποθηκευμένα στην βάση δεδομένων μας – </a:t>
            </a:r>
            <a:r>
              <a:rPr lang="en-US">
                <a:solidFill>
                  <a:srgbClr val="FFFFFF"/>
                </a:solidFill>
              </a:rPr>
              <a:t>Database Cloud Firestore</a:t>
            </a:r>
            <a:r>
              <a:rPr lang="el-GR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l-GR">
                <a:solidFill>
                  <a:srgbClr val="FFFFFF"/>
                </a:solidFill>
              </a:rPr>
              <a:t>Το όνομα, η διαθεσιμότητα, η  τιμή και το </a:t>
            </a:r>
            <a:r>
              <a:rPr lang="en-US">
                <a:solidFill>
                  <a:srgbClr val="FFFFFF"/>
                </a:solidFill>
              </a:rPr>
              <a:t>url </a:t>
            </a:r>
            <a:r>
              <a:rPr lang="el-GR">
                <a:solidFill>
                  <a:srgbClr val="FFFFFF"/>
                </a:solidFill>
              </a:rPr>
              <a:t>της φωτογραφίας του προιόντος(</a:t>
            </a:r>
            <a:r>
              <a:rPr lang="en-US">
                <a:solidFill>
                  <a:srgbClr val="FFFFFF"/>
                </a:solidFill>
              </a:rPr>
              <a:t>url </a:t>
            </a:r>
            <a:r>
              <a:rPr lang="el-GR">
                <a:solidFill>
                  <a:srgbClr val="FFFFFF"/>
                </a:solidFill>
              </a:rPr>
              <a:t>για </a:t>
            </a:r>
            <a:r>
              <a:rPr lang="en-US">
                <a:solidFill>
                  <a:srgbClr val="FFFFFF"/>
                </a:solidFill>
              </a:rPr>
              <a:t>Firebase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Storage</a:t>
            </a:r>
            <a:r>
              <a:rPr lang="el-GR">
                <a:solidFill>
                  <a:srgbClr val="FFFFFF"/>
                </a:solidFill>
              </a:rPr>
              <a:t>)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l-GR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2CFF8A-57BF-41DD-B9FD-A9FD47DF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60" y="2118049"/>
            <a:ext cx="8038683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E2B9D-07A6-4486-B761-C04DE936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l-GR" sz="4400">
                <a:solidFill>
                  <a:srgbClr val="FFFFFF"/>
                </a:solidFill>
              </a:rPr>
              <a:t>Προιόντα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47C6-5C47-40A1-871F-14278DE0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l-GR" sz="2400"/>
              <a:t>Όλα τα προιόντα που είναι αποθηκευμένα στην βάση δεδομένων μας, εμφανίζονται δυναμικά στην εφαρμογή.</a:t>
            </a:r>
          </a:p>
          <a:p>
            <a:r>
              <a:rPr lang="el-GR" sz="2400"/>
              <a:t>Οπότε υπάρχει λειτουργικότητα για όσα προιόντα και αν προστεθούν στο κατάστημα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7830C7-1F96-488F-89E5-DC15DB251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73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60D35-53A0-4129-9EB3-B8D487A2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chemeClr val="tx1"/>
                </a:solidFill>
              </a:rPr>
              <a:t>Καλάθι αγορών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1796-AE5F-4F22-86B6-A0D22CE7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31361"/>
            <a:ext cx="2994815" cy="3483172"/>
          </a:xfrm>
        </p:spPr>
        <p:txBody>
          <a:bodyPr>
            <a:normAutofit/>
          </a:bodyPr>
          <a:lstStyle/>
          <a:p>
            <a:r>
              <a:rPr lang="el-GR">
                <a:solidFill>
                  <a:schemeClr val="tx1"/>
                </a:solidFill>
              </a:rPr>
              <a:t>Ο χρήστης έχει την δυνατότητα να προσθέσει προιόντα στο καλάθι αγορών του, με το </a:t>
            </a:r>
            <a:r>
              <a:rPr lang="en-US">
                <a:solidFill>
                  <a:schemeClr val="tx1"/>
                </a:solidFill>
              </a:rPr>
              <a:t>Button </a:t>
            </a:r>
            <a:r>
              <a:rPr lang="el-GR">
                <a:solidFill>
                  <a:schemeClr val="tx1"/>
                </a:solidFill>
              </a:rPr>
              <a:t>«Βάλε Καλάθι», όπου θα προστεθεί το επιλεγμένο προιόν στην Βάση Δεδομένων μας «</a:t>
            </a:r>
            <a:r>
              <a:rPr lang="en-US">
                <a:solidFill>
                  <a:schemeClr val="tx1"/>
                </a:solidFill>
              </a:rPr>
              <a:t>Kalathi</a:t>
            </a:r>
            <a:r>
              <a:rPr lang="el-GR">
                <a:solidFill>
                  <a:schemeClr val="tx1"/>
                </a:solidFill>
              </a:rPr>
              <a:t>»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endParaRPr lang="el-GR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110B16-D664-4EFC-8C94-830CB6A44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22" y="1295820"/>
            <a:ext cx="3583439" cy="131691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2A8955-4F33-4D57-8FC6-6873BDF5E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21" y="4239738"/>
            <a:ext cx="3638267" cy="132796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DF8C2E-FB2B-457F-91A3-E3D634EED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87" y="1646261"/>
            <a:ext cx="3583439" cy="356547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B1F2F87-5FFF-46B5-B129-6515E4DE7B40}"/>
              </a:ext>
            </a:extLst>
          </p:cNvPr>
          <p:cNvSpPr/>
          <p:nvPr/>
        </p:nvSpPr>
        <p:spPr>
          <a:xfrm>
            <a:off x="7698188" y="2072081"/>
            <a:ext cx="212079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D6EC0F-15D9-467C-BFAE-4A02852643BC}"/>
              </a:ext>
            </a:extLst>
          </p:cNvPr>
          <p:cNvSpPr/>
          <p:nvPr/>
        </p:nvSpPr>
        <p:spPr>
          <a:xfrm rot="10800000">
            <a:off x="7784983" y="4714613"/>
            <a:ext cx="325904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1348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75EFA-177A-4BA8-9E3C-40DE500A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el-GR" sz="3700">
                <a:solidFill>
                  <a:schemeClr val="tx1"/>
                </a:solidFill>
              </a:rPr>
              <a:t>Καλάθι Αγορών - Κινητό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D1A8-E524-4C92-BE4C-A9952229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>
            <a:normAutofit/>
          </a:bodyPr>
          <a:lstStyle/>
          <a:p>
            <a:r>
              <a:rPr lang="el-GR">
                <a:solidFill>
                  <a:schemeClr val="tx1"/>
                </a:solidFill>
              </a:rPr>
              <a:t>Και στην εφαρμογή αν πατήσουμε το καλάθι αγορών μας θα εμφανιστεί το καλάθι αγορών το οποίο ο χρήστης μπορεί να δεί.</a:t>
            </a:r>
          </a:p>
          <a:p>
            <a:endParaRPr lang="el-GR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C00E7-2EFA-4FC1-9A83-163CCE88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33" y="643467"/>
            <a:ext cx="2576617" cy="557106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85B6F6-B942-4D1B-9A31-8DA61D5DF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40" y="643467"/>
            <a:ext cx="2551546" cy="557715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6CA1733-DA65-463F-8912-C16FD691B27D}"/>
              </a:ext>
            </a:extLst>
          </p:cNvPr>
          <p:cNvSpPr/>
          <p:nvPr/>
        </p:nvSpPr>
        <p:spPr>
          <a:xfrm>
            <a:off x="7277878" y="3181739"/>
            <a:ext cx="1045028" cy="24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081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2A41"/>
      </a:dk2>
      <a:lt2>
        <a:srgbClr val="E2E7E8"/>
      </a:lt2>
      <a:accent1>
        <a:srgbClr val="E74229"/>
      </a:accent1>
      <a:accent2>
        <a:srgbClr val="D5174D"/>
      </a:accent2>
      <a:accent3>
        <a:srgbClr val="E729AE"/>
      </a:accent3>
      <a:accent4>
        <a:srgbClr val="BE17D5"/>
      </a:accent4>
      <a:accent5>
        <a:srgbClr val="8129E7"/>
      </a:accent5>
      <a:accent6>
        <a:srgbClr val="473FDC"/>
      </a:accent6>
      <a:hlink>
        <a:srgbClr val="348F9D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Calibri</vt:lpstr>
      <vt:lpstr>RetrospectVTI</vt:lpstr>
      <vt:lpstr>E - shop</vt:lpstr>
      <vt:lpstr>Οθόνη Log-in</vt:lpstr>
      <vt:lpstr>Αρχική Οθόνη – Main Menu</vt:lpstr>
      <vt:lpstr>Firebase</vt:lpstr>
      <vt:lpstr>Υποκατηγορίες</vt:lpstr>
      <vt:lpstr>Firebase - Database </vt:lpstr>
      <vt:lpstr>Προιόντα</vt:lpstr>
      <vt:lpstr>Καλάθι αγορών</vt:lpstr>
      <vt:lpstr>Καλάθι Αγορών - Κινητό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- shop</dc:title>
  <dc:creator>aekfc45@gmail.com</dc:creator>
  <cp:lastModifiedBy>aekfc45@gmail.com</cp:lastModifiedBy>
  <cp:revision>1</cp:revision>
  <dcterms:created xsi:type="dcterms:W3CDTF">2020-02-06T19:47:55Z</dcterms:created>
  <dcterms:modified xsi:type="dcterms:W3CDTF">2020-02-06T19:50:13Z</dcterms:modified>
</cp:coreProperties>
</file>