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7"/>
  </p:notesMasterIdLst>
  <p:sldIdLst>
    <p:sldId id="256" r:id="rId2"/>
    <p:sldId id="259" r:id="rId3"/>
    <p:sldId id="258" r:id="rId4"/>
    <p:sldId id="260" r:id="rId5"/>
    <p:sldId id="263" r:id="rId6"/>
    <p:sldId id="282" r:id="rId7"/>
    <p:sldId id="291" r:id="rId8"/>
    <p:sldId id="292" r:id="rId9"/>
    <p:sldId id="293" r:id="rId10"/>
    <p:sldId id="294" r:id="rId11"/>
    <p:sldId id="286" r:id="rId12"/>
    <p:sldId id="287" r:id="rId13"/>
    <p:sldId id="283" r:id="rId14"/>
    <p:sldId id="303" r:id="rId15"/>
    <p:sldId id="309" r:id="rId16"/>
    <p:sldId id="302" r:id="rId17"/>
    <p:sldId id="304" r:id="rId18"/>
    <p:sldId id="305" r:id="rId19"/>
    <p:sldId id="306" r:id="rId20"/>
    <p:sldId id="308" r:id="rId21"/>
    <p:sldId id="307" r:id="rId22"/>
    <p:sldId id="284" r:id="rId23"/>
    <p:sldId id="257" r:id="rId24"/>
    <p:sldId id="288" r:id="rId25"/>
    <p:sldId id="270" r:id="rId26"/>
  </p:sldIdLst>
  <p:sldSz cx="9144000" cy="5143500" type="screen16x9"/>
  <p:notesSz cx="6858000" cy="9144000"/>
  <p:embeddedFontLst>
    <p:embeddedFont>
      <p:font typeface="Bebas Neue" panose="020B0606020202050201" pitchFamily="34" charset="0"/>
      <p:regular r:id="rId28"/>
    </p:embeddedFont>
    <p:embeddedFont>
      <p:font typeface="Inter" panose="020B0604020202020204" charset="0"/>
      <p:regular r:id="rId29"/>
      <p:bold r:id="rId30"/>
      <p:italic r:id="rId31"/>
      <p:boldItalic r:id="rId32"/>
    </p:embeddedFont>
    <p:embeddedFont>
      <p:font typeface="Passion One"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522F3D-4F81-468B-9082-80D2AFF5E1E1}">
  <a:tblStyle styleId="{DE522F3D-4F81-468B-9082-80D2AFF5E1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5097" autoAdjust="0"/>
  </p:normalViewPr>
  <p:slideViewPr>
    <p:cSldViewPr snapToGrid="0">
      <p:cViewPr varScale="1">
        <p:scale>
          <a:sx n="106" d="100"/>
          <a:sy n="106" d="100"/>
        </p:scale>
        <p:origin x="79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4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88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385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19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229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3487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099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56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00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41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158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284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401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027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85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90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88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67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545187" y="25391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2"/>
          <p:cNvSpPr/>
          <p:nvPr/>
        </p:nvSpPr>
        <p:spPr>
          <a:xfrm>
            <a:off x="7073900" y="43342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90650" y="-739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8488469" y="99066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31847" y="317796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rot="-2700000">
            <a:off x="8734960" y="34209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rot="-2700000">
            <a:off x="8734956" y="4708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rot="-2700000">
            <a:off x="3258027" y="2948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rot="-2700000">
            <a:off x="2091794" y="46543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rot="-2700000">
            <a:off x="266135" y="18944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495722" y="171242"/>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548472" y="481431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txBox="1">
            <a:spLocks noGrp="1"/>
          </p:cNvSpPr>
          <p:nvPr>
            <p:ph type="ctrTitle"/>
          </p:nvPr>
        </p:nvSpPr>
        <p:spPr>
          <a:xfrm>
            <a:off x="1814850" y="1577788"/>
            <a:ext cx="5514300" cy="1743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430150" y="3547500"/>
            <a:ext cx="4283700" cy="4500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idx="2"/>
          </p:nvPr>
        </p:nvSpPr>
        <p:spPr>
          <a:xfrm>
            <a:off x="6938575" y="552675"/>
            <a:ext cx="1492200" cy="450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rgbClr val="191919"/>
              </a:buClr>
              <a:buSzPts val="1800"/>
              <a:buNone/>
              <a:defRPr sz="2400"/>
            </a:lvl1pPr>
            <a:lvl2pPr lvl="1" algn="ctr" rtl="0">
              <a:spcBef>
                <a:spcPts val="0"/>
              </a:spcBef>
              <a:spcAft>
                <a:spcPts val="0"/>
              </a:spcAft>
              <a:buClr>
                <a:srgbClr val="191919"/>
              </a:buClr>
              <a:buSzPts val="1800"/>
              <a:buNone/>
              <a:defRPr sz="1800">
                <a:solidFill>
                  <a:srgbClr val="191919"/>
                </a:solidFill>
              </a:defRPr>
            </a:lvl2pPr>
            <a:lvl3pPr lvl="2" algn="ctr" rtl="0">
              <a:spcBef>
                <a:spcPts val="0"/>
              </a:spcBef>
              <a:spcAft>
                <a:spcPts val="0"/>
              </a:spcAft>
              <a:buClr>
                <a:srgbClr val="191919"/>
              </a:buClr>
              <a:buSzPts val="1800"/>
              <a:buNone/>
              <a:defRPr sz="1800">
                <a:solidFill>
                  <a:srgbClr val="191919"/>
                </a:solidFill>
              </a:defRPr>
            </a:lvl3pPr>
            <a:lvl4pPr lvl="3" algn="ctr" rtl="0">
              <a:spcBef>
                <a:spcPts val="0"/>
              </a:spcBef>
              <a:spcAft>
                <a:spcPts val="0"/>
              </a:spcAft>
              <a:buClr>
                <a:srgbClr val="191919"/>
              </a:buClr>
              <a:buSzPts val="1800"/>
              <a:buNone/>
              <a:defRPr sz="1800">
                <a:solidFill>
                  <a:srgbClr val="191919"/>
                </a:solidFill>
              </a:defRPr>
            </a:lvl4pPr>
            <a:lvl5pPr lvl="4" algn="ctr" rtl="0">
              <a:spcBef>
                <a:spcPts val="0"/>
              </a:spcBef>
              <a:spcAft>
                <a:spcPts val="0"/>
              </a:spcAft>
              <a:buClr>
                <a:srgbClr val="191919"/>
              </a:buClr>
              <a:buSzPts val="1800"/>
              <a:buNone/>
              <a:defRPr sz="1800">
                <a:solidFill>
                  <a:srgbClr val="191919"/>
                </a:solidFill>
              </a:defRPr>
            </a:lvl5pPr>
            <a:lvl6pPr lvl="5" algn="ctr" rtl="0">
              <a:spcBef>
                <a:spcPts val="0"/>
              </a:spcBef>
              <a:spcAft>
                <a:spcPts val="0"/>
              </a:spcAft>
              <a:buClr>
                <a:srgbClr val="191919"/>
              </a:buClr>
              <a:buSzPts val="1800"/>
              <a:buNone/>
              <a:defRPr sz="1800">
                <a:solidFill>
                  <a:srgbClr val="191919"/>
                </a:solidFill>
              </a:defRPr>
            </a:lvl6pPr>
            <a:lvl7pPr lvl="6" algn="ctr" rtl="0">
              <a:spcBef>
                <a:spcPts val="0"/>
              </a:spcBef>
              <a:spcAft>
                <a:spcPts val="0"/>
              </a:spcAft>
              <a:buClr>
                <a:srgbClr val="191919"/>
              </a:buClr>
              <a:buSzPts val="1800"/>
              <a:buNone/>
              <a:defRPr sz="1800">
                <a:solidFill>
                  <a:srgbClr val="191919"/>
                </a:solidFill>
              </a:defRPr>
            </a:lvl7pPr>
            <a:lvl8pPr lvl="7" algn="ctr" rtl="0">
              <a:spcBef>
                <a:spcPts val="0"/>
              </a:spcBef>
              <a:spcAft>
                <a:spcPts val="0"/>
              </a:spcAft>
              <a:buClr>
                <a:srgbClr val="191919"/>
              </a:buClr>
              <a:buSzPts val="1800"/>
              <a:buNone/>
              <a:defRPr sz="1800">
                <a:solidFill>
                  <a:srgbClr val="191919"/>
                </a:solidFill>
              </a:defRPr>
            </a:lvl8pPr>
            <a:lvl9pPr lvl="8" algn="ctr" rtl="0">
              <a:spcBef>
                <a:spcPts val="0"/>
              </a:spcBef>
              <a:spcAft>
                <a:spcPts val="0"/>
              </a:spcAft>
              <a:buClr>
                <a:srgbClr val="191919"/>
              </a:buClr>
              <a:buSzPts val="1800"/>
              <a:buNone/>
              <a:defRPr sz="18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8"/>
        <p:cNvGrpSpPr/>
        <p:nvPr/>
      </p:nvGrpSpPr>
      <p:grpSpPr>
        <a:xfrm>
          <a:off x="0" y="0"/>
          <a:ext cx="0" cy="0"/>
          <a:chOff x="0" y="0"/>
          <a:chExt cx="0" cy="0"/>
        </a:xfrm>
      </p:grpSpPr>
      <p:sp>
        <p:nvSpPr>
          <p:cNvPr id="319" name="Google Shape;319;p26"/>
          <p:cNvSpPr/>
          <p:nvPr/>
        </p:nvSpPr>
        <p:spPr>
          <a:xfrm>
            <a:off x="-753977" y="3910975"/>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0" name="Google Shape;320;p26"/>
          <p:cNvGrpSpPr/>
          <p:nvPr/>
        </p:nvGrpSpPr>
        <p:grpSpPr>
          <a:xfrm>
            <a:off x="295975" y="4188655"/>
            <a:ext cx="1694813" cy="830678"/>
            <a:chOff x="-215300" y="3851305"/>
            <a:chExt cx="1694813" cy="830678"/>
          </a:xfrm>
        </p:grpSpPr>
        <p:sp>
          <p:nvSpPr>
            <p:cNvPr id="321" name="Google Shape;321;p2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2" name="Google Shape;322;p26"/>
            <p:cNvGrpSpPr/>
            <p:nvPr/>
          </p:nvGrpSpPr>
          <p:grpSpPr>
            <a:xfrm>
              <a:off x="861887" y="4031521"/>
              <a:ext cx="137882" cy="60495"/>
              <a:chOff x="1949580" y="3551527"/>
              <a:chExt cx="247410" cy="108551"/>
            </a:xfrm>
          </p:grpSpPr>
          <p:sp>
            <p:nvSpPr>
              <p:cNvPr id="323" name="Google Shape;323;p2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2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26"/>
          <p:cNvSpPr/>
          <p:nvPr/>
        </p:nvSpPr>
        <p:spPr>
          <a:xfrm rot="-2700000">
            <a:off x="7679247" y="1832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6"/>
          <p:cNvSpPr/>
          <p:nvPr/>
        </p:nvSpPr>
        <p:spPr>
          <a:xfrm rot="-2700000">
            <a:off x="422294" y="56792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6"/>
          <p:cNvSpPr/>
          <p:nvPr/>
        </p:nvSpPr>
        <p:spPr>
          <a:xfrm rot="-2700000">
            <a:off x="8760102" y="35938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6"/>
          <p:cNvSpPr/>
          <p:nvPr/>
        </p:nvSpPr>
        <p:spPr>
          <a:xfrm rot="-2700000">
            <a:off x="228123" y="3040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6"/>
          <p:cNvSpPr/>
          <p:nvPr/>
        </p:nvSpPr>
        <p:spPr>
          <a:xfrm rot="-2700000">
            <a:off x="4242256" y="47461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6"/>
          <p:cNvSpPr/>
          <p:nvPr/>
        </p:nvSpPr>
        <p:spPr>
          <a:xfrm>
            <a:off x="3199535" y="1921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0" name="Google Shape;350;p26"/>
          <p:cNvGrpSpPr/>
          <p:nvPr/>
        </p:nvGrpSpPr>
        <p:grpSpPr>
          <a:xfrm>
            <a:off x="8430783" y="1741366"/>
            <a:ext cx="901968" cy="901968"/>
            <a:chOff x="1350404" y="-3124999"/>
            <a:chExt cx="1570279" cy="1570279"/>
          </a:xfrm>
        </p:grpSpPr>
        <p:sp>
          <p:nvSpPr>
            <p:cNvPr id="351" name="Google Shape;351;p26"/>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6"/>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6"/>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6"/>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5" name="Google Shape;355;p26"/>
          <p:cNvSpPr/>
          <p:nvPr/>
        </p:nvSpPr>
        <p:spPr>
          <a:xfrm>
            <a:off x="4407973" y="-1942300"/>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6"/>
          <p:cNvSpPr/>
          <p:nvPr/>
        </p:nvSpPr>
        <p:spPr>
          <a:xfrm>
            <a:off x="8146410" y="47549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7"/>
        <p:cNvGrpSpPr/>
        <p:nvPr/>
      </p:nvGrpSpPr>
      <p:grpSpPr>
        <a:xfrm>
          <a:off x="0" y="0"/>
          <a:ext cx="0" cy="0"/>
          <a:chOff x="0" y="0"/>
          <a:chExt cx="0" cy="0"/>
        </a:xfrm>
      </p:grpSpPr>
      <p:sp>
        <p:nvSpPr>
          <p:cNvPr id="358" name="Google Shape;358;p27"/>
          <p:cNvSpPr/>
          <p:nvPr/>
        </p:nvSpPr>
        <p:spPr>
          <a:xfrm>
            <a:off x="7128375" y="0"/>
            <a:ext cx="2517166" cy="1088852"/>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9" name="Google Shape;359;p27"/>
          <p:cNvGrpSpPr/>
          <p:nvPr/>
        </p:nvGrpSpPr>
        <p:grpSpPr>
          <a:xfrm>
            <a:off x="7650716" y="539506"/>
            <a:ext cx="1022136" cy="829949"/>
            <a:chOff x="7329141" y="362469"/>
            <a:chExt cx="1022136" cy="829949"/>
          </a:xfrm>
        </p:grpSpPr>
        <p:sp>
          <p:nvSpPr>
            <p:cNvPr id="360" name="Google Shape;360;p27"/>
            <p:cNvSpPr/>
            <p:nvPr/>
          </p:nvSpPr>
          <p:spPr>
            <a:xfrm>
              <a:off x="7329141" y="362469"/>
              <a:ext cx="1022136" cy="829949"/>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7"/>
            <p:cNvSpPr/>
            <p:nvPr/>
          </p:nvSpPr>
          <p:spPr>
            <a:xfrm>
              <a:off x="7479397" y="507863"/>
              <a:ext cx="275724" cy="489918"/>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2" name="Google Shape;362;p27"/>
            <p:cNvGrpSpPr/>
            <p:nvPr/>
          </p:nvGrpSpPr>
          <p:grpSpPr>
            <a:xfrm>
              <a:off x="7581570" y="507863"/>
              <a:ext cx="449624" cy="551756"/>
              <a:chOff x="6727477" y="1096947"/>
              <a:chExt cx="836044" cy="1025951"/>
            </a:xfrm>
          </p:grpSpPr>
          <p:sp>
            <p:nvSpPr>
              <p:cNvPr id="363" name="Google Shape;363;p27"/>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7"/>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5" name="Google Shape;365;p27"/>
            <p:cNvSpPr/>
            <p:nvPr/>
          </p:nvSpPr>
          <p:spPr>
            <a:xfrm>
              <a:off x="7755275" y="507863"/>
              <a:ext cx="222278" cy="438881"/>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7"/>
            <p:cNvSpPr/>
            <p:nvPr/>
          </p:nvSpPr>
          <p:spPr>
            <a:xfrm>
              <a:off x="7918481" y="577354"/>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7"/>
            <p:cNvSpPr/>
            <p:nvPr/>
          </p:nvSpPr>
          <p:spPr>
            <a:xfrm>
              <a:off x="7986379" y="855683"/>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7"/>
            <p:cNvSpPr/>
            <p:nvPr/>
          </p:nvSpPr>
          <p:spPr>
            <a:xfrm>
              <a:off x="8078706" y="664248"/>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27"/>
            <p:cNvSpPr/>
            <p:nvPr/>
          </p:nvSpPr>
          <p:spPr>
            <a:xfrm>
              <a:off x="8078706" y="691415"/>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27"/>
            <p:cNvSpPr/>
            <p:nvPr/>
          </p:nvSpPr>
          <p:spPr>
            <a:xfrm>
              <a:off x="8078706" y="718541"/>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7"/>
            <p:cNvSpPr/>
            <p:nvPr/>
          </p:nvSpPr>
          <p:spPr>
            <a:xfrm>
              <a:off x="8078706" y="946989"/>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7"/>
            <p:cNvSpPr/>
            <p:nvPr/>
          </p:nvSpPr>
          <p:spPr>
            <a:xfrm>
              <a:off x="8078706" y="974156"/>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7"/>
            <p:cNvSpPr/>
            <p:nvPr/>
          </p:nvSpPr>
          <p:spPr>
            <a:xfrm>
              <a:off x="8078706" y="1001323"/>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27"/>
          <p:cNvSpPr/>
          <p:nvPr/>
        </p:nvSpPr>
        <p:spPr>
          <a:xfrm>
            <a:off x="6005759" y="460400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7"/>
          <p:cNvSpPr/>
          <p:nvPr/>
        </p:nvSpPr>
        <p:spPr>
          <a:xfrm rot="-2700000">
            <a:off x="547497" y="2405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7"/>
          <p:cNvSpPr/>
          <p:nvPr/>
        </p:nvSpPr>
        <p:spPr>
          <a:xfrm rot="-2700000">
            <a:off x="3740631" y="47064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7"/>
          <p:cNvSpPr/>
          <p:nvPr/>
        </p:nvSpPr>
        <p:spPr>
          <a:xfrm rot="-2700000">
            <a:off x="4869215" y="2405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7"/>
          <p:cNvSpPr/>
          <p:nvPr/>
        </p:nvSpPr>
        <p:spPr>
          <a:xfrm rot="-2700000">
            <a:off x="249023" y="41930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7"/>
          <p:cNvSpPr/>
          <p:nvPr/>
        </p:nvSpPr>
        <p:spPr>
          <a:xfrm rot="-2700000">
            <a:off x="8701281" y="20575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7"/>
          <p:cNvSpPr/>
          <p:nvPr/>
        </p:nvSpPr>
        <p:spPr>
          <a:xfrm>
            <a:off x="8370935" y="47152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7"/>
          <p:cNvSpPr/>
          <p:nvPr/>
        </p:nvSpPr>
        <p:spPr>
          <a:xfrm>
            <a:off x="-141118" y="46039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27"/>
          <p:cNvSpPr/>
          <p:nvPr/>
        </p:nvSpPr>
        <p:spPr>
          <a:xfrm>
            <a:off x="-1383791" y="151605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7"/>
          <p:cNvSpPr/>
          <p:nvPr/>
        </p:nvSpPr>
        <p:spPr>
          <a:xfrm>
            <a:off x="1442285" y="1832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6"/>
        <p:cNvGrpSpPr/>
        <p:nvPr/>
      </p:nvGrpSpPr>
      <p:grpSpPr>
        <a:xfrm>
          <a:off x="0" y="0"/>
          <a:ext cx="0" cy="0"/>
          <a:chOff x="0" y="0"/>
          <a:chExt cx="0" cy="0"/>
        </a:xfrm>
      </p:grpSpPr>
      <p:sp>
        <p:nvSpPr>
          <p:cNvPr id="107" name="Google Shape;107;p9"/>
          <p:cNvSpPr txBox="1">
            <a:spLocks noGrp="1"/>
          </p:cNvSpPr>
          <p:nvPr>
            <p:ph type="subTitle" idx="1"/>
          </p:nvPr>
        </p:nvSpPr>
        <p:spPr>
          <a:xfrm>
            <a:off x="720075" y="1229900"/>
            <a:ext cx="4149300" cy="267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9"/>
          <p:cNvSpPr txBox="1">
            <a:spLocks noGrp="1"/>
          </p:cNvSpPr>
          <p:nvPr>
            <p:ph type="subTitle" idx="2"/>
          </p:nvPr>
        </p:nvSpPr>
        <p:spPr>
          <a:xfrm>
            <a:off x="5258200" y="1229900"/>
            <a:ext cx="3165900" cy="337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9"/>
          <p:cNvSpPr/>
          <p:nvPr/>
        </p:nvSpPr>
        <p:spPr>
          <a:xfrm>
            <a:off x="-1066000" y="4148624"/>
            <a:ext cx="2318705" cy="2318705"/>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9"/>
          <p:cNvSpPr/>
          <p:nvPr/>
        </p:nvSpPr>
        <p:spPr>
          <a:xfrm rot="-2700000">
            <a:off x="8725469" y="45353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9"/>
          <p:cNvSpPr/>
          <p:nvPr/>
        </p:nvSpPr>
        <p:spPr>
          <a:xfrm rot="5400000">
            <a:off x="7832400" y="5168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9"/>
          <p:cNvSpPr/>
          <p:nvPr/>
        </p:nvSpPr>
        <p:spPr>
          <a:xfrm rot="-2700000">
            <a:off x="248002" y="22297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9"/>
          <p:cNvSpPr/>
          <p:nvPr/>
        </p:nvSpPr>
        <p:spPr>
          <a:xfrm>
            <a:off x="3253647" y="48010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9"/>
          <p:cNvSpPr/>
          <p:nvPr/>
        </p:nvSpPr>
        <p:spPr>
          <a:xfrm>
            <a:off x="-1253581" y="-1661857"/>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rot="-2700000">
            <a:off x="2499794" y="1318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0917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p:nvPr/>
        </p:nvSpPr>
        <p:spPr>
          <a:xfrm>
            <a:off x="-1626298" y="2598094"/>
            <a:ext cx="3114423" cy="3114423"/>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191750" y="-13688"/>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359972" y="7434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2700000">
            <a:off x="4446660" y="2041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2700000">
            <a:off x="8603477" y="25031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2700000">
            <a:off x="2404760" y="47616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rot="-2700000">
            <a:off x="6853619" y="46324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8848072" y="43967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txBox="1">
            <a:spLocks noGrp="1"/>
          </p:cNvSpPr>
          <p:nvPr>
            <p:ph type="title"/>
          </p:nvPr>
        </p:nvSpPr>
        <p:spPr>
          <a:xfrm>
            <a:off x="3151900" y="1636350"/>
            <a:ext cx="4150500" cy="1302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1475300" y="1690000"/>
            <a:ext cx="1294500" cy="90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3151900" y="3080475"/>
            <a:ext cx="3124800" cy="693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090525"/>
            <a:ext cx="7704000" cy="422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accent1"/>
              </a:buClr>
              <a:buSzPts val="1800"/>
              <a:buFont typeface="Darker Grotesque SemiBold"/>
              <a:buChar char="●"/>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39" name="Google Shape;39;p4"/>
          <p:cNvSpPr/>
          <p:nvPr/>
        </p:nvSpPr>
        <p:spPr>
          <a:xfrm>
            <a:off x="7869273" y="-1426102"/>
            <a:ext cx="2352930" cy="235293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rot="-5400000">
            <a:off x="-659310" y="4179469"/>
            <a:ext cx="1686418" cy="729495"/>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 name="Google Shape;41;p4"/>
          <p:cNvGrpSpPr/>
          <p:nvPr/>
        </p:nvGrpSpPr>
        <p:grpSpPr>
          <a:xfrm>
            <a:off x="7522021" y="-362459"/>
            <a:ext cx="901968" cy="901968"/>
            <a:chOff x="1350404" y="-3124999"/>
            <a:chExt cx="1570279" cy="1570279"/>
          </a:xfrm>
        </p:grpSpPr>
        <p:sp>
          <p:nvSpPr>
            <p:cNvPr id="42" name="Google Shape;42;p4"/>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 name="Google Shape;46;p4"/>
          <p:cNvSpPr/>
          <p:nvPr/>
        </p:nvSpPr>
        <p:spPr>
          <a:xfrm rot="-2700000">
            <a:off x="222460" y="19835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4"/>
          <p:cNvSpPr/>
          <p:nvPr/>
        </p:nvSpPr>
        <p:spPr>
          <a:xfrm rot="-2700000">
            <a:off x="2415394" y="48410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4"/>
          <p:cNvSpPr/>
          <p:nvPr/>
        </p:nvSpPr>
        <p:spPr>
          <a:xfrm rot="-2700000">
            <a:off x="4455852" y="1388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4"/>
          <p:cNvSpPr/>
          <p:nvPr/>
        </p:nvSpPr>
        <p:spPr>
          <a:xfrm>
            <a:off x="215272" y="2681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rot="-2700000">
            <a:off x="8781469" y="21161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11"/>
          <p:cNvSpPr txBox="1">
            <a:spLocks noGrp="1"/>
          </p:cNvSpPr>
          <p:nvPr>
            <p:ph type="title" hasCustomPrompt="1"/>
          </p:nvPr>
        </p:nvSpPr>
        <p:spPr>
          <a:xfrm>
            <a:off x="4811950" y="1776350"/>
            <a:ext cx="3095400" cy="10242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a:spLocks noGrp="1"/>
          </p:cNvSpPr>
          <p:nvPr>
            <p:ph type="subTitle" idx="1"/>
          </p:nvPr>
        </p:nvSpPr>
        <p:spPr>
          <a:xfrm>
            <a:off x="4811950" y="2864350"/>
            <a:ext cx="3095400" cy="502800"/>
          </a:xfrm>
          <a:prstGeom prst="rect">
            <a:avLst/>
          </a:prstGeom>
          <a:solidFill>
            <a:schemeClr val="dk2"/>
          </a:solidFill>
          <a:ln>
            <a:noFill/>
          </a:ln>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3" name="Google Shape;123;p11"/>
          <p:cNvSpPr/>
          <p:nvPr/>
        </p:nvSpPr>
        <p:spPr>
          <a:xfrm>
            <a:off x="-858351" y="1447575"/>
            <a:ext cx="2352930" cy="235293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1"/>
          <p:cNvSpPr/>
          <p:nvPr/>
        </p:nvSpPr>
        <p:spPr>
          <a:xfrm rot="10800000">
            <a:off x="5910838" y="42415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1"/>
          <p:cNvSpPr/>
          <p:nvPr/>
        </p:nvSpPr>
        <p:spPr>
          <a:xfrm>
            <a:off x="2888113" y="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1"/>
          <p:cNvSpPr/>
          <p:nvPr/>
        </p:nvSpPr>
        <p:spPr>
          <a:xfrm>
            <a:off x="7996032" y="-1493732"/>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1"/>
          <p:cNvSpPr/>
          <p:nvPr/>
        </p:nvSpPr>
        <p:spPr>
          <a:xfrm>
            <a:off x="-1137174" y="539498"/>
            <a:ext cx="1666787" cy="1666787"/>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1"/>
          <p:cNvSpPr/>
          <p:nvPr/>
        </p:nvSpPr>
        <p:spPr>
          <a:xfrm rot="-2700000">
            <a:off x="1710897" y="2190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1"/>
          <p:cNvSpPr/>
          <p:nvPr/>
        </p:nvSpPr>
        <p:spPr>
          <a:xfrm rot="-2700000">
            <a:off x="3529106" y="47580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1"/>
          <p:cNvSpPr/>
          <p:nvPr/>
        </p:nvSpPr>
        <p:spPr>
          <a:xfrm rot="-2700000">
            <a:off x="8797665" y="26348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1"/>
          <p:cNvSpPr/>
          <p:nvPr/>
        </p:nvSpPr>
        <p:spPr>
          <a:xfrm rot="-2700000">
            <a:off x="313323" y="44382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1"/>
          <p:cNvSpPr/>
          <p:nvPr/>
        </p:nvSpPr>
        <p:spPr>
          <a:xfrm rot="-2700000">
            <a:off x="6748206" y="2190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1"/>
          <p:cNvSpPr/>
          <p:nvPr/>
        </p:nvSpPr>
        <p:spPr>
          <a:xfrm>
            <a:off x="8528260" y="46326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14"/>
          <p:cNvSpPr/>
          <p:nvPr/>
        </p:nvSpPr>
        <p:spPr>
          <a:xfrm rot="10800000">
            <a:off x="2828100" y="4740087"/>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4"/>
          <p:cNvSpPr/>
          <p:nvPr/>
        </p:nvSpPr>
        <p:spPr>
          <a:xfrm>
            <a:off x="8635807" y="-422119"/>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 name="Google Shape;148;p14"/>
          <p:cNvGrpSpPr/>
          <p:nvPr/>
        </p:nvGrpSpPr>
        <p:grpSpPr>
          <a:xfrm>
            <a:off x="-306292" y="912466"/>
            <a:ext cx="901968" cy="901968"/>
            <a:chOff x="1350404" y="-3124999"/>
            <a:chExt cx="1570279" cy="1570279"/>
          </a:xfrm>
        </p:grpSpPr>
        <p:sp>
          <p:nvSpPr>
            <p:cNvPr id="149" name="Google Shape;149;p14"/>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4"/>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4"/>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4"/>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 name="Google Shape;153;p14"/>
          <p:cNvSpPr/>
          <p:nvPr/>
        </p:nvSpPr>
        <p:spPr>
          <a:xfrm rot="-2700000">
            <a:off x="163372" y="38677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4"/>
          <p:cNvSpPr/>
          <p:nvPr/>
        </p:nvSpPr>
        <p:spPr>
          <a:xfrm rot="-2700000">
            <a:off x="8758815" y="46324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4"/>
          <p:cNvSpPr/>
          <p:nvPr/>
        </p:nvSpPr>
        <p:spPr>
          <a:xfrm rot="-2700000">
            <a:off x="8758810" y="2340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4"/>
          <p:cNvSpPr/>
          <p:nvPr/>
        </p:nvSpPr>
        <p:spPr>
          <a:xfrm rot="-2700000">
            <a:off x="4503356" y="1831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4"/>
          <p:cNvSpPr/>
          <p:nvPr/>
        </p:nvSpPr>
        <p:spPr>
          <a:xfrm>
            <a:off x="2473085" y="47400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203"/>
        <p:cNvGrpSpPr/>
        <p:nvPr/>
      </p:nvGrpSpPr>
      <p:grpSpPr>
        <a:xfrm>
          <a:off x="0" y="0"/>
          <a:ext cx="0" cy="0"/>
          <a:chOff x="0" y="0"/>
          <a:chExt cx="0" cy="0"/>
        </a:xfrm>
      </p:grpSpPr>
      <p:sp>
        <p:nvSpPr>
          <p:cNvPr id="204" name="Google Shape;204;p19"/>
          <p:cNvSpPr txBox="1">
            <a:spLocks noGrp="1"/>
          </p:cNvSpPr>
          <p:nvPr>
            <p:ph type="subTitle" idx="1"/>
          </p:nvPr>
        </p:nvSpPr>
        <p:spPr>
          <a:xfrm>
            <a:off x="4938050" y="2727754"/>
            <a:ext cx="3346200" cy="86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05" name="Google Shape;205;p19"/>
          <p:cNvSpPr txBox="1">
            <a:spLocks noGrp="1"/>
          </p:cNvSpPr>
          <p:nvPr>
            <p:ph type="title"/>
          </p:nvPr>
        </p:nvSpPr>
        <p:spPr>
          <a:xfrm>
            <a:off x="7151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35"/>
        <p:cNvGrpSpPr/>
        <p:nvPr/>
      </p:nvGrpSpPr>
      <p:grpSpPr>
        <a:xfrm>
          <a:off x="0" y="0"/>
          <a:ext cx="0" cy="0"/>
          <a:chOff x="0" y="0"/>
          <a:chExt cx="0" cy="0"/>
        </a:xfrm>
      </p:grpSpPr>
      <p:sp>
        <p:nvSpPr>
          <p:cNvPr id="236" name="Google Shape;236;p22"/>
          <p:cNvSpPr txBox="1">
            <a:spLocks noGrp="1"/>
          </p:cNvSpPr>
          <p:nvPr>
            <p:ph type="subTitle" idx="1"/>
          </p:nvPr>
        </p:nvSpPr>
        <p:spPr>
          <a:xfrm>
            <a:off x="3780475" y="1545650"/>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7" name="Google Shape;237;p2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22"/>
          <p:cNvSpPr txBox="1">
            <a:spLocks noGrp="1"/>
          </p:cNvSpPr>
          <p:nvPr>
            <p:ph type="subTitle" idx="2"/>
          </p:nvPr>
        </p:nvSpPr>
        <p:spPr>
          <a:xfrm>
            <a:off x="3780475" y="1212500"/>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9" name="Google Shape;239;p22"/>
          <p:cNvSpPr txBox="1">
            <a:spLocks noGrp="1"/>
          </p:cNvSpPr>
          <p:nvPr>
            <p:ph type="subTitle" idx="3"/>
          </p:nvPr>
        </p:nvSpPr>
        <p:spPr>
          <a:xfrm>
            <a:off x="3780475" y="2716013"/>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22"/>
          <p:cNvSpPr txBox="1">
            <a:spLocks noGrp="1"/>
          </p:cNvSpPr>
          <p:nvPr>
            <p:ph type="subTitle" idx="4"/>
          </p:nvPr>
        </p:nvSpPr>
        <p:spPr>
          <a:xfrm>
            <a:off x="3780475" y="2382863"/>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22"/>
          <p:cNvSpPr txBox="1">
            <a:spLocks noGrp="1"/>
          </p:cNvSpPr>
          <p:nvPr>
            <p:ph type="subTitle" idx="5"/>
          </p:nvPr>
        </p:nvSpPr>
        <p:spPr>
          <a:xfrm>
            <a:off x="3780475" y="3886375"/>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2"/>
          <p:cNvSpPr txBox="1">
            <a:spLocks noGrp="1"/>
          </p:cNvSpPr>
          <p:nvPr>
            <p:ph type="subTitle" idx="6"/>
          </p:nvPr>
        </p:nvSpPr>
        <p:spPr>
          <a:xfrm>
            <a:off x="3780475" y="3553225"/>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3" name="Google Shape;243;p22"/>
          <p:cNvSpPr/>
          <p:nvPr/>
        </p:nvSpPr>
        <p:spPr>
          <a:xfrm>
            <a:off x="-1159675" y="3421300"/>
            <a:ext cx="2592501" cy="2592501"/>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2"/>
          <p:cNvSpPr/>
          <p:nvPr/>
        </p:nvSpPr>
        <p:spPr>
          <a:xfrm>
            <a:off x="4591750" y="-4122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2"/>
          <p:cNvSpPr/>
          <p:nvPr/>
        </p:nvSpPr>
        <p:spPr>
          <a:xfrm rot="-2700000">
            <a:off x="8806072" y="41272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2"/>
          <p:cNvSpPr/>
          <p:nvPr/>
        </p:nvSpPr>
        <p:spPr>
          <a:xfrm rot="-2700000">
            <a:off x="8737815" y="5679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2"/>
          <p:cNvSpPr/>
          <p:nvPr/>
        </p:nvSpPr>
        <p:spPr>
          <a:xfrm rot="-2700000">
            <a:off x="2888948" y="47421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2"/>
          <p:cNvSpPr/>
          <p:nvPr/>
        </p:nvSpPr>
        <p:spPr>
          <a:xfrm rot="-2700000">
            <a:off x="180556" y="2793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2"/>
          <p:cNvSpPr/>
          <p:nvPr/>
        </p:nvSpPr>
        <p:spPr>
          <a:xfrm>
            <a:off x="346285" y="22530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0" name="Google Shape;250;p22"/>
          <p:cNvGrpSpPr/>
          <p:nvPr/>
        </p:nvGrpSpPr>
        <p:grpSpPr>
          <a:xfrm>
            <a:off x="4121021" y="-456934"/>
            <a:ext cx="901968" cy="901968"/>
            <a:chOff x="1350404" y="-3124999"/>
            <a:chExt cx="1570279" cy="1570279"/>
          </a:xfrm>
        </p:grpSpPr>
        <p:sp>
          <p:nvSpPr>
            <p:cNvPr id="251" name="Google Shape;251;p22"/>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2"/>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2"/>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2"/>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255"/>
        <p:cNvGrpSpPr/>
        <p:nvPr/>
      </p:nvGrpSpPr>
      <p:grpSpPr>
        <a:xfrm>
          <a:off x="0" y="0"/>
          <a:ext cx="0" cy="0"/>
          <a:chOff x="0" y="0"/>
          <a:chExt cx="0" cy="0"/>
        </a:xfrm>
      </p:grpSpPr>
      <p:sp>
        <p:nvSpPr>
          <p:cNvPr id="256" name="Google Shape;256;p23"/>
          <p:cNvSpPr txBox="1">
            <a:spLocks noGrp="1"/>
          </p:cNvSpPr>
          <p:nvPr>
            <p:ph type="subTitle" idx="1"/>
          </p:nvPr>
        </p:nvSpPr>
        <p:spPr>
          <a:xfrm>
            <a:off x="1647700" y="152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23"/>
          <p:cNvSpPr txBox="1">
            <a:spLocks noGrp="1"/>
          </p:cNvSpPr>
          <p:nvPr>
            <p:ph type="title" idx="2" hasCustomPrompt="1"/>
          </p:nvPr>
        </p:nvSpPr>
        <p:spPr>
          <a:xfrm>
            <a:off x="796200" y="127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23"/>
          <p:cNvSpPr txBox="1">
            <a:spLocks noGrp="1"/>
          </p:cNvSpPr>
          <p:nvPr>
            <p:ph type="subTitle" idx="3"/>
          </p:nvPr>
        </p:nvSpPr>
        <p:spPr>
          <a:xfrm>
            <a:off x="1647700" y="119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0" name="Google Shape;260;p23"/>
          <p:cNvSpPr txBox="1">
            <a:spLocks noGrp="1"/>
          </p:cNvSpPr>
          <p:nvPr>
            <p:ph type="subTitle" idx="4"/>
          </p:nvPr>
        </p:nvSpPr>
        <p:spPr>
          <a:xfrm>
            <a:off x="1647700" y="239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3"/>
          <p:cNvSpPr txBox="1">
            <a:spLocks noGrp="1"/>
          </p:cNvSpPr>
          <p:nvPr>
            <p:ph type="title" idx="5" hasCustomPrompt="1"/>
          </p:nvPr>
        </p:nvSpPr>
        <p:spPr>
          <a:xfrm>
            <a:off x="796200" y="213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23"/>
          <p:cNvSpPr txBox="1">
            <a:spLocks noGrp="1"/>
          </p:cNvSpPr>
          <p:nvPr>
            <p:ph type="subTitle" idx="6"/>
          </p:nvPr>
        </p:nvSpPr>
        <p:spPr>
          <a:xfrm>
            <a:off x="1647700" y="205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3" name="Google Shape;263;p23"/>
          <p:cNvSpPr txBox="1">
            <a:spLocks noGrp="1"/>
          </p:cNvSpPr>
          <p:nvPr>
            <p:ph type="subTitle" idx="7"/>
          </p:nvPr>
        </p:nvSpPr>
        <p:spPr>
          <a:xfrm>
            <a:off x="1647700" y="325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23"/>
          <p:cNvSpPr txBox="1">
            <a:spLocks noGrp="1"/>
          </p:cNvSpPr>
          <p:nvPr>
            <p:ph type="title" idx="8" hasCustomPrompt="1"/>
          </p:nvPr>
        </p:nvSpPr>
        <p:spPr>
          <a:xfrm>
            <a:off x="796200" y="300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23"/>
          <p:cNvSpPr txBox="1">
            <a:spLocks noGrp="1"/>
          </p:cNvSpPr>
          <p:nvPr>
            <p:ph type="subTitle" idx="9"/>
          </p:nvPr>
        </p:nvSpPr>
        <p:spPr>
          <a:xfrm>
            <a:off x="1647700" y="292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23"/>
          <p:cNvSpPr txBox="1">
            <a:spLocks noGrp="1"/>
          </p:cNvSpPr>
          <p:nvPr>
            <p:ph type="subTitle" idx="13"/>
          </p:nvPr>
        </p:nvSpPr>
        <p:spPr>
          <a:xfrm>
            <a:off x="1647700" y="412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3"/>
          <p:cNvSpPr txBox="1">
            <a:spLocks noGrp="1"/>
          </p:cNvSpPr>
          <p:nvPr>
            <p:ph type="title" idx="14" hasCustomPrompt="1"/>
          </p:nvPr>
        </p:nvSpPr>
        <p:spPr>
          <a:xfrm>
            <a:off x="796200" y="386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23"/>
          <p:cNvSpPr txBox="1">
            <a:spLocks noGrp="1"/>
          </p:cNvSpPr>
          <p:nvPr>
            <p:ph type="subTitle" idx="15"/>
          </p:nvPr>
        </p:nvSpPr>
        <p:spPr>
          <a:xfrm>
            <a:off x="1647700" y="378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23"/>
          <p:cNvSpPr/>
          <p:nvPr/>
        </p:nvSpPr>
        <p:spPr>
          <a:xfrm>
            <a:off x="-1584350" y="287197"/>
            <a:ext cx="2181807" cy="218180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3"/>
          <p:cNvSpPr/>
          <p:nvPr/>
        </p:nvSpPr>
        <p:spPr>
          <a:xfrm rot="5400000">
            <a:off x="7650425" y="374796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1" name="Google Shape;271;p23"/>
          <p:cNvGrpSpPr/>
          <p:nvPr/>
        </p:nvGrpSpPr>
        <p:grpSpPr>
          <a:xfrm>
            <a:off x="7809396" y="3638666"/>
            <a:ext cx="901968" cy="901968"/>
            <a:chOff x="1350404" y="-3124999"/>
            <a:chExt cx="1570279" cy="1570279"/>
          </a:xfrm>
        </p:grpSpPr>
        <p:sp>
          <p:nvSpPr>
            <p:cNvPr id="272" name="Google Shape;272;p23"/>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3"/>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3"/>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3"/>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3"/>
          <p:cNvSpPr/>
          <p:nvPr/>
        </p:nvSpPr>
        <p:spPr>
          <a:xfrm rot="-2700000">
            <a:off x="242648" y="43225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3"/>
          <p:cNvSpPr/>
          <p:nvPr/>
        </p:nvSpPr>
        <p:spPr>
          <a:xfrm rot="-2700000">
            <a:off x="5260819" y="48410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3"/>
          <p:cNvSpPr/>
          <p:nvPr/>
        </p:nvSpPr>
        <p:spPr>
          <a:xfrm>
            <a:off x="251447" y="8107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3"/>
          <p:cNvSpPr/>
          <p:nvPr/>
        </p:nvSpPr>
        <p:spPr>
          <a:xfrm rot="-2700000">
            <a:off x="8687852" y="25622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3"/>
          <p:cNvSpPr/>
          <p:nvPr/>
        </p:nvSpPr>
        <p:spPr>
          <a:xfrm rot="-2700000">
            <a:off x="4121110" y="1023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0B66F26B-FACD-C947-F7F1-55C453E0ABE8}"/>
              </a:ext>
            </a:extLst>
          </p:cNvPr>
          <p:cNvGraphicFramePr>
            <a:graphicFrameLocks noChangeAspect="1"/>
          </p:cNvGraphicFramePr>
          <p:nvPr userDrawn="1">
            <p:custDataLst>
              <p:tags r:id="rId14"/>
            </p:custDataLst>
            <p:extLst>
              <p:ext uri="{D42A27DB-BD31-4B8C-83A1-F6EECF244321}">
                <p14:modId xmlns:p14="http://schemas.microsoft.com/office/powerpoint/2010/main" val="3810995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25" imgH="426" progId="TCLayout.ActiveDocument.1">
                  <p:embed/>
                </p:oleObj>
              </mc:Choice>
              <mc:Fallback>
                <p:oleObj name="think-cell Slide" r:id="rId15" imgW="425" imgH="426"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ssion One"/>
              <a:buNone/>
              <a:defRPr sz="3000">
                <a:solidFill>
                  <a:schemeClr val="dk1"/>
                </a:solidFill>
                <a:latin typeface="Passion One"/>
                <a:ea typeface="Passion One"/>
                <a:cs typeface="Passion One"/>
                <a:sym typeface="Passion One"/>
              </a:defRPr>
            </a:lvl1pPr>
            <a:lvl2pPr lvl="1"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 id="2147483660" r:id="rId6"/>
    <p:sldLayoutId id="2147483665" r:id="rId7"/>
    <p:sldLayoutId id="2147483668" r:id="rId8"/>
    <p:sldLayoutId id="2147483669" r:id="rId9"/>
    <p:sldLayoutId id="2147483672" r:id="rId10"/>
    <p:sldLayoutId id="2147483673" r:id="rId11"/>
    <p:sldLayoutId id="214748367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8.jpg"/><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1.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2.bin"/><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2.xml"/><Relationship Id="rId7"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13.bin"/><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17.jp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image" Target="../media/image18.jfif"/><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19.jp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20.jpg"/><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 Id="rId6" Type="http://schemas.openxmlformats.org/officeDocument/2006/relationships/image" Target="../media/image21.jpg"/><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22.jp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image" Target="../media/image23.jpg"/><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image" Target="../media/image5.jpg"/><Relationship Id="rId5" Type="http://schemas.openxmlformats.org/officeDocument/2006/relationships/image" Target="../media/image1.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7.jpg"/><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3C9F2B4-A428-C03D-8AEB-A1639A1D405B}"/>
              </a:ext>
            </a:extLst>
          </p:cNvPr>
          <p:cNvGraphicFramePr>
            <a:graphicFrameLocks noChangeAspect="1"/>
          </p:cNvGraphicFramePr>
          <p:nvPr>
            <p:custDataLst>
              <p:tags r:id="rId1"/>
            </p:custDataLst>
            <p:extLst>
              <p:ext uri="{D42A27DB-BD31-4B8C-83A1-F6EECF244321}">
                <p14:modId xmlns:p14="http://schemas.microsoft.com/office/powerpoint/2010/main" val="24120650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94" name="Google Shape;394;p31"/>
          <p:cNvSpPr txBox="1">
            <a:spLocks noGrp="1"/>
          </p:cNvSpPr>
          <p:nvPr>
            <p:ph type="ctrTitle"/>
          </p:nvPr>
        </p:nvSpPr>
        <p:spPr>
          <a:xfrm>
            <a:off x="1591686" y="2151786"/>
            <a:ext cx="5514300" cy="1795183"/>
          </a:xfrm>
          <a:prstGeom prst="rect">
            <a:avLst/>
          </a:prstGeom>
        </p:spPr>
        <p:txBody>
          <a:bodyPr spcFirstLastPara="1" wrap="square" lIns="91425" tIns="91425" rIns="91425" bIns="91425" anchor="ctr" anchorCtr="0">
            <a:noAutofit/>
          </a:bodyPr>
          <a:lstStyle/>
          <a:p>
            <a:pPr marL="457200" marR="0" lvl="1" rtl="0">
              <a:lnSpc>
                <a:spcPct val="150000"/>
              </a:lnSpc>
              <a:spcBef>
                <a:spcPts val="165"/>
              </a:spcBef>
              <a:spcAft>
                <a:spcPts val="0"/>
              </a:spcAft>
              <a:buSzPts val="1000"/>
              <a:tabLst>
                <a:tab pos="520700" algn="l"/>
                <a:tab pos="521335" algn="l"/>
              </a:tabLst>
            </a:pPr>
            <a:r>
              <a:rPr lang="en-US" sz="1800" b="1" dirty="0">
                <a:solidFill>
                  <a:schemeClr val="tx1">
                    <a:lumMod val="50000"/>
                  </a:schemeClr>
                </a:solidFill>
                <a:effectLst/>
                <a:latin typeface="Times New Roman" panose="02020603050405020304" pitchFamily="18" charset="0"/>
                <a:ea typeface="Aptos" panose="020B0004020202020204" pitchFamily="34" charset="0"/>
                <a:cs typeface="Times New Roman" panose="02020603050405020304" pitchFamily="18" charset="0"/>
              </a:rPr>
              <a:t>Data Analysis on Boston Crime Record</a:t>
            </a:r>
            <a:br>
              <a:rPr lang="en-US" sz="1100" dirty="0">
                <a:effectLst/>
                <a:latin typeface="Times New Roman" panose="02020603050405020304" pitchFamily="18" charset="0"/>
                <a:ea typeface="Symbol" panose="05050102010706020507" pitchFamily="18" charset="2"/>
                <a:cs typeface="Times New Roman" panose="02020603050405020304" pitchFamily="18" charset="0"/>
              </a:rPr>
            </a:br>
            <a:r>
              <a:rPr lang="en-US" sz="1400" b="1" spc="-15" dirty="0">
                <a:latin typeface="Times New Roman" panose="02020603050405020304" pitchFamily="18" charset="0"/>
                <a:ea typeface="Symbol" panose="05050102010706020507" pitchFamily="18" charset="2"/>
                <a:cs typeface="Times New Roman" panose="02020603050405020304" pitchFamily="18" charset="0"/>
              </a:rPr>
              <a:t>Prepared By</a:t>
            </a:r>
            <a:br>
              <a:rPr lang="en-US" sz="1100" b="1" kern="0" dirty="0">
                <a:effectLst/>
                <a:latin typeface="Times New Roman" panose="02020603050405020304" pitchFamily="18" charset="0"/>
                <a:ea typeface="Symbol" panose="05050102010706020507" pitchFamily="18" charset="2"/>
                <a:cs typeface="Times New Roman" panose="02020603050405020304" pitchFamily="18" charset="0"/>
              </a:rPr>
            </a:br>
            <a:r>
              <a:rPr lang="en-US" sz="1400" b="0" kern="0" dirty="0">
                <a:effectLst/>
                <a:latin typeface="Times New Roman" panose="02020603050405020304" pitchFamily="18" charset="0"/>
                <a:ea typeface="Trebuchet MS" panose="020B0603020202020204" pitchFamily="34" charset="0"/>
                <a:cs typeface="Times New Roman" panose="02020603050405020304" pitchFamily="18" charset="0"/>
              </a:rPr>
              <a:t>Mariem Ahmed </a:t>
            </a:r>
            <a:r>
              <a:rPr lang="en-US" sz="1400" b="0" kern="0" dirty="0" err="1">
                <a:effectLst/>
                <a:latin typeface="Times New Roman" panose="02020603050405020304" pitchFamily="18" charset="0"/>
                <a:ea typeface="Trebuchet MS" panose="020B0603020202020204" pitchFamily="34" charset="0"/>
                <a:cs typeface="Times New Roman" panose="02020603050405020304" pitchFamily="18" charset="0"/>
              </a:rPr>
              <a:t>Elhoseny</a:t>
            </a:r>
            <a:br>
              <a:rPr lang="en-US" sz="1400" b="1" kern="0" dirty="0">
                <a:effectLst/>
                <a:latin typeface="Times New Roman" panose="02020603050405020304" pitchFamily="18" charset="0"/>
                <a:ea typeface="Trebuchet MS" panose="020B0603020202020204" pitchFamily="34" charset="0"/>
                <a:cs typeface="Times New Roman" panose="02020603050405020304" pitchFamily="18" charset="0"/>
              </a:rPr>
            </a:br>
            <a:r>
              <a:rPr lang="en-US" sz="1400" b="0" kern="0" dirty="0">
                <a:effectLst/>
                <a:latin typeface="Times New Roman" panose="02020603050405020304" pitchFamily="18" charset="0"/>
                <a:ea typeface="Trebuchet MS" panose="020B0603020202020204" pitchFamily="34" charset="0"/>
                <a:cs typeface="Times New Roman" panose="02020603050405020304" pitchFamily="18" charset="0"/>
              </a:rPr>
              <a:t>Mariem Hossam Mahmoud</a:t>
            </a:r>
            <a:br>
              <a:rPr lang="en-US" sz="1400" b="1" kern="0" dirty="0">
                <a:effectLst/>
                <a:latin typeface="Times New Roman" panose="02020603050405020304" pitchFamily="18" charset="0"/>
                <a:ea typeface="Trebuchet MS" panose="020B0603020202020204" pitchFamily="34" charset="0"/>
                <a:cs typeface="Times New Roman" panose="02020603050405020304" pitchFamily="18" charset="0"/>
              </a:rPr>
            </a:br>
            <a:r>
              <a:rPr lang="en-US" sz="1400" b="0" kern="0" dirty="0">
                <a:effectLst/>
                <a:latin typeface="Times New Roman" panose="02020603050405020304" pitchFamily="18" charset="0"/>
                <a:ea typeface="Trebuchet MS" panose="020B0603020202020204" pitchFamily="34" charset="0"/>
                <a:cs typeface="Times New Roman" panose="02020603050405020304" pitchFamily="18" charset="0"/>
              </a:rPr>
              <a:t>Omar Mohamed </a:t>
            </a:r>
            <a:r>
              <a:rPr lang="en-US" sz="1400" b="0" kern="0" dirty="0" err="1">
                <a:effectLst/>
                <a:latin typeface="Times New Roman" panose="02020603050405020304" pitchFamily="18" charset="0"/>
                <a:ea typeface="Trebuchet MS" panose="020B0603020202020204" pitchFamily="34" charset="0"/>
                <a:cs typeface="Times New Roman" panose="02020603050405020304" pitchFamily="18" charset="0"/>
              </a:rPr>
              <a:t>Elemary</a:t>
            </a:r>
            <a:br>
              <a:rPr lang="en-US" sz="1400" b="1" kern="0" dirty="0">
                <a:effectLst/>
                <a:latin typeface="Times New Roman" panose="02020603050405020304" pitchFamily="18" charset="0"/>
                <a:ea typeface="Trebuchet MS" panose="020B0603020202020204" pitchFamily="34" charset="0"/>
                <a:cs typeface="Times New Roman" panose="02020603050405020304" pitchFamily="18" charset="0"/>
              </a:rPr>
            </a:br>
            <a:r>
              <a:rPr lang="en-US" sz="1400" b="0" kern="0" dirty="0">
                <a:effectLst/>
                <a:latin typeface="Times New Roman" panose="02020603050405020304" pitchFamily="18" charset="0"/>
                <a:ea typeface="Trebuchet MS" panose="020B0603020202020204" pitchFamily="34" charset="0"/>
                <a:cs typeface="Times New Roman" panose="02020603050405020304" pitchFamily="18" charset="0"/>
              </a:rPr>
              <a:t>Rokaya Mahmoud Shama</a:t>
            </a:r>
            <a:br>
              <a:rPr lang="en-US" sz="1400" b="1" kern="0" dirty="0">
                <a:effectLst/>
                <a:latin typeface="Times New Roman" panose="02020603050405020304" pitchFamily="18" charset="0"/>
                <a:ea typeface="Trebuchet MS" panose="020B0603020202020204" pitchFamily="34" charset="0"/>
                <a:cs typeface="Times New Roman" panose="02020603050405020304" pitchFamily="18" charset="0"/>
              </a:rPr>
            </a:br>
            <a:r>
              <a:rPr lang="en-US" sz="1400" b="0" kern="0" dirty="0">
                <a:effectLst/>
                <a:latin typeface="Times New Roman" panose="02020603050405020304" pitchFamily="18" charset="0"/>
                <a:ea typeface="Trebuchet MS" panose="020B0603020202020204" pitchFamily="34" charset="0"/>
                <a:cs typeface="Times New Roman" panose="02020603050405020304" pitchFamily="18" charset="0"/>
              </a:rPr>
              <a:t>Weaam Ahmed Abdelmoniem</a:t>
            </a:r>
            <a:br>
              <a:rPr lang="en-US" sz="1400" b="1" kern="0" dirty="0">
                <a:effectLst/>
                <a:latin typeface="Times New Roman" panose="02020603050405020304" pitchFamily="18" charset="0"/>
                <a:ea typeface="Trebuchet MS" panose="020B0603020202020204" pitchFamily="34" charset="0"/>
                <a:cs typeface="Times New Roman" panose="02020603050405020304" pitchFamily="18" charset="0"/>
              </a:rPr>
            </a:br>
            <a:endParaRPr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95" name="Google Shape;395;p31"/>
          <p:cNvSpPr txBox="1">
            <a:spLocks noGrp="1"/>
          </p:cNvSpPr>
          <p:nvPr>
            <p:ph type="subTitle" idx="1"/>
          </p:nvPr>
        </p:nvSpPr>
        <p:spPr>
          <a:xfrm>
            <a:off x="2940354" y="3812077"/>
            <a:ext cx="3491622" cy="981295"/>
          </a:xfrm>
          <a:prstGeom prst="rect">
            <a:avLst/>
          </a:prstGeom>
        </p:spPr>
        <p:txBody>
          <a:bodyPr spcFirstLastPara="1" wrap="square" lIns="91425" tIns="91425" rIns="91425" bIns="91425" anchor="ctr" anchorCtr="0">
            <a:noAutofit/>
          </a:bodyPr>
          <a:lstStyle/>
          <a:p>
            <a:pPr marL="457200" lvl="1" indent="0">
              <a:lnSpc>
                <a:spcPct val="150000"/>
              </a:lnSpc>
              <a:spcBef>
                <a:spcPts val="165"/>
              </a:spcBef>
              <a:buClr>
                <a:srgbClr val="191919"/>
              </a:buClr>
              <a:buSzPts val="1000"/>
              <a:tabLst>
                <a:tab pos="520700" algn="l"/>
                <a:tab pos="521335" algn="l"/>
              </a:tabLst>
            </a:pPr>
            <a:r>
              <a:rPr lang="en" dirty="0">
                <a:solidFill>
                  <a:schemeClr val="tx1">
                    <a:lumMod val="50000"/>
                  </a:schemeClr>
                </a:solidFill>
                <a:latin typeface="Times New Roman" panose="02020603050405020304" pitchFamily="18" charset="0"/>
                <a:cs typeface="Times New Roman" panose="02020603050405020304" pitchFamily="18" charset="0"/>
                <a:sym typeface="Passion One"/>
              </a:rPr>
              <a:t>Supervision of </a:t>
            </a:r>
          </a:p>
          <a:p>
            <a:pPr marL="457200" lvl="1" indent="0">
              <a:lnSpc>
                <a:spcPct val="150000"/>
              </a:lnSpc>
              <a:spcBef>
                <a:spcPts val="165"/>
              </a:spcBef>
              <a:buClr>
                <a:srgbClr val="191919"/>
              </a:buClr>
              <a:buSzPts val="1000"/>
              <a:tabLst>
                <a:tab pos="520700" algn="l"/>
                <a:tab pos="521335" algn="l"/>
              </a:tabLst>
            </a:pPr>
            <a:r>
              <a:rPr lang="en-US" b="1" dirty="0">
                <a:solidFill>
                  <a:schemeClr val="tx1">
                    <a:lumMod val="50000"/>
                  </a:schemeClr>
                </a:solidFill>
                <a:latin typeface="Times New Roman" panose="02020603050405020304" pitchFamily="18" charset="0"/>
                <a:cs typeface="Times New Roman" panose="02020603050405020304" pitchFamily="18" charset="0"/>
                <a:sym typeface="Passion One"/>
              </a:rPr>
              <a:t>Abdallah Kamal</a:t>
            </a:r>
          </a:p>
        </p:txBody>
      </p:sp>
      <p:grpSp>
        <p:nvGrpSpPr>
          <p:cNvPr id="396" name="Google Shape;396;p31"/>
          <p:cNvGrpSpPr/>
          <p:nvPr/>
        </p:nvGrpSpPr>
        <p:grpSpPr>
          <a:xfrm>
            <a:off x="7916010" y="4003812"/>
            <a:ext cx="1098804" cy="732535"/>
            <a:chOff x="8118467" y="4032000"/>
            <a:chExt cx="1098804" cy="732535"/>
          </a:xfrm>
        </p:grpSpPr>
        <p:sp>
          <p:nvSpPr>
            <p:cNvPr id="397" name="Google Shape;397;p31"/>
            <p:cNvSpPr/>
            <p:nvPr/>
          </p:nvSpPr>
          <p:spPr>
            <a:xfrm>
              <a:off x="8118467" y="4032000"/>
              <a:ext cx="183134" cy="183133"/>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98" name="Google Shape;398;p31"/>
            <p:cNvSpPr/>
            <p:nvPr/>
          </p:nvSpPr>
          <p:spPr>
            <a:xfrm>
              <a:off x="8118467"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99" name="Google Shape;399;p31"/>
            <p:cNvSpPr/>
            <p:nvPr/>
          </p:nvSpPr>
          <p:spPr>
            <a:xfrm>
              <a:off x="8118467"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0" name="Google Shape;400;p31"/>
            <p:cNvSpPr/>
            <p:nvPr/>
          </p:nvSpPr>
          <p:spPr>
            <a:xfrm>
              <a:off x="8118467" y="4581402"/>
              <a:ext cx="183134" cy="183079"/>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1" name="Google Shape;401;p31"/>
            <p:cNvSpPr/>
            <p:nvPr/>
          </p:nvSpPr>
          <p:spPr>
            <a:xfrm>
              <a:off x="8301601"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2" name="Google Shape;402;p31"/>
            <p:cNvSpPr/>
            <p:nvPr/>
          </p:nvSpPr>
          <p:spPr>
            <a:xfrm>
              <a:off x="8301601"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3" name="Google Shape;403;p31"/>
            <p:cNvSpPr/>
            <p:nvPr/>
          </p:nvSpPr>
          <p:spPr>
            <a:xfrm>
              <a:off x="8301601"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4" name="Google Shape;404;p31"/>
            <p:cNvSpPr/>
            <p:nvPr/>
          </p:nvSpPr>
          <p:spPr>
            <a:xfrm>
              <a:off x="8301601"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5" name="Google Shape;405;p31"/>
            <p:cNvSpPr/>
            <p:nvPr/>
          </p:nvSpPr>
          <p:spPr>
            <a:xfrm>
              <a:off x="8484735"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6" name="Google Shape;406;p31"/>
            <p:cNvSpPr/>
            <p:nvPr/>
          </p:nvSpPr>
          <p:spPr>
            <a:xfrm>
              <a:off x="8484735"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7" name="Google Shape;407;p31"/>
            <p:cNvSpPr/>
            <p:nvPr/>
          </p:nvSpPr>
          <p:spPr>
            <a:xfrm>
              <a:off x="8484735"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8" name="Google Shape;408;p31"/>
            <p:cNvSpPr/>
            <p:nvPr/>
          </p:nvSpPr>
          <p:spPr>
            <a:xfrm>
              <a:off x="8484735"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9" name="Google Shape;409;p31"/>
            <p:cNvSpPr/>
            <p:nvPr/>
          </p:nvSpPr>
          <p:spPr>
            <a:xfrm>
              <a:off x="8667869"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0" name="Google Shape;410;p31"/>
            <p:cNvSpPr/>
            <p:nvPr/>
          </p:nvSpPr>
          <p:spPr>
            <a:xfrm>
              <a:off x="8667869"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1" name="Google Shape;411;p31"/>
            <p:cNvSpPr/>
            <p:nvPr/>
          </p:nvSpPr>
          <p:spPr>
            <a:xfrm>
              <a:off x="8667869"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2" name="Google Shape;412;p31"/>
            <p:cNvSpPr/>
            <p:nvPr/>
          </p:nvSpPr>
          <p:spPr>
            <a:xfrm>
              <a:off x="8667869"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3" name="Google Shape;413;p31"/>
            <p:cNvSpPr/>
            <p:nvPr/>
          </p:nvSpPr>
          <p:spPr>
            <a:xfrm>
              <a:off x="8851003"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4" name="Google Shape;414;p31"/>
            <p:cNvSpPr/>
            <p:nvPr/>
          </p:nvSpPr>
          <p:spPr>
            <a:xfrm>
              <a:off x="8851003"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5" name="Google Shape;415;p31"/>
            <p:cNvSpPr/>
            <p:nvPr/>
          </p:nvSpPr>
          <p:spPr>
            <a:xfrm>
              <a:off x="8851003"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6" name="Google Shape;416;p31"/>
            <p:cNvSpPr/>
            <p:nvPr/>
          </p:nvSpPr>
          <p:spPr>
            <a:xfrm>
              <a:off x="8851003"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7" name="Google Shape;417;p31"/>
            <p:cNvSpPr/>
            <p:nvPr/>
          </p:nvSpPr>
          <p:spPr>
            <a:xfrm>
              <a:off x="9034137" y="4032000"/>
              <a:ext cx="183133" cy="183133"/>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8" name="Google Shape;418;p31"/>
            <p:cNvSpPr/>
            <p:nvPr/>
          </p:nvSpPr>
          <p:spPr>
            <a:xfrm>
              <a:off x="9034137"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19" name="Google Shape;419;p31"/>
            <p:cNvSpPr/>
            <p:nvPr/>
          </p:nvSpPr>
          <p:spPr>
            <a:xfrm>
              <a:off x="9034137"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0" name="Google Shape;420;p31"/>
            <p:cNvSpPr/>
            <p:nvPr/>
          </p:nvSpPr>
          <p:spPr>
            <a:xfrm>
              <a:off x="9034082" y="4581402"/>
              <a:ext cx="183133" cy="183079"/>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1" name="Google Shape;421;p31"/>
            <p:cNvSpPr/>
            <p:nvPr/>
          </p:nvSpPr>
          <p:spPr>
            <a:xfrm>
              <a:off x="8273696" y="4184110"/>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2" name="Google Shape;422;p31"/>
            <p:cNvSpPr/>
            <p:nvPr/>
          </p:nvSpPr>
          <p:spPr>
            <a:xfrm>
              <a:off x="8368300" y="4275103"/>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3" name="Google Shape;423;p31"/>
            <p:cNvSpPr/>
            <p:nvPr/>
          </p:nvSpPr>
          <p:spPr>
            <a:xfrm>
              <a:off x="8588258"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4" name="Google Shape;424;p31"/>
            <p:cNvSpPr/>
            <p:nvPr/>
          </p:nvSpPr>
          <p:spPr>
            <a:xfrm>
              <a:off x="8456830" y="4433997"/>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5" name="Google Shape;425;p31"/>
            <p:cNvSpPr/>
            <p:nvPr/>
          </p:nvSpPr>
          <p:spPr>
            <a:xfrm>
              <a:off x="8726908" y="4658168"/>
              <a:ext cx="55810" cy="55810"/>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6" name="Google Shape;426;p31"/>
            <p:cNvSpPr/>
            <p:nvPr/>
          </p:nvSpPr>
          <p:spPr>
            <a:xfrm>
              <a:off x="8518057" y="4370363"/>
              <a:ext cx="55810" cy="55810"/>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7" name="Google Shape;427;p31"/>
            <p:cNvSpPr/>
            <p:nvPr/>
          </p:nvSpPr>
          <p:spPr>
            <a:xfrm>
              <a:off x="8170393"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8" name="Google Shape;428;p31"/>
            <p:cNvSpPr/>
            <p:nvPr/>
          </p:nvSpPr>
          <p:spPr>
            <a:xfrm>
              <a:off x="8456830" y="4293542"/>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29" name="Google Shape;429;p31"/>
            <p:cNvSpPr/>
            <p:nvPr/>
          </p:nvSpPr>
          <p:spPr>
            <a:xfrm>
              <a:off x="8368300" y="4378844"/>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0" name="Google Shape;430;p31"/>
            <p:cNvSpPr/>
            <p:nvPr/>
          </p:nvSpPr>
          <p:spPr>
            <a:xfrm>
              <a:off x="8202566" y="4461903"/>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1" name="Google Shape;431;p31"/>
            <p:cNvSpPr/>
            <p:nvPr/>
          </p:nvSpPr>
          <p:spPr>
            <a:xfrm>
              <a:off x="8174660" y="4617132"/>
              <a:ext cx="55810" cy="55810"/>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2" name="Google Shape;432;p31"/>
            <p:cNvSpPr/>
            <p:nvPr/>
          </p:nvSpPr>
          <p:spPr>
            <a:xfrm>
              <a:off x="8273696" y="4321447"/>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3" name="Google Shape;433;p31"/>
            <p:cNvSpPr/>
            <p:nvPr/>
          </p:nvSpPr>
          <p:spPr>
            <a:xfrm>
              <a:off x="8919671" y="4247252"/>
              <a:ext cx="55810" cy="55810"/>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434" name="Google Shape;434;p31"/>
          <p:cNvGrpSpPr/>
          <p:nvPr/>
        </p:nvGrpSpPr>
        <p:grpSpPr>
          <a:xfrm>
            <a:off x="1062846" y="290916"/>
            <a:ext cx="901968" cy="901968"/>
            <a:chOff x="1350404" y="-3124999"/>
            <a:chExt cx="1570279" cy="1570279"/>
          </a:xfrm>
        </p:grpSpPr>
        <p:sp>
          <p:nvSpPr>
            <p:cNvPr id="435" name="Google Shape;435;p31"/>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6" name="Google Shape;436;p31"/>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7" name="Google Shape;437;p31"/>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8" name="Google Shape;438;p31"/>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440" name="Google Shape;440;p31"/>
          <p:cNvGrpSpPr/>
          <p:nvPr/>
        </p:nvGrpSpPr>
        <p:grpSpPr>
          <a:xfrm>
            <a:off x="4060641" y="362469"/>
            <a:ext cx="1022706" cy="830413"/>
            <a:chOff x="7329141" y="362469"/>
            <a:chExt cx="1022706" cy="830413"/>
          </a:xfrm>
        </p:grpSpPr>
        <p:sp>
          <p:nvSpPr>
            <p:cNvPr id="441" name="Google Shape;441;p31"/>
            <p:cNvSpPr/>
            <p:nvPr/>
          </p:nvSpPr>
          <p:spPr>
            <a:xfrm>
              <a:off x="7329141" y="362469"/>
              <a:ext cx="1022706" cy="830413"/>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42" name="Google Shape;442;p31"/>
            <p:cNvSpPr/>
            <p:nvPr/>
          </p:nvSpPr>
          <p:spPr>
            <a:xfrm>
              <a:off x="7479397" y="507863"/>
              <a:ext cx="275878" cy="490191"/>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443" name="Google Shape;443;p31"/>
            <p:cNvGrpSpPr/>
            <p:nvPr/>
          </p:nvGrpSpPr>
          <p:grpSpPr>
            <a:xfrm>
              <a:off x="7581570" y="507863"/>
              <a:ext cx="449624" cy="551756"/>
              <a:chOff x="6727477" y="1096947"/>
              <a:chExt cx="836044" cy="1025951"/>
            </a:xfrm>
          </p:grpSpPr>
          <p:sp>
            <p:nvSpPr>
              <p:cNvPr id="444" name="Google Shape;444;p31"/>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45" name="Google Shape;445;p31"/>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446" name="Google Shape;446;p31"/>
            <p:cNvSpPr/>
            <p:nvPr/>
          </p:nvSpPr>
          <p:spPr>
            <a:xfrm>
              <a:off x="7755275" y="507863"/>
              <a:ext cx="222402" cy="439126"/>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47" name="Google Shape;447;p31"/>
            <p:cNvSpPr/>
            <p:nvPr/>
          </p:nvSpPr>
          <p:spPr>
            <a:xfrm>
              <a:off x="7918481" y="577354"/>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48" name="Google Shape;448;p31"/>
            <p:cNvSpPr/>
            <p:nvPr/>
          </p:nvSpPr>
          <p:spPr>
            <a:xfrm>
              <a:off x="7986379" y="855683"/>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49" name="Google Shape;449;p31"/>
            <p:cNvSpPr/>
            <p:nvPr/>
          </p:nvSpPr>
          <p:spPr>
            <a:xfrm>
              <a:off x="8078706" y="664248"/>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50" name="Google Shape;450;p31"/>
            <p:cNvSpPr/>
            <p:nvPr/>
          </p:nvSpPr>
          <p:spPr>
            <a:xfrm>
              <a:off x="8078706" y="691415"/>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51" name="Google Shape;451;p31"/>
            <p:cNvSpPr/>
            <p:nvPr/>
          </p:nvSpPr>
          <p:spPr>
            <a:xfrm>
              <a:off x="8078706" y="718541"/>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52" name="Google Shape;452;p31"/>
            <p:cNvSpPr/>
            <p:nvPr/>
          </p:nvSpPr>
          <p:spPr>
            <a:xfrm>
              <a:off x="8078706" y="946989"/>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53" name="Google Shape;453;p31"/>
            <p:cNvSpPr/>
            <p:nvPr/>
          </p:nvSpPr>
          <p:spPr>
            <a:xfrm>
              <a:off x="8078706" y="974156"/>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54" name="Google Shape;454;p31"/>
            <p:cNvSpPr/>
            <p:nvPr/>
          </p:nvSpPr>
          <p:spPr>
            <a:xfrm>
              <a:off x="8078706" y="1001323"/>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455" name="Google Shape;455;p31"/>
          <p:cNvGrpSpPr/>
          <p:nvPr/>
        </p:nvGrpSpPr>
        <p:grpSpPr>
          <a:xfrm>
            <a:off x="292998" y="4032000"/>
            <a:ext cx="1694813" cy="830678"/>
            <a:chOff x="-215300" y="3851305"/>
            <a:chExt cx="1694813" cy="830678"/>
          </a:xfrm>
        </p:grpSpPr>
        <p:sp>
          <p:nvSpPr>
            <p:cNvPr id="456" name="Google Shape;456;p31"/>
            <p:cNvSpPr/>
            <p:nvPr/>
          </p:nvSpPr>
          <p:spPr>
            <a:xfrm>
              <a:off x="861887" y="3947362"/>
              <a:ext cx="215268" cy="422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457" name="Google Shape;457;p31"/>
            <p:cNvGrpSpPr/>
            <p:nvPr/>
          </p:nvGrpSpPr>
          <p:grpSpPr>
            <a:xfrm>
              <a:off x="861887" y="4031521"/>
              <a:ext cx="137882" cy="60495"/>
              <a:chOff x="1949580" y="3551527"/>
              <a:chExt cx="247410" cy="108551"/>
            </a:xfrm>
          </p:grpSpPr>
          <p:sp>
            <p:nvSpPr>
              <p:cNvPr id="458" name="Google Shape;458;p31"/>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59" name="Google Shape;459;p31"/>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60" name="Google Shape;460;p31"/>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461" name="Google Shape;461;p31"/>
            <p:cNvSpPr/>
            <p:nvPr/>
          </p:nvSpPr>
          <p:spPr>
            <a:xfrm>
              <a:off x="-85801"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62" name="Google Shape;462;p31"/>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63" name="Google Shape;463;p31"/>
            <p:cNvSpPr/>
            <p:nvPr/>
          </p:nvSpPr>
          <p:spPr>
            <a:xfrm>
              <a:off x="294020" y="4210340"/>
              <a:ext cx="105708" cy="471388"/>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64" name="Google Shape;464;p31"/>
            <p:cNvSpPr/>
            <p:nvPr/>
          </p:nvSpPr>
          <p:spPr>
            <a:xfrm>
              <a:off x="483972"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65" name="Google Shape;465;p31"/>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66" name="Google Shape;466;p31"/>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67" name="Google Shape;467;p31"/>
            <p:cNvSpPr/>
            <p:nvPr/>
          </p:nvSpPr>
          <p:spPr>
            <a:xfrm>
              <a:off x="1053745" y="4472133"/>
              <a:ext cx="105708" cy="209553"/>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68" name="Google Shape;468;p31"/>
            <p:cNvSpPr/>
            <p:nvPr/>
          </p:nvSpPr>
          <p:spPr>
            <a:xfrm>
              <a:off x="1243698"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69" name="Google Shape;469;p31"/>
            <p:cNvSpPr/>
            <p:nvPr/>
          </p:nvSpPr>
          <p:spPr>
            <a:xfrm>
              <a:off x="-32968" y="4087783"/>
              <a:ext cx="1329498" cy="42016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70" name="Google Shape;470;p31"/>
            <p:cNvSpPr/>
            <p:nvPr/>
          </p:nvSpPr>
          <p:spPr>
            <a:xfrm>
              <a:off x="-61417"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71" name="Google Shape;471;p31"/>
            <p:cNvSpPr/>
            <p:nvPr/>
          </p:nvSpPr>
          <p:spPr>
            <a:xfrm>
              <a:off x="128536" y="4354614"/>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72" name="Google Shape;472;p31"/>
            <p:cNvSpPr/>
            <p:nvPr/>
          </p:nvSpPr>
          <p:spPr>
            <a:xfrm>
              <a:off x="318446" y="418938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73" name="Google Shape;473;p31"/>
            <p:cNvSpPr/>
            <p:nvPr/>
          </p:nvSpPr>
          <p:spPr>
            <a:xfrm>
              <a:off x="508356" y="4059335"/>
              <a:ext cx="56896" cy="56896"/>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74" name="Google Shape;474;p31"/>
            <p:cNvSpPr/>
            <p:nvPr/>
          </p:nvSpPr>
          <p:spPr>
            <a:xfrm>
              <a:off x="698309"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75" name="Google Shape;475;p31"/>
            <p:cNvSpPr/>
            <p:nvPr/>
          </p:nvSpPr>
          <p:spPr>
            <a:xfrm>
              <a:off x="893172" y="4336368"/>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76" name="Google Shape;476;p31"/>
            <p:cNvSpPr/>
            <p:nvPr/>
          </p:nvSpPr>
          <p:spPr>
            <a:xfrm>
              <a:off x="1078172" y="4457909"/>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77" name="Google Shape;477;p31"/>
            <p:cNvSpPr/>
            <p:nvPr/>
          </p:nvSpPr>
          <p:spPr>
            <a:xfrm>
              <a:off x="1268082" y="4046253"/>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78" name="Google Shape;478;p31"/>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pic>
        <p:nvPicPr>
          <p:cNvPr id="3" name="image1.png" descr="Next Academy – ERP Career Development">
            <a:extLst>
              <a:ext uri="{FF2B5EF4-FFF2-40B4-BE49-F238E27FC236}">
                <a16:creationId xmlns:a16="http://schemas.microsoft.com/office/drawing/2014/main" id="{D45A0C14-A1DA-3E30-6BFD-058577EB657C}"/>
              </a:ext>
            </a:extLst>
          </p:cNvPr>
          <p:cNvPicPr>
            <a:picLocks noChangeAspect="1"/>
          </p:cNvPicPr>
          <p:nvPr/>
        </p:nvPicPr>
        <p:blipFill>
          <a:blip r:embed="rId6" cstate="print"/>
          <a:stretch>
            <a:fillRect/>
          </a:stretch>
        </p:blipFill>
        <p:spPr>
          <a:xfrm>
            <a:off x="6092630" y="393717"/>
            <a:ext cx="856227" cy="206793"/>
          </a:xfrm>
          <a:prstGeom prst="rect">
            <a:avLst/>
          </a:prstGeom>
        </p:spPr>
      </p:pic>
      <p:pic>
        <p:nvPicPr>
          <p:cNvPr id="6" name="Picture 5" descr="A logo of a globe and a graduation cap&#10;&#10;Description automatically generated">
            <a:extLst>
              <a:ext uri="{FF2B5EF4-FFF2-40B4-BE49-F238E27FC236}">
                <a16:creationId xmlns:a16="http://schemas.microsoft.com/office/drawing/2014/main" id="{3A945C61-7712-C5BE-C494-E61E30AE34D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48857" y="177214"/>
            <a:ext cx="669952" cy="536811"/>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D03FF213-23E2-D026-6B45-BA61C72D614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45429" y="203137"/>
            <a:ext cx="1122439" cy="587955"/>
          </a:xfrm>
          <a:prstGeom prst="rect">
            <a:avLst/>
          </a:prstGeom>
        </p:spPr>
      </p:pic>
      <p:sp>
        <p:nvSpPr>
          <p:cNvPr id="9" name="TextBox 8">
            <a:extLst>
              <a:ext uri="{FF2B5EF4-FFF2-40B4-BE49-F238E27FC236}">
                <a16:creationId xmlns:a16="http://schemas.microsoft.com/office/drawing/2014/main" id="{31CB7A67-2E98-27BE-4E5F-FF81A2EEC250}"/>
              </a:ext>
            </a:extLst>
          </p:cNvPr>
          <p:cNvSpPr txBox="1"/>
          <p:nvPr/>
        </p:nvSpPr>
        <p:spPr>
          <a:xfrm>
            <a:off x="6092630" y="766243"/>
            <a:ext cx="2605527" cy="307777"/>
          </a:xfrm>
          <a:prstGeom prst="rect">
            <a:avLst/>
          </a:prstGeom>
          <a:noFill/>
        </p:spPr>
        <p:txBody>
          <a:bodyPr wrap="square">
            <a:spAutoFit/>
          </a:bodyPr>
          <a:lstStyle/>
          <a:p>
            <a:pPr algn="ctr"/>
            <a:r>
              <a:rPr lang="en-US" b="1" dirty="0">
                <a:effectLst/>
                <a:latin typeface="Times New Roman" panose="02020603050405020304" pitchFamily="18" charset="0"/>
                <a:ea typeface="Symbol" panose="05050102010706020507" pitchFamily="18" charset="2"/>
                <a:cs typeface="Times New Roman" panose="02020603050405020304" pitchFamily="18" charset="0"/>
              </a:rPr>
              <a:t>Track </a:t>
            </a:r>
            <a:r>
              <a:rPr lang="en-US" b="1" dirty="0">
                <a:latin typeface="Times New Roman" panose="02020603050405020304" pitchFamily="18" charset="0"/>
                <a:ea typeface="Symbol" panose="05050102010706020507" pitchFamily="18" charset="2"/>
                <a:cs typeface="Times New Roman" panose="02020603050405020304" pitchFamily="18" charset="0"/>
              </a:rPr>
              <a:t>/</a:t>
            </a:r>
            <a:r>
              <a:rPr lang="en-US" b="1" dirty="0">
                <a:effectLst/>
                <a:latin typeface="Times New Roman" panose="02020603050405020304" pitchFamily="18" charset="0"/>
                <a:ea typeface="Symbol" panose="05050102010706020507" pitchFamily="18" charset="2"/>
                <a:cs typeface="Times New Roman" panose="02020603050405020304" pitchFamily="18" charset="0"/>
              </a:rPr>
              <a:t> </a:t>
            </a:r>
            <a:r>
              <a:rPr lang="en-US" dirty="0">
                <a:effectLst/>
                <a:latin typeface="Times New Roman" panose="02020603050405020304" pitchFamily="18" charset="0"/>
                <a:ea typeface="Symbol" panose="05050102010706020507" pitchFamily="18" charset="2"/>
                <a:cs typeface="Times New Roman" panose="02020603050405020304" pitchFamily="18" charset="0"/>
              </a:rPr>
              <a:t>Data Analyst specialist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Data Analysis ( Python )</a:t>
            </a:r>
            <a:endParaRPr lang="en-US" dirty="0"/>
          </a:p>
        </p:txBody>
      </p:sp>
      <p:pic>
        <p:nvPicPr>
          <p:cNvPr id="5" name="Picture 4" descr="A screenshot of a computer&#10;&#10;Description automatically generated">
            <a:extLst>
              <a:ext uri="{FF2B5EF4-FFF2-40B4-BE49-F238E27FC236}">
                <a16:creationId xmlns:a16="http://schemas.microsoft.com/office/drawing/2014/main" id="{172148B8-30CC-016E-6E6E-AECEDF859481}"/>
              </a:ext>
            </a:extLst>
          </p:cNvPr>
          <p:cNvPicPr>
            <a:picLocks noChangeAspect="1"/>
          </p:cNvPicPr>
          <p:nvPr/>
        </p:nvPicPr>
        <p:blipFill>
          <a:blip r:embed="rId6"/>
          <a:stretch>
            <a:fillRect/>
          </a:stretch>
        </p:blipFill>
        <p:spPr>
          <a:xfrm>
            <a:off x="720000" y="924125"/>
            <a:ext cx="7704000" cy="3920400"/>
          </a:xfrm>
          <a:prstGeom prst="rect">
            <a:avLst/>
          </a:prstGeom>
        </p:spPr>
      </p:pic>
    </p:spTree>
    <p:extLst>
      <p:ext uri="{BB962C8B-B14F-4D97-AF65-F5344CB8AC3E}">
        <p14:creationId xmlns:p14="http://schemas.microsoft.com/office/powerpoint/2010/main" val="96609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1011166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56" name="Google Shape;856;p43"/>
          <p:cNvSpPr txBox="1">
            <a:spLocks noGrp="1"/>
          </p:cNvSpPr>
          <p:nvPr>
            <p:ph type="title"/>
          </p:nvPr>
        </p:nvSpPr>
        <p:spPr>
          <a:xfrm>
            <a:off x="115259" y="1201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Excel - Pivot Tables )</a:t>
            </a:r>
            <a:endParaRPr dirty="0"/>
          </a:p>
        </p:txBody>
      </p:sp>
      <p:sp>
        <p:nvSpPr>
          <p:cNvPr id="858" name="Google Shape;858;p43"/>
          <p:cNvSpPr txBox="1"/>
          <p:nvPr/>
        </p:nvSpPr>
        <p:spPr>
          <a:xfrm>
            <a:off x="562020" y="860325"/>
            <a:ext cx="1824600" cy="783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solidFill>
                  <a:schemeClr val="dk1"/>
                </a:solidFill>
                <a:latin typeface="Passion One"/>
                <a:ea typeface="Passion One"/>
                <a:cs typeface="Passion One"/>
                <a:sym typeface="Passion One"/>
              </a:rPr>
              <a:t>Hour </a:t>
            </a:r>
            <a:endParaRPr dirty="0">
              <a:solidFill>
                <a:schemeClr val="dk1"/>
              </a:solidFill>
              <a:latin typeface="Passion One"/>
              <a:ea typeface="Passion One"/>
              <a:cs typeface="Passion One"/>
              <a:sym typeface="Passion One"/>
            </a:endParaRPr>
          </a:p>
        </p:txBody>
      </p:sp>
      <p:sp>
        <p:nvSpPr>
          <p:cNvPr id="859" name="Google Shape;859;p43"/>
          <p:cNvSpPr txBox="1"/>
          <p:nvPr/>
        </p:nvSpPr>
        <p:spPr>
          <a:xfrm>
            <a:off x="2634626" y="860325"/>
            <a:ext cx="1824600" cy="783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solidFill>
                  <a:schemeClr val="dk1"/>
                </a:solidFill>
                <a:latin typeface="Passion One"/>
                <a:ea typeface="Passion One"/>
                <a:cs typeface="Passion One"/>
                <a:sym typeface="Passion One"/>
              </a:rPr>
              <a:t>Day</a:t>
            </a:r>
            <a:endParaRPr dirty="0">
              <a:solidFill>
                <a:schemeClr val="dk1"/>
              </a:solidFill>
              <a:latin typeface="Passion One"/>
              <a:ea typeface="Passion One"/>
              <a:cs typeface="Passion One"/>
              <a:sym typeface="Passion One"/>
            </a:endParaRPr>
          </a:p>
        </p:txBody>
      </p:sp>
      <p:sp>
        <p:nvSpPr>
          <p:cNvPr id="860" name="Google Shape;860;p43"/>
          <p:cNvSpPr txBox="1"/>
          <p:nvPr/>
        </p:nvSpPr>
        <p:spPr>
          <a:xfrm>
            <a:off x="4707233" y="860325"/>
            <a:ext cx="1824600" cy="783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solidFill>
                  <a:schemeClr val="dk1"/>
                </a:solidFill>
                <a:latin typeface="Passion One"/>
                <a:ea typeface="Passion One"/>
                <a:cs typeface="Passion One"/>
                <a:sym typeface="Passion One"/>
              </a:rPr>
              <a:t>Month</a:t>
            </a:r>
            <a:endParaRPr dirty="0">
              <a:solidFill>
                <a:schemeClr val="dk1"/>
              </a:solidFill>
              <a:latin typeface="Passion One"/>
              <a:ea typeface="Passion One"/>
              <a:cs typeface="Passion One"/>
              <a:sym typeface="Passion One"/>
            </a:endParaRPr>
          </a:p>
        </p:txBody>
      </p:sp>
      <p:sp>
        <p:nvSpPr>
          <p:cNvPr id="861" name="Google Shape;861;p43"/>
          <p:cNvSpPr txBox="1"/>
          <p:nvPr/>
        </p:nvSpPr>
        <p:spPr>
          <a:xfrm>
            <a:off x="6697547" y="860325"/>
            <a:ext cx="1824600" cy="783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solidFill>
                  <a:schemeClr val="dk1"/>
                </a:solidFill>
                <a:latin typeface="Passion One"/>
                <a:ea typeface="Passion One"/>
                <a:cs typeface="Passion One"/>
                <a:sym typeface="Passion One"/>
              </a:rPr>
              <a:t>Year</a:t>
            </a:r>
            <a:endParaRPr dirty="0">
              <a:solidFill>
                <a:schemeClr val="dk1"/>
              </a:solidFill>
              <a:latin typeface="Passion One"/>
              <a:ea typeface="Passion One"/>
              <a:cs typeface="Passion One"/>
              <a:sym typeface="Passion One"/>
            </a:endParaRPr>
          </a:p>
        </p:txBody>
      </p:sp>
      <p:pic>
        <p:nvPicPr>
          <p:cNvPr id="11" name="Picture 10" descr="A screenshot of a computer&#10;&#10;Description automatically generated">
            <a:extLst>
              <a:ext uri="{FF2B5EF4-FFF2-40B4-BE49-F238E27FC236}">
                <a16:creationId xmlns:a16="http://schemas.microsoft.com/office/drawing/2014/main" id="{2A5713A7-3CCE-CFDA-7AD2-E5CCBACBEF65}"/>
              </a:ext>
            </a:extLst>
          </p:cNvPr>
          <p:cNvPicPr>
            <a:picLocks noChangeAspect="1"/>
          </p:cNvPicPr>
          <p:nvPr/>
        </p:nvPicPr>
        <p:blipFill>
          <a:blip r:embed="rId6"/>
          <a:stretch>
            <a:fillRect/>
          </a:stretch>
        </p:blipFill>
        <p:spPr>
          <a:xfrm>
            <a:off x="115261" y="1714501"/>
            <a:ext cx="2211258" cy="323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descr="A screenshot of a computer&#10;&#10;Description automatically generated">
            <a:extLst>
              <a:ext uri="{FF2B5EF4-FFF2-40B4-BE49-F238E27FC236}">
                <a16:creationId xmlns:a16="http://schemas.microsoft.com/office/drawing/2014/main" id="{B5C16088-5572-3494-213E-CF4E39F48BD3}"/>
              </a:ext>
            </a:extLst>
          </p:cNvPr>
          <p:cNvPicPr>
            <a:picLocks noChangeAspect="1"/>
          </p:cNvPicPr>
          <p:nvPr/>
        </p:nvPicPr>
        <p:blipFill>
          <a:blip r:embed="rId7"/>
          <a:stretch>
            <a:fillRect/>
          </a:stretch>
        </p:blipFill>
        <p:spPr>
          <a:xfrm>
            <a:off x="2446456" y="1714499"/>
            <a:ext cx="2065576" cy="3238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descr="A screenshot of a computer&#10;&#10;Description automatically generated">
            <a:extLst>
              <a:ext uri="{FF2B5EF4-FFF2-40B4-BE49-F238E27FC236}">
                <a16:creationId xmlns:a16="http://schemas.microsoft.com/office/drawing/2014/main" id="{D2850A07-D1D2-B390-0F20-D5B903F5C3AC}"/>
              </a:ext>
            </a:extLst>
          </p:cNvPr>
          <p:cNvPicPr>
            <a:picLocks noChangeAspect="1"/>
          </p:cNvPicPr>
          <p:nvPr/>
        </p:nvPicPr>
        <p:blipFill>
          <a:blip r:embed="rId8"/>
          <a:stretch>
            <a:fillRect/>
          </a:stretch>
        </p:blipFill>
        <p:spPr>
          <a:xfrm>
            <a:off x="4631970" y="1714499"/>
            <a:ext cx="2001912" cy="3238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descr="A screenshot of a computer&#10;&#10;Description automatically generated">
            <a:extLst>
              <a:ext uri="{FF2B5EF4-FFF2-40B4-BE49-F238E27FC236}">
                <a16:creationId xmlns:a16="http://schemas.microsoft.com/office/drawing/2014/main" id="{9629585E-9A05-6959-E2D3-259D43124516}"/>
              </a:ext>
            </a:extLst>
          </p:cNvPr>
          <p:cNvPicPr>
            <a:picLocks noChangeAspect="1"/>
          </p:cNvPicPr>
          <p:nvPr/>
        </p:nvPicPr>
        <p:blipFill>
          <a:blip r:embed="rId9"/>
          <a:stretch>
            <a:fillRect/>
          </a:stretch>
        </p:blipFill>
        <p:spPr>
          <a:xfrm>
            <a:off x="6779840" y="1714498"/>
            <a:ext cx="2271226" cy="3238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4226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2638664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58" name="Google Shape;858;p43"/>
          <p:cNvSpPr txBox="1"/>
          <p:nvPr/>
        </p:nvSpPr>
        <p:spPr>
          <a:xfrm>
            <a:off x="562020" y="860325"/>
            <a:ext cx="1824600" cy="783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solidFill>
                  <a:schemeClr val="dk1"/>
                </a:solidFill>
                <a:latin typeface="Passion One"/>
                <a:ea typeface="Passion One"/>
                <a:cs typeface="Passion One"/>
                <a:sym typeface="Passion One"/>
              </a:rPr>
              <a:t>Offense Code </a:t>
            </a:r>
            <a:endParaRPr dirty="0">
              <a:solidFill>
                <a:schemeClr val="dk1"/>
              </a:solidFill>
              <a:latin typeface="Passion One"/>
              <a:ea typeface="Passion One"/>
              <a:cs typeface="Passion One"/>
              <a:sym typeface="Passion One"/>
            </a:endParaRPr>
          </a:p>
        </p:txBody>
      </p:sp>
      <p:sp>
        <p:nvSpPr>
          <p:cNvPr id="859" name="Google Shape;859;p43"/>
          <p:cNvSpPr txBox="1"/>
          <p:nvPr/>
        </p:nvSpPr>
        <p:spPr>
          <a:xfrm>
            <a:off x="2634626" y="860325"/>
            <a:ext cx="1824600" cy="783900"/>
          </a:xfrm>
          <a:prstGeom prst="rect">
            <a:avLst/>
          </a:prstGeom>
          <a:solidFill>
            <a:schemeClr val="dk2"/>
          </a:solidFill>
          <a:ln>
            <a:noFill/>
          </a:ln>
        </p:spPr>
        <p:txBody>
          <a:bodyPr spcFirstLastPara="1" wrap="square" lIns="91425" tIns="91425" rIns="91425" bIns="91425" anchor="ctr" anchorCtr="0">
            <a:noAutofit/>
          </a:bodyPr>
          <a:lstStyle/>
          <a:p>
            <a:pPr algn="ctr"/>
            <a:r>
              <a:rPr lang="en-US" dirty="0">
                <a:solidFill>
                  <a:schemeClr val="dk1"/>
                </a:solidFill>
                <a:latin typeface="Passion One"/>
                <a:ea typeface="Passion One"/>
                <a:cs typeface="Passion One"/>
                <a:sym typeface="Passion One"/>
              </a:rPr>
              <a:t>Offense Description</a:t>
            </a:r>
          </a:p>
        </p:txBody>
      </p:sp>
      <p:sp>
        <p:nvSpPr>
          <p:cNvPr id="860" name="Google Shape;860;p43"/>
          <p:cNvSpPr txBox="1"/>
          <p:nvPr/>
        </p:nvSpPr>
        <p:spPr>
          <a:xfrm>
            <a:off x="4707233" y="860325"/>
            <a:ext cx="1824600" cy="783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solidFill>
                  <a:schemeClr val="dk1"/>
                </a:solidFill>
                <a:latin typeface="Passion One"/>
                <a:ea typeface="Passion One"/>
                <a:cs typeface="Passion One"/>
                <a:sym typeface="Passion One"/>
              </a:rPr>
              <a:t>District</a:t>
            </a:r>
            <a:endParaRPr dirty="0">
              <a:solidFill>
                <a:schemeClr val="dk1"/>
              </a:solidFill>
              <a:latin typeface="Passion One"/>
              <a:ea typeface="Passion One"/>
              <a:cs typeface="Passion One"/>
              <a:sym typeface="Passion One"/>
            </a:endParaRPr>
          </a:p>
        </p:txBody>
      </p:sp>
      <p:sp>
        <p:nvSpPr>
          <p:cNvPr id="861" name="Google Shape;861;p43"/>
          <p:cNvSpPr txBox="1"/>
          <p:nvPr/>
        </p:nvSpPr>
        <p:spPr>
          <a:xfrm>
            <a:off x="6697547" y="860325"/>
            <a:ext cx="1824600" cy="783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solidFill>
                  <a:schemeClr val="dk1"/>
                </a:solidFill>
                <a:latin typeface="Passion One"/>
                <a:ea typeface="Passion One"/>
                <a:cs typeface="Passion One"/>
                <a:sym typeface="Passion One"/>
              </a:rPr>
              <a:t>Street</a:t>
            </a:r>
            <a:endParaRPr dirty="0">
              <a:solidFill>
                <a:schemeClr val="dk1"/>
              </a:solidFill>
              <a:latin typeface="Passion One"/>
              <a:ea typeface="Passion One"/>
              <a:cs typeface="Passion One"/>
              <a:sym typeface="Passion One"/>
            </a:endParaRPr>
          </a:p>
        </p:txBody>
      </p:sp>
      <p:pic>
        <p:nvPicPr>
          <p:cNvPr id="4" name="Picture 3">
            <a:extLst>
              <a:ext uri="{FF2B5EF4-FFF2-40B4-BE49-F238E27FC236}">
                <a16:creationId xmlns:a16="http://schemas.microsoft.com/office/drawing/2014/main" id="{16E61DDB-C4BB-CB75-F6DF-3D60A4755A41}"/>
              </a:ext>
            </a:extLst>
          </p:cNvPr>
          <p:cNvPicPr>
            <a:picLocks noChangeAspect="1"/>
          </p:cNvPicPr>
          <p:nvPr/>
        </p:nvPicPr>
        <p:blipFill>
          <a:blip r:embed="rId6"/>
          <a:stretch>
            <a:fillRect/>
          </a:stretch>
        </p:blipFill>
        <p:spPr>
          <a:xfrm>
            <a:off x="50400" y="1749600"/>
            <a:ext cx="2260800" cy="3273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DE408ACA-55BD-4E69-7BB9-F3590E2EDC02}"/>
              </a:ext>
            </a:extLst>
          </p:cNvPr>
          <p:cNvPicPr>
            <a:picLocks noChangeAspect="1"/>
          </p:cNvPicPr>
          <p:nvPr/>
        </p:nvPicPr>
        <p:blipFill>
          <a:blip r:embed="rId7"/>
          <a:stretch>
            <a:fillRect/>
          </a:stretch>
        </p:blipFill>
        <p:spPr>
          <a:xfrm>
            <a:off x="2446453" y="1749600"/>
            <a:ext cx="2125547" cy="3273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1988FBAA-3B75-0638-4156-B8ED5ADD6579}"/>
              </a:ext>
            </a:extLst>
          </p:cNvPr>
          <p:cNvPicPr>
            <a:picLocks noChangeAspect="1"/>
          </p:cNvPicPr>
          <p:nvPr/>
        </p:nvPicPr>
        <p:blipFill>
          <a:blip r:embed="rId8"/>
          <a:stretch>
            <a:fillRect/>
          </a:stretch>
        </p:blipFill>
        <p:spPr>
          <a:xfrm>
            <a:off x="4707232" y="1749600"/>
            <a:ext cx="1990315" cy="3273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8E450C76-240A-1EAF-B2D7-F081116874C9}"/>
              </a:ext>
            </a:extLst>
          </p:cNvPr>
          <p:cNvPicPr>
            <a:picLocks noChangeAspect="1"/>
          </p:cNvPicPr>
          <p:nvPr/>
        </p:nvPicPr>
        <p:blipFill>
          <a:blip r:embed="rId9"/>
          <a:stretch>
            <a:fillRect/>
          </a:stretch>
        </p:blipFill>
        <p:spPr>
          <a:xfrm>
            <a:off x="6832779" y="1749600"/>
            <a:ext cx="2125548" cy="3273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Google Shape;856;p43">
            <a:extLst>
              <a:ext uri="{FF2B5EF4-FFF2-40B4-BE49-F238E27FC236}">
                <a16:creationId xmlns:a16="http://schemas.microsoft.com/office/drawing/2014/main" id="{32E75644-9BB6-DB36-1E0F-B04E11D226E3}"/>
              </a:ext>
            </a:extLst>
          </p:cNvPr>
          <p:cNvSpPr txBox="1">
            <a:spLocks noGrp="1"/>
          </p:cNvSpPr>
          <p:nvPr>
            <p:ph type="title"/>
          </p:nvPr>
        </p:nvSpPr>
        <p:spPr>
          <a:xfrm>
            <a:off x="115259" y="1201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 Excel - Pivot Tables )</a:t>
            </a:r>
            <a:endParaRPr dirty="0"/>
          </a:p>
        </p:txBody>
      </p:sp>
    </p:spTree>
    <p:extLst>
      <p:ext uri="{BB962C8B-B14F-4D97-AF65-F5344CB8AC3E}">
        <p14:creationId xmlns:p14="http://schemas.microsoft.com/office/powerpoint/2010/main" val="407285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CE8A12C2-3ABB-8889-8B1D-BDA9D9203A4D}"/>
              </a:ext>
            </a:extLst>
          </p:cNvPr>
          <p:cNvGraphicFramePr>
            <a:graphicFrameLocks noChangeAspect="1"/>
          </p:cNvGraphicFramePr>
          <p:nvPr>
            <p:custDataLst>
              <p:tags r:id="rId1"/>
            </p:custDataLst>
            <p:extLst>
              <p:ext uri="{D42A27DB-BD31-4B8C-83A1-F6EECF244321}">
                <p14:modId xmlns:p14="http://schemas.microsoft.com/office/powerpoint/2010/main" val="35656450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CE8A12C2-3ABB-8889-8B1D-BDA9D9203A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74" name="Google Shape;574;p35"/>
          <p:cNvSpPr txBox="1">
            <a:spLocks noGrp="1"/>
          </p:cNvSpPr>
          <p:nvPr>
            <p:ph type="title"/>
          </p:nvPr>
        </p:nvSpPr>
        <p:spPr>
          <a:xfrm>
            <a:off x="2946160" y="1798299"/>
            <a:ext cx="4150500" cy="6915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dirty="0"/>
            </a:br>
            <a:br>
              <a:rPr lang="en-US" dirty="0"/>
            </a:br>
            <a:br>
              <a:rPr lang="en-US" dirty="0"/>
            </a:br>
            <a:br>
              <a:rPr lang="en-US" dirty="0"/>
            </a:br>
            <a:br>
              <a:rPr lang="en-US" dirty="0"/>
            </a:br>
            <a:br>
              <a:rPr lang="en-US" dirty="0"/>
            </a:br>
            <a:br>
              <a:rPr lang="en-US" dirty="0"/>
            </a:br>
            <a:br>
              <a:rPr lang="en-US" dirty="0"/>
            </a:br>
            <a:r>
              <a:rPr lang="en-US" dirty="0"/>
              <a:t>Data Visualization</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217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3927387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TextBox 20">
            <a:extLst>
              <a:ext uri="{FF2B5EF4-FFF2-40B4-BE49-F238E27FC236}">
                <a16:creationId xmlns:a16="http://schemas.microsoft.com/office/drawing/2014/main" id="{5A72C38D-22A3-A223-8C31-8025D13BDB80}"/>
              </a:ext>
            </a:extLst>
          </p:cNvPr>
          <p:cNvSpPr txBox="1"/>
          <p:nvPr/>
        </p:nvSpPr>
        <p:spPr>
          <a:xfrm>
            <a:off x="633600" y="1493538"/>
            <a:ext cx="8172000" cy="1631216"/>
          </a:xfrm>
          <a:prstGeom prst="rect">
            <a:avLst/>
          </a:prstGeom>
          <a:noFill/>
        </p:spPr>
        <p:txBody>
          <a:bodyPr wrap="square">
            <a:spAutoFit/>
          </a:bodyPr>
          <a:lstStyle/>
          <a:p>
            <a:pPr marL="228600" indent="-228600" algn="just">
              <a:buAutoNum type="arabicPeriod"/>
            </a:pPr>
            <a:r>
              <a:rPr lang="en-US" sz="1000" dirty="0"/>
              <a:t>What are the most common crime types in Boston? </a:t>
            </a:r>
          </a:p>
          <a:p>
            <a:pPr algn="just"/>
            <a:endParaRPr lang="en-US" sz="1000" dirty="0"/>
          </a:p>
          <a:p>
            <a:pPr algn="just"/>
            <a:r>
              <a:rPr lang="en-US" sz="1000" dirty="0"/>
              <a:t>The dashboard can provide a breakdown of the top 10 crimes, likely showing categories like property crimes, violent crimes, and others.</a:t>
            </a:r>
          </a:p>
          <a:p>
            <a:pPr algn="just"/>
            <a:endParaRPr lang="en-US" sz="1000" dirty="0"/>
          </a:p>
          <a:p>
            <a:pPr algn="just"/>
            <a:r>
              <a:rPr lang="en-US" sz="1000" dirty="0"/>
              <a:t>2. How have crime rates changed over time in Boston? </a:t>
            </a:r>
          </a:p>
          <a:p>
            <a:pPr algn="just"/>
            <a:endParaRPr lang="en-US" sz="1000" dirty="0"/>
          </a:p>
          <a:p>
            <a:pPr algn="just"/>
            <a:r>
              <a:rPr lang="en-US" sz="1000" dirty="0"/>
              <a:t>The "Crimes Over Years" chart would visualize trends in crime occurrences over a specific period, allowing users to identify increases or decreases in crime rates.</a:t>
            </a:r>
          </a:p>
          <a:p>
            <a:pPr algn="just"/>
            <a:endParaRPr lang="en-US" sz="1000" dirty="0"/>
          </a:p>
          <a:p>
            <a:pPr algn="just"/>
            <a:r>
              <a:rPr lang="en-US" sz="1000" dirty="0"/>
              <a:t>3. Are there specific areas or neighborhoods in Boston with higher crime?</a:t>
            </a:r>
          </a:p>
        </p:txBody>
      </p:sp>
      <p:sp>
        <p:nvSpPr>
          <p:cNvPr id="22" name="Title 3">
            <a:extLst>
              <a:ext uri="{FF2B5EF4-FFF2-40B4-BE49-F238E27FC236}">
                <a16:creationId xmlns:a16="http://schemas.microsoft.com/office/drawing/2014/main" id="{3D97C9D9-E9FD-87E6-F1A9-CDDE183CF988}"/>
              </a:ext>
            </a:extLst>
          </p:cNvPr>
          <p:cNvSpPr>
            <a:spLocks noGrp="1"/>
          </p:cNvSpPr>
          <p:nvPr>
            <p:ph type="title"/>
          </p:nvPr>
        </p:nvSpPr>
        <p:spPr>
          <a:xfrm>
            <a:off x="180000" y="193025"/>
            <a:ext cx="7704000" cy="572700"/>
          </a:xfrm>
        </p:spPr>
        <p:txBody>
          <a:bodyPr vert="horz"/>
          <a:lstStyle/>
          <a:p>
            <a:r>
              <a:rPr lang="en-US" dirty="0"/>
              <a:t>The following dashboard answer these questions and even more:</a:t>
            </a:r>
          </a:p>
        </p:txBody>
      </p:sp>
    </p:spTree>
    <p:extLst>
      <p:ext uri="{BB962C8B-B14F-4D97-AF65-F5344CB8AC3E}">
        <p14:creationId xmlns:p14="http://schemas.microsoft.com/office/powerpoint/2010/main" val="136683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Figure 1  (  Crime Dashboard )</a:t>
            </a:r>
            <a:endParaRPr lang="en-US" dirty="0"/>
          </a:p>
        </p:txBody>
      </p:sp>
      <p:pic>
        <p:nvPicPr>
          <p:cNvPr id="5" name="Picture 4" descr="A screenshot of a graph&#10;&#10;Description automatically generated">
            <a:extLst>
              <a:ext uri="{FF2B5EF4-FFF2-40B4-BE49-F238E27FC236}">
                <a16:creationId xmlns:a16="http://schemas.microsoft.com/office/drawing/2014/main" id="{B7BBA952-9998-D420-B85E-9A74FF117AA4}"/>
              </a:ext>
            </a:extLst>
          </p:cNvPr>
          <p:cNvPicPr>
            <a:picLocks noChangeAspect="1"/>
          </p:cNvPicPr>
          <p:nvPr/>
        </p:nvPicPr>
        <p:blipFill>
          <a:blip r:embed="rId6"/>
          <a:stretch>
            <a:fillRect/>
          </a:stretch>
        </p:blipFill>
        <p:spPr>
          <a:xfrm>
            <a:off x="856800" y="943200"/>
            <a:ext cx="7704000" cy="4200299"/>
          </a:xfrm>
          <a:prstGeom prst="rect">
            <a:avLst/>
          </a:prstGeom>
        </p:spPr>
      </p:pic>
    </p:spTree>
    <p:extLst>
      <p:ext uri="{BB962C8B-B14F-4D97-AF65-F5344CB8AC3E}">
        <p14:creationId xmlns:p14="http://schemas.microsoft.com/office/powerpoint/2010/main" val="124766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247638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Figure 2  ( UCR )</a:t>
            </a:r>
            <a:endParaRPr lang="en-US" dirty="0"/>
          </a:p>
        </p:txBody>
      </p:sp>
      <p:pic>
        <p:nvPicPr>
          <p:cNvPr id="5" name="Picture 4" descr="A graph with blue squares&#10;&#10;Description automatically generated with medium confidence">
            <a:extLst>
              <a:ext uri="{FF2B5EF4-FFF2-40B4-BE49-F238E27FC236}">
                <a16:creationId xmlns:a16="http://schemas.microsoft.com/office/drawing/2014/main" id="{BF3B49A2-B7B1-511D-5897-ED37737E2A13}"/>
              </a:ext>
            </a:extLst>
          </p:cNvPr>
          <p:cNvPicPr>
            <a:picLocks noChangeAspect="1"/>
          </p:cNvPicPr>
          <p:nvPr/>
        </p:nvPicPr>
        <p:blipFill>
          <a:blip r:embed="rId6"/>
          <a:stretch>
            <a:fillRect/>
          </a:stretch>
        </p:blipFill>
        <p:spPr>
          <a:xfrm>
            <a:off x="819057" y="886741"/>
            <a:ext cx="7505886" cy="4063734"/>
          </a:xfrm>
          <a:prstGeom prst="rect">
            <a:avLst/>
          </a:prstGeom>
        </p:spPr>
      </p:pic>
    </p:spTree>
    <p:extLst>
      <p:ext uri="{BB962C8B-B14F-4D97-AF65-F5344CB8AC3E}">
        <p14:creationId xmlns:p14="http://schemas.microsoft.com/office/powerpoint/2010/main" val="240610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2232831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Figure 3 (  Top 10 Crimes )</a:t>
            </a:r>
            <a:endParaRPr lang="en-US" dirty="0"/>
          </a:p>
        </p:txBody>
      </p:sp>
      <p:pic>
        <p:nvPicPr>
          <p:cNvPr id="5" name="Picture 4" descr="A screenshot of a color chart&#10;&#10;Description automatically generated">
            <a:extLst>
              <a:ext uri="{FF2B5EF4-FFF2-40B4-BE49-F238E27FC236}">
                <a16:creationId xmlns:a16="http://schemas.microsoft.com/office/drawing/2014/main" id="{6017FB33-8DE9-3B36-F5CE-88DDDC1DA4C3}"/>
              </a:ext>
            </a:extLst>
          </p:cNvPr>
          <p:cNvPicPr>
            <a:picLocks noChangeAspect="1"/>
          </p:cNvPicPr>
          <p:nvPr/>
        </p:nvPicPr>
        <p:blipFill>
          <a:blip r:embed="rId6"/>
          <a:stretch>
            <a:fillRect/>
          </a:stretch>
        </p:blipFill>
        <p:spPr>
          <a:xfrm>
            <a:off x="720000" y="765724"/>
            <a:ext cx="7932244" cy="4377775"/>
          </a:xfrm>
          <a:prstGeom prst="rect">
            <a:avLst/>
          </a:prstGeom>
        </p:spPr>
      </p:pic>
    </p:spTree>
    <p:extLst>
      <p:ext uri="{BB962C8B-B14F-4D97-AF65-F5344CB8AC3E}">
        <p14:creationId xmlns:p14="http://schemas.microsoft.com/office/powerpoint/2010/main" val="3756376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2829094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Figure 4 ( Crimes Over Months )</a:t>
            </a:r>
            <a:endParaRPr lang="en-US" dirty="0"/>
          </a:p>
        </p:txBody>
      </p:sp>
      <p:pic>
        <p:nvPicPr>
          <p:cNvPr id="5" name="Picture 4" descr="A line graph with a red and white background&#10;&#10;Description automatically generated">
            <a:extLst>
              <a:ext uri="{FF2B5EF4-FFF2-40B4-BE49-F238E27FC236}">
                <a16:creationId xmlns:a16="http://schemas.microsoft.com/office/drawing/2014/main" id="{898A6C5A-9A75-FBFB-15DC-A2EE74D9ED55}"/>
              </a:ext>
            </a:extLst>
          </p:cNvPr>
          <p:cNvPicPr>
            <a:picLocks noChangeAspect="1"/>
          </p:cNvPicPr>
          <p:nvPr/>
        </p:nvPicPr>
        <p:blipFill>
          <a:blip r:embed="rId6"/>
          <a:stretch>
            <a:fillRect/>
          </a:stretch>
        </p:blipFill>
        <p:spPr>
          <a:xfrm>
            <a:off x="943200" y="765725"/>
            <a:ext cx="8107200" cy="4332285"/>
          </a:xfrm>
          <a:prstGeom prst="rect">
            <a:avLst/>
          </a:prstGeom>
        </p:spPr>
      </p:pic>
    </p:spTree>
    <p:extLst>
      <p:ext uri="{BB962C8B-B14F-4D97-AF65-F5344CB8AC3E}">
        <p14:creationId xmlns:p14="http://schemas.microsoft.com/office/powerpoint/2010/main" val="130581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38318562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Figure 5 ( Crimes Over Street )</a:t>
            </a:r>
            <a:endParaRPr lang="en-US" dirty="0"/>
          </a:p>
        </p:txBody>
      </p:sp>
      <p:pic>
        <p:nvPicPr>
          <p:cNvPr id="5" name="Picture 4" descr="A graph of blue bars&#10;&#10;Description automatically generated with medium confidence">
            <a:extLst>
              <a:ext uri="{FF2B5EF4-FFF2-40B4-BE49-F238E27FC236}">
                <a16:creationId xmlns:a16="http://schemas.microsoft.com/office/drawing/2014/main" id="{8064CD58-90CD-8AEA-79E8-A60C564DD609}"/>
              </a:ext>
            </a:extLst>
          </p:cNvPr>
          <p:cNvPicPr>
            <a:picLocks noChangeAspect="1"/>
          </p:cNvPicPr>
          <p:nvPr/>
        </p:nvPicPr>
        <p:blipFill>
          <a:blip r:embed="rId6"/>
          <a:stretch>
            <a:fillRect/>
          </a:stretch>
        </p:blipFill>
        <p:spPr>
          <a:xfrm>
            <a:off x="784800" y="789100"/>
            <a:ext cx="7891200" cy="4161375"/>
          </a:xfrm>
          <a:prstGeom prst="rect">
            <a:avLst/>
          </a:prstGeom>
        </p:spPr>
      </p:pic>
    </p:spTree>
    <p:extLst>
      <p:ext uri="{BB962C8B-B14F-4D97-AF65-F5344CB8AC3E}">
        <p14:creationId xmlns:p14="http://schemas.microsoft.com/office/powerpoint/2010/main" val="144440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94754206-11D4-8E3B-1EC6-1FC3E9C8E621}"/>
              </a:ext>
            </a:extLst>
          </p:cNvPr>
          <p:cNvGraphicFramePr>
            <a:graphicFrameLocks noChangeAspect="1"/>
          </p:cNvGraphicFramePr>
          <p:nvPr>
            <p:custDataLst>
              <p:tags r:id="rId1"/>
            </p:custDataLst>
            <p:extLst>
              <p:ext uri="{D42A27DB-BD31-4B8C-83A1-F6EECF244321}">
                <p14:modId xmlns:p14="http://schemas.microsoft.com/office/powerpoint/2010/main" val="656961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94754206-11D4-8E3B-1EC6-1FC3E9C8E62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57" name="Google Shape;557;p34"/>
          <p:cNvSpPr txBox="1">
            <a:spLocks noGrp="1"/>
          </p:cNvSpPr>
          <p:nvPr>
            <p:ph type="title"/>
          </p:nvPr>
        </p:nvSpPr>
        <p:spPr>
          <a:xfrm>
            <a:off x="446400" y="17233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Acknowlegment</a:t>
            </a:r>
            <a:endParaRPr b="1" dirty="0">
              <a:latin typeface="Times New Roman" panose="02020603050405020304" pitchFamily="18" charset="0"/>
              <a:cs typeface="Times New Roman" panose="02020603050405020304" pitchFamily="18" charset="0"/>
            </a:endParaRPr>
          </a:p>
        </p:txBody>
      </p:sp>
      <p:sp>
        <p:nvSpPr>
          <p:cNvPr id="558" name="Google Shape;558;p34"/>
          <p:cNvSpPr txBox="1">
            <a:spLocks noGrp="1"/>
          </p:cNvSpPr>
          <p:nvPr>
            <p:ph type="subTitle" idx="2"/>
          </p:nvPr>
        </p:nvSpPr>
        <p:spPr>
          <a:xfrm>
            <a:off x="801670" y="885973"/>
            <a:ext cx="7704100" cy="3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Passion One"/>
              </a:rPr>
              <a:t>On my own behalf and on behalf of my team &amp; the whole group</a:t>
            </a:r>
          </a:p>
          <a:p>
            <a:pPr marL="0" lvl="0" indent="0" algn="l" rtl="0">
              <a:spcBef>
                <a:spcPts val="0"/>
              </a:spcBef>
              <a:spcAft>
                <a:spcPts val="0"/>
              </a:spcAft>
              <a:buNone/>
            </a:pPr>
            <a:endParaRPr lang="ar-EG" dirty="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Passion One"/>
            </a:endParaRPr>
          </a:p>
          <a:p>
            <a:pPr algn="just"/>
            <a:r>
              <a:rPr lang="en-US" dirty="0">
                <a:solidFill>
                  <a:schemeClr val="tx1">
                    <a:lumMod val="50000"/>
                  </a:schemeClr>
                </a:solidFill>
                <a:latin typeface="Times New Roman" panose="02020603050405020304" pitchFamily="18" charset="0"/>
                <a:cs typeface="Times New Roman" panose="02020603050405020304" pitchFamily="18" charset="0"/>
                <a:sym typeface="Passion One"/>
              </a:rPr>
              <a:t>We would like to express our sincere gratitude to the </a:t>
            </a:r>
            <a:r>
              <a:rPr lang="en-US" dirty="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Passion One"/>
              </a:rPr>
              <a:t>Ministry of Communications and Information Technology (MCIT) </a:t>
            </a:r>
            <a:r>
              <a:rPr lang="en-US" dirty="0">
                <a:solidFill>
                  <a:schemeClr val="tx1">
                    <a:lumMod val="50000"/>
                  </a:schemeClr>
                </a:solidFill>
                <a:latin typeface="Times New Roman" panose="02020603050405020304" pitchFamily="18" charset="0"/>
                <a:cs typeface="Times New Roman" panose="02020603050405020304" pitchFamily="18" charset="0"/>
                <a:sym typeface="Passion One"/>
              </a:rPr>
              <a:t>for launching the Digital Egypt Pioneers Initiative (DEPI), and specifically for the Data Analyst Specialist track.</a:t>
            </a:r>
          </a:p>
          <a:p>
            <a:pPr algn="just"/>
            <a:endParaRPr lang="en-US" dirty="0">
              <a:solidFill>
                <a:schemeClr val="tx1">
                  <a:lumMod val="50000"/>
                </a:schemeClr>
              </a:solidFill>
              <a:latin typeface="Times New Roman" panose="02020603050405020304" pitchFamily="18" charset="0"/>
              <a:cs typeface="Times New Roman" panose="02020603050405020304" pitchFamily="18" charset="0"/>
              <a:sym typeface="Passion One"/>
            </a:endParaRPr>
          </a:p>
          <a:p>
            <a:pPr algn="just"/>
            <a:r>
              <a:rPr lang="en-US" dirty="0">
                <a:solidFill>
                  <a:schemeClr val="tx1">
                    <a:lumMod val="50000"/>
                  </a:schemeClr>
                </a:solidFill>
                <a:latin typeface="Times New Roman" panose="02020603050405020304" pitchFamily="18" charset="0"/>
                <a:cs typeface="Times New Roman" panose="02020603050405020304" pitchFamily="18" charset="0"/>
                <a:sym typeface="Passion One"/>
              </a:rPr>
              <a:t>We also extend our appreciation to </a:t>
            </a:r>
            <a:r>
              <a:rPr lang="en-US" dirty="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Passion One"/>
              </a:rPr>
              <a:t>Next Academy </a:t>
            </a:r>
            <a:r>
              <a:rPr lang="en-US" dirty="0">
                <a:solidFill>
                  <a:schemeClr val="tx1">
                    <a:lumMod val="50000"/>
                  </a:schemeClr>
                </a:solidFill>
                <a:latin typeface="Times New Roman" panose="02020603050405020304" pitchFamily="18" charset="0"/>
                <a:cs typeface="Times New Roman" panose="02020603050405020304" pitchFamily="18" charset="0"/>
                <a:sym typeface="Passion One"/>
              </a:rPr>
              <a:t>for their invaluable collaboration in this endeavor. A special thank goes for </a:t>
            </a:r>
            <a:r>
              <a:rPr lang="en-US" dirty="0">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Passion One"/>
              </a:rPr>
              <a:t>Abdullah Kamal </a:t>
            </a:r>
            <a:r>
              <a:rPr lang="en-US" dirty="0">
                <a:solidFill>
                  <a:schemeClr val="tx1">
                    <a:lumMod val="50000"/>
                  </a:schemeClr>
                </a:solidFill>
                <a:latin typeface="Times New Roman" panose="02020603050405020304" pitchFamily="18" charset="0"/>
                <a:cs typeface="Times New Roman" panose="02020603050405020304" pitchFamily="18" charset="0"/>
                <a:sym typeface="Passion One"/>
              </a:rPr>
              <a:t>for his dedication and expertise as instructor, guiding us through this vital program.</a:t>
            </a:r>
          </a:p>
          <a:p>
            <a:pPr algn="just"/>
            <a:endParaRPr lang="en-US" dirty="0">
              <a:solidFill>
                <a:schemeClr val="tx1">
                  <a:lumMod val="50000"/>
                </a:schemeClr>
              </a:solidFill>
              <a:latin typeface="Times New Roman" panose="02020603050405020304" pitchFamily="18" charset="0"/>
              <a:cs typeface="Times New Roman" panose="02020603050405020304" pitchFamily="18" charset="0"/>
              <a:sym typeface="Passion One"/>
            </a:endParaRPr>
          </a:p>
          <a:p>
            <a:pPr algn="just"/>
            <a:r>
              <a:rPr lang="en-US" dirty="0">
                <a:solidFill>
                  <a:schemeClr val="tx1">
                    <a:lumMod val="50000"/>
                  </a:schemeClr>
                </a:solidFill>
                <a:latin typeface="Times New Roman" panose="02020603050405020304" pitchFamily="18" charset="0"/>
                <a:cs typeface="Times New Roman" panose="02020603050405020304" pitchFamily="18" charset="0"/>
                <a:sym typeface="Passion One"/>
              </a:rPr>
              <a:t>Together, we are equipped as data analysts with the tools needed to secure us freelancing employment opportunities in the data analytics field. Thanks to everyone involved for this commitment to fostering our skills and shaping a brighter future for us.</a:t>
            </a:r>
          </a:p>
          <a:p>
            <a:pPr marL="0" lvl="0" indent="0" algn="l" rtl="0">
              <a:spcBef>
                <a:spcPts val="0"/>
              </a:spcBef>
              <a:spcAft>
                <a:spcPts val="0"/>
              </a:spcAft>
              <a:buNone/>
            </a:pPr>
            <a:endParaRPr dirty="0">
              <a:solidFill>
                <a:schemeClr val="tx1">
                  <a:lumMod val="50000"/>
                </a:schemeClr>
              </a:solidFill>
              <a:latin typeface="Times New Roman" panose="02020603050405020304" pitchFamily="18" charset="0"/>
              <a:cs typeface="+mj-cs"/>
            </a:endParaRPr>
          </a:p>
          <a:p>
            <a:pPr marL="0" lvl="0" indent="0" algn="l" rtl="0">
              <a:spcBef>
                <a:spcPts val="0"/>
              </a:spcBef>
              <a:spcAft>
                <a:spcPts val="0"/>
              </a:spcAft>
              <a:buNone/>
            </a:pPr>
            <a:endParaRPr dirty="0">
              <a:solidFill>
                <a:schemeClr val="tx1">
                  <a:lumMod val="50000"/>
                </a:schemeClr>
              </a:solidFill>
              <a:latin typeface="Times New Roman" panose="02020603050405020304" pitchFamily="18" charset="0"/>
              <a:cs typeface="+mj-cs"/>
            </a:endParaRPr>
          </a:p>
          <a:p>
            <a:pPr marL="0" lvl="0" indent="0" algn="l" rtl="0">
              <a:spcBef>
                <a:spcPts val="0"/>
              </a:spcBef>
              <a:spcAft>
                <a:spcPts val="0"/>
              </a:spcAft>
              <a:buNone/>
            </a:pPr>
            <a:endParaRPr dirty="0">
              <a:solidFill>
                <a:schemeClr val="tx1">
                  <a:lumMod val="50000"/>
                </a:schemeClr>
              </a:solidFill>
              <a:latin typeface="Times New Roman" panose="02020603050405020304" pitchFamily="18" charset="0"/>
              <a:cs typeface="+mj-cs"/>
            </a:endParaRPr>
          </a:p>
          <a:p>
            <a:pPr marL="0" lvl="0" indent="0" algn="l" rtl="0">
              <a:spcBef>
                <a:spcPts val="0"/>
              </a:spcBef>
              <a:spcAft>
                <a:spcPts val="0"/>
              </a:spcAft>
              <a:buNone/>
            </a:pPr>
            <a:endParaRPr dirty="0">
              <a:solidFill>
                <a:schemeClr val="tx1">
                  <a:lumMod val="50000"/>
                </a:schemeClr>
              </a:solidFill>
              <a:latin typeface="Times New Roman" panose="02020603050405020304" pitchFamily="18" charset="0"/>
              <a:cs typeface="+mj-cs"/>
            </a:endParaRPr>
          </a:p>
        </p:txBody>
      </p:sp>
      <p:grpSp>
        <p:nvGrpSpPr>
          <p:cNvPr id="559" name="Google Shape;559;p34"/>
          <p:cNvGrpSpPr/>
          <p:nvPr/>
        </p:nvGrpSpPr>
        <p:grpSpPr>
          <a:xfrm>
            <a:off x="350755" y="4018677"/>
            <a:ext cx="902056" cy="901976"/>
            <a:chOff x="4246593" y="503852"/>
            <a:chExt cx="902056" cy="901976"/>
          </a:xfrm>
        </p:grpSpPr>
        <p:grpSp>
          <p:nvGrpSpPr>
            <p:cNvPr id="560" name="Google Shape;560;p34"/>
            <p:cNvGrpSpPr/>
            <p:nvPr/>
          </p:nvGrpSpPr>
          <p:grpSpPr>
            <a:xfrm>
              <a:off x="4246593" y="503900"/>
              <a:ext cx="901831" cy="901928"/>
              <a:chOff x="5998919" y="3270921"/>
              <a:chExt cx="1426046" cy="1426198"/>
            </a:xfrm>
          </p:grpSpPr>
          <p:sp>
            <p:nvSpPr>
              <p:cNvPr id="561" name="Google Shape;561;p34"/>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4"/>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3" name="Google Shape;563;p34"/>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4"/>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5" name="Google Shape;565;p34"/>
            <p:cNvGrpSpPr/>
            <p:nvPr/>
          </p:nvGrpSpPr>
          <p:grpSpPr>
            <a:xfrm>
              <a:off x="4246593" y="503852"/>
              <a:ext cx="901928" cy="901976"/>
              <a:chOff x="5998919" y="3270845"/>
              <a:chExt cx="1426198" cy="1426274"/>
            </a:xfrm>
          </p:grpSpPr>
          <p:sp>
            <p:nvSpPr>
              <p:cNvPr id="566" name="Google Shape;566;p34"/>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4"/>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4"/>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26626484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Figure 6 ( Crimes Over Days of the Week)</a:t>
            </a:r>
            <a:endParaRPr lang="en-US" dirty="0"/>
          </a:p>
        </p:txBody>
      </p:sp>
      <p:pic>
        <p:nvPicPr>
          <p:cNvPr id="5" name="Picture 4" descr="A graph of a week&#10;&#10;Description automatically generated with medium confidence">
            <a:extLst>
              <a:ext uri="{FF2B5EF4-FFF2-40B4-BE49-F238E27FC236}">
                <a16:creationId xmlns:a16="http://schemas.microsoft.com/office/drawing/2014/main" id="{9914FE72-1948-FE40-C4B9-66F5D212CA6B}"/>
              </a:ext>
            </a:extLst>
          </p:cNvPr>
          <p:cNvPicPr>
            <a:picLocks noChangeAspect="1"/>
          </p:cNvPicPr>
          <p:nvPr/>
        </p:nvPicPr>
        <p:blipFill>
          <a:blip r:embed="rId6"/>
          <a:stretch>
            <a:fillRect/>
          </a:stretch>
        </p:blipFill>
        <p:spPr>
          <a:xfrm>
            <a:off x="748800" y="765725"/>
            <a:ext cx="7804800" cy="4170690"/>
          </a:xfrm>
          <a:prstGeom prst="rect">
            <a:avLst/>
          </a:prstGeom>
        </p:spPr>
      </p:pic>
    </p:spTree>
    <p:extLst>
      <p:ext uri="{BB962C8B-B14F-4D97-AF65-F5344CB8AC3E}">
        <p14:creationId xmlns:p14="http://schemas.microsoft.com/office/powerpoint/2010/main" val="358631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1628484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Figure 7 ( Crimes Over Years )</a:t>
            </a:r>
            <a:endParaRPr lang="en-US" dirty="0"/>
          </a:p>
        </p:txBody>
      </p:sp>
      <p:pic>
        <p:nvPicPr>
          <p:cNvPr id="5" name="Picture 4" descr="A graph showing a line&#10;&#10;Description automatically generated with medium confidence">
            <a:extLst>
              <a:ext uri="{FF2B5EF4-FFF2-40B4-BE49-F238E27FC236}">
                <a16:creationId xmlns:a16="http://schemas.microsoft.com/office/drawing/2014/main" id="{6518C20D-1A52-1725-7D04-68141A9FC2F0}"/>
              </a:ext>
            </a:extLst>
          </p:cNvPr>
          <p:cNvPicPr>
            <a:picLocks noChangeAspect="1"/>
          </p:cNvPicPr>
          <p:nvPr/>
        </p:nvPicPr>
        <p:blipFill>
          <a:blip r:embed="rId6"/>
          <a:stretch>
            <a:fillRect/>
          </a:stretch>
        </p:blipFill>
        <p:spPr>
          <a:xfrm>
            <a:off x="572400" y="765725"/>
            <a:ext cx="7999200" cy="4249575"/>
          </a:xfrm>
          <a:prstGeom prst="rect">
            <a:avLst/>
          </a:prstGeom>
        </p:spPr>
      </p:pic>
    </p:spTree>
    <p:extLst>
      <p:ext uri="{BB962C8B-B14F-4D97-AF65-F5344CB8AC3E}">
        <p14:creationId xmlns:p14="http://schemas.microsoft.com/office/powerpoint/2010/main" val="235163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CE8A12C2-3ABB-8889-8B1D-BDA9D9203A4D}"/>
              </a:ext>
            </a:extLst>
          </p:cNvPr>
          <p:cNvGraphicFramePr>
            <a:graphicFrameLocks noChangeAspect="1"/>
          </p:cNvGraphicFramePr>
          <p:nvPr>
            <p:custDataLst>
              <p:tags r:id="rId1"/>
            </p:custDataLst>
            <p:extLst>
              <p:ext uri="{D42A27DB-BD31-4B8C-83A1-F6EECF244321}">
                <p14:modId xmlns:p14="http://schemas.microsoft.com/office/powerpoint/2010/main" val="3925038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CE8A12C2-3ABB-8889-8B1D-BDA9D9203A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74" name="Google Shape;574;p35"/>
          <p:cNvSpPr txBox="1">
            <a:spLocks noGrp="1"/>
          </p:cNvSpPr>
          <p:nvPr>
            <p:ph type="title"/>
          </p:nvPr>
        </p:nvSpPr>
        <p:spPr>
          <a:xfrm>
            <a:off x="2946160" y="1798299"/>
            <a:ext cx="4150500" cy="6915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dirty="0"/>
            </a:br>
            <a:br>
              <a:rPr lang="en-US" dirty="0"/>
            </a:br>
            <a:br>
              <a:rPr lang="en-US" dirty="0"/>
            </a:br>
            <a:br>
              <a:rPr lang="en-US" dirty="0"/>
            </a:br>
            <a:br>
              <a:rPr lang="en-US" dirty="0"/>
            </a:br>
            <a:br>
              <a:rPr lang="en-US" dirty="0"/>
            </a:br>
            <a:br>
              <a:rPr lang="en-US" dirty="0"/>
            </a:br>
            <a:br>
              <a:rPr lang="en-US" dirty="0"/>
            </a:br>
            <a:r>
              <a:rPr lang="en-US" dirty="0"/>
              <a:t>Conclusion</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44075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E9FBE3DD-F380-FC1A-C48E-E36A6ED249BF}"/>
              </a:ext>
            </a:extLst>
          </p:cNvPr>
          <p:cNvGraphicFramePr>
            <a:graphicFrameLocks noChangeAspect="1"/>
          </p:cNvGraphicFramePr>
          <p:nvPr>
            <p:custDataLst>
              <p:tags r:id="rId1"/>
            </p:custDataLst>
            <p:extLst>
              <p:ext uri="{D42A27DB-BD31-4B8C-83A1-F6EECF244321}">
                <p14:modId xmlns:p14="http://schemas.microsoft.com/office/powerpoint/2010/main" val="20169613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83" name="Google Shape;483;p32"/>
          <p:cNvSpPr txBox="1">
            <a:spLocks noGrp="1"/>
          </p:cNvSpPr>
          <p:nvPr>
            <p:ph type="title"/>
          </p:nvPr>
        </p:nvSpPr>
        <p:spPr>
          <a:xfrm>
            <a:off x="401349" y="413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grpSp>
        <p:nvGrpSpPr>
          <p:cNvPr id="488" name="Google Shape;488;p32"/>
          <p:cNvGrpSpPr/>
          <p:nvPr/>
        </p:nvGrpSpPr>
        <p:grpSpPr>
          <a:xfrm>
            <a:off x="8105349" y="4148721"/>
            <a:ext cx="1099092" cy="1238854"/>
            <a:chOff x="2594603" y="2081903"/>
            <a:chExt cx="871327" cy="982126"/>
          </a:xfrm>
        </p:grpSpPr>
        <p:sp>
          <p:nvSpPr>
            <p:cNvPr id="489" name="Google Shape;489;p32"/>
            <p:cNvSpPr/>
            <p:nvPr/>
          </p:nvSpPr>
          <p:spPr>
            <a:xfrm>
              <a:off x="3157347" y="2358046"/>
              <a:ext cx="186375" cy="3654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2"/>
            <p:cNvSpPr/>
            <p:nvPr/>
          </p:nvSpPr>
          <p:spPr>
            <a:xfrm>
              <a:off x="3076913" y="2815020"/>
              <a:ext cx="186375" cy="3654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32"/>
            <p:cNvSpPr/>
            <p:nvPr/>
          </p:nvSpPr>
          <p:spPr>
            <a:xfrm>
              <a:off x="3157347" y="2430693"/>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2"/>
            <p:cNvSpPr/>
            <p:nvPr/>
          </p:nvSpPr>
          <p:spPr>
            <a:xfrm>
              <a:off x="3157347" y="2455005"/>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32"/>
            <p:cNvSpPr/>
            <p:nvPr/>
          </p:nvSpPr>
          <p:spPr>
            <a:xfrm>
              <a:off x="3157347" y="2479318"/>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32"/>
            <p:cNvSpPr/>
            <p:nvPr/>
          </p:nvSpPr>
          <p:spPr>
            <a:xfrm>
              <a:off x="3143746" y="2888800"/>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32"/>
            <p:cNvSpPr/>
            <p:nvPr/>
          </p:nvSpPr>
          <p:spPr>
            <a:xfrm>
              <a:off x="3143746" y="2913076"/>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2"/>
            <p:cNvSpPr/>
            <p:nvPr/>
          </p:nvSpPr>
          <p:spPr>
            <a:xfrm>
              <a:off x="3143746" y="2937389"/>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32"/>
            <p:cNvSpPr/>
            <p:nvPr/>
          </p:nvSpPr>
          <p:spPr>
            <a:xfrm>
              <a:off x="2594639" y="2081903"/>
              <a:ext cx="871290" cy="982126"/>
            </a:xfrm>
            <a:custGeom>
              <a:avLst/>
              <a:gdLst/>
              <a:ahLst/>
              <a:cxnLst/>
              <a:rect l="l" t="t" r="r" b="b"/>
              <a:pathLst>
                <a:path w="1805783" h="2035494" extrusionOk="0">
                  <a:moveTo>
                    <a:pt x="1634108" y="2035494"/>
                  </a:moveTo>
                  <a:lnTo>
                    <a:pt x="171600" y="2035494"/>
                  </a:lnTo>
                  <a:cubicBezTo>
                    <a:pt x="76798" y="2035494"/>
                    <a:pt x="0" y="1958620"/>
                    <a:pt x="0" y="1863895"/>
                  </a:cubicBezTo>
                  <a:lnTo>
                    <a:pt x="0" y="171600"/>
                  </a:lnTo>
                  <a:cubicBezTo>
                    <a:pt x="-76" y="76874"/>
                    <a:pt x="76798" y="0"/>
                    <a:pt x="171600" y="0"/>
                  </a:cubicBezTo>
                  <a:lnTo>
                    <a:pt x="1634184" y="0"/>
                  </a:lnTo>
                  <a:cubicBezTo>
                    <a:pt x="1728985" y="0"/>
                    <a:pt x="1805783" y="76874"/>
                    <a:pt x="1805783" y="171600"/>
                  </a:cubicBezTo>
                  <a:lnTo>
                    <a:pt x="1805783" y="1863819"/>
                  </a:lnTo>
                  <a:cubicBezTo>
                    <a:pt x="1805783" y="1958620"/>
                    <a:pt x="1728909" y="2035494"/>
                    <a:pt x="1634108" y="203549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2"/>
            <p:cNvSpPr/>
            <p:nvPr/>
          </p:nvSpPr>
          <p:spPr>
            <a:xfrm>
              <a:off x="2594603" y="2323895"/>
              <a:ext cx="871290" cy="645078"/>
            </a:xfrm>
            <a:custGeom>
              <a:avLst/>
              <a:gdLst/>
              <a:ahLst/>
              <a:cxnLst/>
              <a:rect l="l" t="t" r="r" b="b"/>
              <a:pathLst>
                <a:path w="1805783" h="1336949" extrusionOk="0">
                  <a:moveTo>
                    <a:pt x="0" y="548154"/>
                  </a:moveTo>
                  <a:lnTo>
                    <a:pt x="205479" y="891277"/>
                  </a:lnTo>
                  <a:cubicBezTo>
                    <a:pt x="221507" y="918092"/>
                    <a:pt x="261615" y="913838"/>
                    <a:pt x="271642" y="884213"/>
                  </a:cubicBezTo>
                  <a:lnTo>
                    <a:pt x="550349" y="60854"/>
                  </a:lnTo>
                  <a:cubicBezTo>
                    <a:pt x="560832" y="29861"/>
                    <a:pt x="603523" y="27050"/>
                    <a:pt x="617956" y="56372"/>
                  </a:cubicBezTo>
                  <a:lnTo>
                    <a:pt x="729545" y="282893"/>
                  </a:lnTo>
                  <a:cubicBezTo>
                    <a:pt x="743522" y="311227"/>
                    <a:pt x="784466" y="309783"/>
                    <a:pt x="796392" y="280538"/>
                  </a:cubicBezTo>
                  <a:lnTo>
                    <a:pt x="901676" y="22797"/>
                  </a:lnTo>
                  <a:cubicBezTo>
                    <a:pt x="914362" y="-8272"/>
                    <a:pt x="958648" y="-7361"/>
                    <a:pt x="970119" y="24164"/>
                  </a:cubicBezTo>
                  <a:lnTo>
                    <a:pt x="1271918" y="857930"/>
                  </a:lnTo>
                  <a:cubicBezTo>
                    <a:pt x="1283844" y="890822"/>
                    <a:pt x="1330713" y="889910"/>
                    <a:pt x="1341348" y="856562"/>
                  </a:cubicBezTo>
                  <a:lnTo>
                    <a:pt x="1388065" y="709954"/>
                  </a:lnTo>
                  <a:cubicBezTo>
                    <a:pt x="1398776" y="676227"/>
                    <a:pt x="1446404" y="675771"/>
                    <a:pt x="1457723" y="709347"/>
                  </a:cubicBezTo>
                  <a:lnTo>
                    <a:pt x="1551916" y="987066"/>
                  </a:lnTo>
                  <a:cubicBezTo>
                    <a:pt x="1562703" y="1018818"/>
                    <a:pt x="1606989" y="1020642"/>
                    <a:pt x="1620283" y="989877"/>
                  </a:cubicBezTo>
                  <a:lnTo>
                    <a:pt x="1620283" y="989877"/>
                  </a:lnTo>
                  <a:cubicBezTo>
                    <a:pt x="1633576" y="959112"/>
                    <a:pt x="1677862" y="960859"/>
                    <a:pt x="1688649" y="992611"/>
                  </a:cubicBezTo>
                  <a:lnTo>
                    <a:pt x="1805783" y="133695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2"/>
            <p:cNvSpPr/>
            <p:nvPr/>
          </p:nvSpPr>
          <p:spPr>
            <a:xfrm>
              <a:off x="3054464" y="2358046"/>
              <a:ext cx="49260" cy="49260"/>
            </a:xfrm>
            <a:custGeom>
              <a:avLst/>
              <a:gdLst/>
              <a:ahLst/>
              <a:cxnLst/>
              <a:rect l="l" t="t" r="r" b="b"/>
              <a:pathLst>
                <a:path w="102093" h="102093" extrusionOk="0">
                  <a:moveTo>
                    <a:pt x="102094" y="51047"/>
                  </a:moveTo>
                  <a:cubicBezTo>
                    <a:pt x="102094" y="79229"/>
                    <a:pt x="79229" y="102094"/>
                    <a:pt x="51047" y="102094"/>
                  </a:cubicBezTo>
                  <a:cubicBezTo>
                    <a:pt x="22865" y="102094"/>
                    <a:pt x="0" y="79229"/>
                    <a:pt x="0" y="51047"/>
                  </a:cubicBezTo>
                  <a:cubicBezTo>
                    <a:pt x="0" y="22865"/>
                    <a:pt x="22865" y="0"/>
                    <a:pt x="51047" y="0"/>
                  </a:cubicBezTo>
                  <a:cubicBezTo>
                    <a:pt x="79229" y="0"/>
                    <a:pt x="102094" y="22865"/>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2"/>
            <p:cNvSpPr/>
            <p:nvPr/>
          </p:nvSpPr>
          <p:spPr>
            <a:xfrm>
              <a:off x="3306807" y="2724970"/>
              <a:ext cx="49260" cy="49260"/>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5"/>
                    <a:pt x="22855" y="0"/>
                    <a:pt x="51047" y="0"/>
                  </a:cubicBezTo>
                  <a:cubicBezTo>
                    <a:pt x="79239" y="0"/>
                    <a:pt x="102094" y="22855"/>
                    <a:pt x="102094" y="5104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32"/>
            <p:cNvSpPr/>
            <p:nvPr/>
          </p:nvSpPr>
          <p:spPr>
            <a:xfrm>
              <a:off x="2734813" y="2455008"/>
              <a:ext cx="342916" cy="205028"/>
            </a:xfrm>
            <a:custGeom>
              <a:avLst/>
              <a:gdLst/>
              <a:ahLst/>
              <a:cxnLst/>
              <a:rect l="l" t="t" r="r" b="b"/>
              <a:pathLst>
                <a:path w="710706" h="424928" extrusionOk="0">
                  <a:moveTo>
                    <a:pt x="672269" y="6831"/>
                  </a:moveTo>
                  <a:lnTo>
                    <a:pt x="596762" y="84161"/>
                  </a:lnTo>
                  <a:lnTo>
                    <a:pt x="54085" y="84161"/>
                  </a:lnTo>
                  <a:cubicBezTo>
                    <a:pt x="24232" y="84161"/>
                    <a:pt x="0" y="108393"/>
                    <a:pt x="0" y="138246"/>
                  </a:cubicBezTo>
                  <a:lnTo>
                    <a:pt x="0" y="370843"/>
                  </a:lnTo>
                  <a:cubicBezTo>
                    <a:pt x="0" y="400697"/>
                    <a:pt x="24232" y="424929"/>
                    <a:pt x="54085" y="424929"/>
                  </a:cubicBezTo>
                  <a:lnTo>
                    <a:pt x="656621" y="424929"/>
                  </a:lnTo>
                  <a:cubicBezTo>
                    <a:pt x="686474" y="424929"/>
                    <a:pt x="710706" y="400697"/>
                    <a:pt x="710706" y="370843"/>
                  </a:cubicBezTo>
                  <a:lnTo>
                    <a:pt x="710706" y="84161"/>
                  </a:lnTo>
                  <a:lnTo>
                    <a:pt x="710706" y="22555"/>
                  </a:lnTo>
                  <a:cubicBezTo>
                    <a:pt x="710782" y="2349"/>
                    <a:pt x="686322" y="-7602"/>
                    <a:pt x="672269" y="68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32"/>
            <p:cNvSpPr/>
            <p:nvPr/>
          </p:nvSpPr>
          <p:spPr>
            <a:xfrm>
              <a:off x="2594603" y="2143434"/>
              <a:ext cx="871327" cy="3665"/>
            </a:xfrm>
            <a:custGeom>
              <a:avLst/>
              <a:gdLst/>
              <a:ahLst/>
              <a:cxnLst/>
              <a:rect l="l" t="t" r="r" b="b"/>
              <a:pathLst>
                <a:path w="1805859" h="7596" extrusionOk="0">
                  <a:moveTo>
                    <a:pt x="0" y="0"/>
                  </a:moveTo>
                  <a:lnTo>
                    <a:pt x="180585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3" name="Google Shape;503;p32"/>
          <p:cNvGrpSpPr/>
          <p:nvPr/>
        </p:nvGrpSpPr>
        <p:grpSpPr>
          <a:xfrm>
            <a:off x="-262423" y="4603993"/>
            <a:ext cx="988875" cy="824428"/>
            <a:chOff x="5378191" y="1701500"/>
            <a:chExt cx="611171" cy="509535"/>
          </a:xfrm>
        </p:grpSpPr>
        <p:sp>
          <p:nvSpPr>
            <p:cNvPr id="504" name="Google Shape;504;p32"/>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2"/>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32"/>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32"/>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32"/>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2"/>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2"/>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2"/>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2"/>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2"/>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2"/>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2"/>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2"/>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2"/>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32"/>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2"/>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2"/>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48BC84ED-F69D-3031-932B-C3E45DC63F28}"/>
              </a:ext>
            </a:extLst>
          </p:cNvPr>
          <p:cNvSpPr>
            <a:spLocks noGrp="1"/>
          </p:cNvSpPr>
          <p:nvPr>
            <p:ph type="body" idx="1"/>
          </p:nvPr>
        </p:nvSpPr>
        <p:spPr>
          <a:xfrm>
            <a:off x="344887" y="837056"/>
            <a:ext cx="7704000" cy="422700"/>
          </a:xfrm>
        </p:spPr>
        <p:txBody>
          <a:bodyPr/>
          <a:lstStyle/>
          <a:p>
            <a:pPr algn="just"/>
            <a:r>
              <a:rPr lang="en-US" sz="1800" kern="100" dirty="0">
                <a:solidFill>
                  <a:schemeClr val="bg2">
                    <a:lumMod val="10000"/>
                  </a:schemeClr>
                </a:solidFill>
                <a:effectLst/>
                <a:latin typeface="Aptos" panose="020B0004020202020204" pitchFamily="34" charset="0"/>
                <a:ea typeface="Aptos" panose="020B0004020202020204" pitchFamily="34" charset="0"/>
                <a:cs typeface="Arial" panose="020B0604020202020204" pitchFamily="34" charset="0"/>
              </a:rPr>
              <a:t>This project showcases the importance of data-driven approaches in addressing the challenges of crime prevention and community safety. </a:t>
            </a:r>
          </a:p>
          <a:p>
            <a:pPr marL="114300" indent="0" algn="just">
              <a:buNone/>
            </a:pPr>
            <a:endParaRPr lang="en-US" sz="1800" kern="100" dirty="0">
              <a:solidFill>
                <a:schemeClr val="bg2">
                  <a:lumMod val="10000"/>
                </a:schemeClr>
              </a:solidFill>
              <a:effectLst/>
              <a:latin typeface="Aptos" panose="020B0004020202020204" pitchFamily="34" charset="0"/>
              <a:ea typeface="Aptos" panose="020B0004020202020204" pitchFamily="34" charset="0"/>
              <a:cs typeface="Arial" panose="020B0604020202020204" pitchFamily="34" charset="0"/>
            </a:endParaRPr>
          </a:p>
          <a:p>
            <a:pPr algn="just"/>
            <a:r>
              <a:rPr lang="en-US" sz="1800" kern="100" dirty="0">
                <a:solidFill>
                  <a:schemeClr val="bg2">
                    <a:lumMod val="10000"/>
                  </a:schemeClr>
                </a:solidFill>
                <a:effectLst/>
                <a:latin typeface="Aptos" panose="020B0004020202020204" pitchFamily="34" charset="0"/>
                <a:ea typeface="Aptos" panose="020B0004020202020204" pitchFamily="34" charset="0"/>
                <a:cs typeface="Arial" panose="020B0604020202020204" pitchFamily="34" charset="0"/>
              </a:rPr>
              <a:t>By analyzing Boston's crime data, we have identified crucial patterns and trends that can inform police strategies, optimize resource deployment, and improve public safety outcomes.</a:t>
            </a:r>
          </a:p>
          <a:p>
            <a:pPr algn="just"/>
            <a:endParaRPr lang="en-US" sz="1800" kern="100" dirty="0">
              <a:solidFill>
                <a:schemeClr val="bg2">
                  <a:lumMod val="10000"/>
                </a:schemeClr>
              </a:solidFill>
              <a:effectLst/>
              <a:latin typeface="Aptos" panose="020B0004020202020204" pitchFamily="34" charset="0"/>
              <a:ea typeface="Aptos" panose="020B0004020202020204" pitchFamily="34" charset="0"/>
              <a:cs typeface="Arial" panose="020B0604020202020204" pitchFamily="34" charset="0"/>
            </a:endParaRPr>
          </a:p>
          <a:p>
            <a:pPr algn="just"/>
            <a:r>
              <a:rPr lang="en-US" sz="1800" kern="100" dirty="0">
                <a:solidFill>
                  <a:schemeClr val="bg2">
                    <a:lumMod val="10000"/>
                  </a:schemeClr>
                </a:solidFill>
                <a:effectLst/>
                <a:latin typeface="Aptos" panose="020B0004020202020204" pitchFamily="34" charset="0"/>
                <a:ea typeface="Aptos" panose="020B0004020202020204" pitchFamily="34" charset="0"/>
                <a:cs typeface="Arial" panose="020B0604020202020204" pitchFamily="34" charset="0"/>
              </a:rPr>
              <a:t> The insights generated through this project are valuable for both law enforcement agencies and policymakers in Boston, as they provide evidence-based recommendations for reducing crime rates and enhancing the quality of life for residents.</a:t>
            </a:r>
          </a:p>
          <a:p>
            <a:pPr algn="just"/>
            <a:endParaRPr lang="en-US" dirty="0">
              <a:solidFill>
                <a:schemeClr val="bg2">
                  <a:lumMod val="1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E9FBE3DD-F380-FC1A-C48E-E36A6ED249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E9FBE3DD-F380-FC1A-C48E-E36A6ED249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83" name="Google Shape;483;p32"/>
          <p:cNvSpPr txBox="1">
            <a:spLocks noGrp="1"/>
          </p:cNvSpPr>
          <p:nvPr>
            <p:ph type="title"/>
          </p:nvPr>
        </p:nvSpPr>
        <p:spPr>
          <a:xfrm>
            <a:off x="401349" y="413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t>
            </a:r>
            <a:r>
              <a:rPr lang="en" dirty="0"/>
              <a:t>ecommendations</a:t>
            </a:r>
            <a:endParaRPr dirty="0"/>
          </a:p>
        </p:txBody>
      </p:sp>
      <p:graphicFrame>
        <p:nvGraphicFramePr>
          <p:cNvPr id="485" name="Google Shape;485;p32"/>
          <p:cNvGraphicFramePr/>
          <p:nvPr>
            <p:extLst>
              <p:ext uri="{D42A27DB-BD31-4B8C-83A1-F6EECF244321}">
                <p14:modId xmlns:p14="http://schemas.microsoft.com/office/powerpoint/2010/main" val="2080803252"/>
              </p:ext>
            </p:extLst>
          </p:nvPr>
        </p:nvGraphicFramePr>
        <p:xfrm>
          <a:off x="467910" y="1043911"/>
          <a:ext cx="7704000" cy="1084575"/>
        </p:xfrm>
        <a:graphic>
          <a:graphicData uri="http://schemas.openxmlformats.org/drawingml/2006/table">
            <a:tbl>
              <a:tblPr>
                <a:noFill/>
                <a:tableStyleId>{DE522F3D-4F81-468B-9082-80D2AFF5E1E1}</a:tableStyleId>
              </a:tblPr>
              <a:tblGrid>
                <a:gridCol w="2302350">
                  <a:extLst>
                    <a:ext uri="{9D8B030D-6E8A-4147-A177-3AD203B41FA5}">
                      <a16:colId xmlns:a16="http://schemas.microsoft.com/office/drawing/2014/main" val="20000"/>
                    </a:ext>
                  </a:extLst>
                </a:gridCol>
                <a:gridCol w="5401650">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US" sz="1000" b="1" u="sng" dirty="0">
                          <a:solidFill>
                            <a:schemeClr val="dk1"/>
                          </a:solidFill>
                          <a:latin typeface="Inter"/>
                          <a:ea typeface="Inter"/>
                          <a:cs typeface="Inter"/>
                          <a:sym typeface="Inter"/>
                        </a:rPr>
                        <a:t>Place</a:t>
                      </a:r>
                      <a:endParaRPr sz="1000" b="1" u="sng"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r>
                        <a:rPr lang="en-US" sz="1000" dirty="0"/>
                        <a:t>Increase the number of police car patrols on Washington Street in B2</a:t>
                      </a: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 sz="1000" b="1" u="sng" dirty="0">
                          <a:solidFill>
                            <a:schemeClr val="dk1"/>
                          </a:solidFill>
                          <a:latin typeface="Inter"/>
                          <a:ea typeface="Inter"/>
                          <a:cs typeface="Inter"/>
                          <a:sym typeface="Inter"/>
                        </a:rPr>
                        <a:t>Time</a:t>
                      </a:r>
                      <a:endParaRPr sz="1000" b="1" u="sng"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US" sz="1000" dirty="0"/>
                        <a:t>Increase number of police shifts from 1 PM to 6 PM</a:t>
                      </a:r>
                      <a:endParaRPr sz="1000"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US" sz="1000" b="1" u="sng" dirty="0">
                          <a:solidFill>
                            <a:schemeClr val="dk1"/>
                          </a:solidFill>
                          <a:latin typeface="Inter"/>
                          <a:ea typeface="Inter"/>
                          <a:cs typeface="Inter"/>
                          <a:sym typeface="Inter"/>
                        </a:rPr>
                        <a:t>Seasonal Trend</a:t>
                      </a:r>
                      <a:endParaRPr sz="1000" b="1" u="sng" dirty="0">
                        <a:solidFill>
                          <a:schemeClr val="dk1"/>
                        </a:solidFill>
                        <a:latin typeface="Inter"/>
                        <a:ea typeface="Inter"/>
                        <a:cs typeface="Inter"/>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t>Increase number of police shifts .</a:t>
                      </a:r>
                      <a:r>
                        <a:rPr lang="en-US" sz="1000" b="0" i="0" u="none" strike="noStrike" cap="none" dirty="0">
                          <a:solidFill>
                            <a:srgbClr val="000000"/>
                          </a:solidFill>
                          <a:latin typeface="Arial"/>
                          <a:ea typeface="Inter"/>
                          <a:cs typeface="Arial"/>
                          <a:sym typeface="Inter"/>
                        </a:rPr>
                        <a:t>A peak in crimes during warmer months (August)</a:t>
                      </a:r>
                      <a:endParaRPr sz="1000" b="0" i="0" u="none" strike="noStrike" cap="none" dirty="0">
                        <a:solidFill>
                          <a:srgbClr val="000000"/>
                        </a:solidFill>
                        <a:latin typeface="Arial"/>
                        <a:ea typeface="Inter"/>
                        <a:cs typeface="Arial"/>
                        <a:sym typeface="Inter"/>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488" name="Google Shape;488;p32"/>
          <p:cNvGrpSpPr/>
          <p:nvPr/>
        </p:nvGrpSpPr>
        <p:grpSpPr>
          <a:xfrm>
            <a:off x="8105349" y="4148721"/>
            <a:ext cx="1099092" cy="1238854"/>
            <a:chOff x="2594603" y="2081903"/>
            <a:chExt cx="871327" cy="982126"/>
          </a:xfrm>
        </p:grpSpPr>
        <p:sp>
          <p:nvSpPr>
            <p:cNvPr id="489" name="Google Shape;489;p32"/>
            <p:cNvSpPr/>
            <p:nvPr/>
          </p:nvSpPr>
          <p:spPr>
            <a:xfrm>
              <a:off x="3157347" y="2358046"/>
              <a:ext cx="186375" cy="3654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2"/>
            <p:cNvSpPr/>
            <p:nvPr/>
          </p:nvSpPr>
          <p:spPr>
            <a:xfrm>
              <a:off x="3076913" y="2815020"/>
              <a:ext cx="186375" cy="3654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32"/>
            <p:cNvSpPr/>
            <p:nvPr/>
          </p:nvSpPr>
          <p:spPr>
            <a:xfrm>
              <a:off x="3157347" y="2430693"/>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2"/>
            <p:cNvSpPr/>
            <p:nvPr/>
          </p:nvSpPr>
          <p:spPr>
            <a:xfrm>
              <a:off x="3157347" y="2455005"/>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32"/>
            <p:cNvSpPr/>
            <p:nvPr/>
          </p:nvSpPr>
          <p:spPr>
            <a:xfrm>
              <a:off x="3157347" y="2479318"/>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32"/>
            <p:cNvSpPr/>
            <p:nvPr/>
          </p:nvSpPr>
          <p:spPr>
            <a:xfrm>
              <a:off x="3143746" y="2888800"/>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32"/>
            <p:cNvSpPr/>
            <p:nvPr/>
          </p:nvSpPr>
          <p:spPr>
            <a:xfrm>
              <a:off x="3143746" y="2913076"/>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2"/>
            <p:cNvSpPr/>
            <p:nvPr/>
          </p:nvSpPr>
          <p:spPr>
            <a:xfrm>
              <a:off x="3143746" y="2937389"/>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32"/>
            <p:cNvSpPr/>
            <p:nvPr/>
          </p:nvSpPr>
          <p:spPr>
            <a:xfrm>
              <a:off x="2594639" y="2081903"/>
              <a:ext cx="871290" cy="982126"/>
            </a:xfrm>
            <a:custGeom>
              <a:avLst/>
              <a:gdLst/>
              <a:ahLst/>
              <a:cxnLst/>
              <a:rect l="l" t="t" r="r" b="b"/>
              <a:pathLst>
                <a:path w="1805783" h="2035494" extrusionOk="0">
                  <a:moveTo>
                    <a:pt x="1634108" y="2035494"/>
                  </a:moveTo>
                  <a:lnTo>
                    <a:pt x="171600" y="2035494"/>
                  </a:lnTo>
                  <a:cubicBezTo>
                    <a:pt x="76798" y="2035494"/>
                    <a:pt x="0" y="1958620"/>
                    <a:pt x="0" y="1863895"/>
                  </a:cubicBezTo>
                  <a:lnTo>
                    <a:pt x="0" y="171600"/>
                  </a:lnTo>
                  <a:cubicBezTo>
                    <a:pt x="-76" y="76874"/>
                    <a:pt x="76798" y="0"/>
                    <a:pt x="171600" y="0"/>
                  </a:cubicBezTo>
                  <a:lnTo>
                    <a:pt x="1634184" y="0"/>
                  </a:lnTo>
                  <a:cubicBezTo>
                    <a:pt x="1728985" y="0"/>
                    <a:pt x="1805783" y="76874"/>
                    <a:pt x="1805783" y="171600"/>
                  </a:cubicBezTo>
                  <a:lnTo>
                    <a:pt x="1805783" y="1863819"/>
                  </a:lnTo>
                  <a:cubicBezTo>
                    <a:pt x="1805783" y="1958620"/>
                    <a:pt x="1728909" y="2035494"/>
                    <a:pt x="1634108" y="203549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2"/>
            <p:cNvSpPr/>
            <p:nvPr/>
          </p:nvSpPr>
          <p:spPr>
            <a:xfrm>
              <a:off x="2594603" y="2323895"/>
              <a:ext cx="871290" cy="645078"/>
            </a:xfrm>
            <a:custGeom>
              <a:avLst/>
              <a:gdLst/>
              <a:ahLst/>
              <a:cxnLst/>
              <a:rect l="l" t="t" r="r" b="b"/>
              <a:pathLst>
                <a:path w="1805783" h="1336949" extrusionOk="0">
                  <a:moveTo>
                    <a:pt x="0" y="548154"/>
                  </a:moveTo>
                  <a:lnTo>
                    <a:pt x="205479" y="891277"/>
                  </a:lnTo>
                  <a:cubicBezTo>
                    <a:pt x="221507" y="918092"/>
                    <a:pt x="261615" y="913838"/>
                    <a:pt x="271642" y="884213"/>
                  </a:cubicBezTo>
                  <a:lnTo>
                    <a:pt x="550349" y="60854"/>
                  </a:lnTo>
                  <a:cubicBezTo>
                    <a:pt x="560832" y="29861"/>
                    <a:pt x="603523" y="27050"/>
                    <a:pt x="617956" y="56372"/>
                  </a:cubicBezTo>
                  <a:lnTo>
                    <a:pt x="729545" y="282893"/>
                  </a:lnTo>
                  <a:cubicBezTo>
                    <a:pt x="743522" y="311227"/>
                    <a:pt x="784466" y="309783"/>
                    <a:pt x="796392" y="280538"/>
                  </a:cubicBezTo>
                  <a:lnTo>
                    <a:pt x="901676" y="22797"/>
                  </a:lnTo>
                  <a:cubicBezTo>
                    <a:pt x="914362" y="-8272"/>
                    <a:pt x="958648" y="-7361"/>
                    <a:pt x="970119" y="24164"/>
                  </a:cubicBezTo>
                  <a:lnTo>
                    <a:pt x="1271918" y="857930"/>
                  </a:lnTo>
                  <a:cubicBezTo>
                    <a:pt x="1283844" y="890822"/>
                    <a:pt x="1330713" y="889910"/>
                    <a:pt x="1341348" y="856562"/>
                  </a:cubicBezTo>
                  <a:lnTo>
                    <a:pt x="1388065" y="709954"/>
                  </a:lnTo>
                  <a:cubicBezTo>
                    <a:pt x="1398776" y="676227"/>
                    <a:pt x="1446404" y="675771"/>
                    <a:pt x="1457723" y="709347"/>
                  </a:cubicBezTo>
                  <a:lnTo>
                    <a:pt x="1551916" y="987066"/>
                  </a:lnTo>
                  <a:cubicBezTo>
                    <a:pt x="1562703" y="1018818"/>
                    <a:pt x="1606989" y="1020642"/>
                    <a:pt x="1620283" y="989877"/>
                  </a:cubicBezTo>
                  <a:lnTo>
                    <a:pt x="1620283" y="989877"/>
                  </a:lnTo>
                  <a:cubicBezTo>
                    <a:pt x="1633576" y="959112"/>
                    <a:pt x="1677862" y="960859"/>
                    <a:pt x="1688649" y="992611"/>
                  </a:cubicBezTo>
                  <a:lnTo>
                    <a:pt x="1805783" y="133695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2"/>
            <p:cNvSpPr/>
            <p:nvPr/>
          </p:nvSpPr>
          <p:spPr>
            <a:xfrm>
              <a:off x="3054464" y="2358046"/>
              <a:ext cx="49260" cy="49260"/>
            </a:xfrm>
            <a:custGeom>
              <a:avLst/>
              <a:gdLst/>
              <a:ahLst/>
              <a:cxnLst/>
              <a:rect l="l" t="t" r="r" b="b"/>
              <a:pathLst>
                <a:path w="102093" h="102093" extrusionOk="0">
                  <a:moveTo>
                    <a:pt x="102094" y="51047"/>
                  </a:moveTo>
                  <a:cubicBezTo>
                    <a:pt x="102094" y="79229"/>
                    <a:pt x="79229" y="102094"/>
                    <a:pt x="51047" y="102094"/>
                  </a:cubicBezTo>
                  <a:cubicBezTo>
                    <a:pt x="22865" y="102094"/>
                    <a:pt x="0" y="79229"/>
                    <a:pt x="0" y="51047"/>
                  </a:cubicBezTo>
                  <a:cubicBezTo>
                    <a:pt x="0" y="22865"/>
                    <a:pt x="22865" y="0"/>
                    <a:pt x="51047" y="0"/>
                  </a:cubicBezTo>
                  <a:cubicBezTo>
                    <a:pt x="79229" y="0"/>
                    <a:pt x="102094" y="22865"/>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2"/>
            <p:cNvSpPr/>
            <p:nvPr/>
          </p:nvSpPr>
          <p:spPr>
            <a:xfrm>
              <a:off x="3306807" y="2724970"/>
              <a:ext cx="49260" cy="49260"/>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5"/>
                    <a:pt x="22855" y="0"/>
                    <a:pt x="51047" y="0"/>
                  </a:cubicBezTo>
                  <a:cubicBezTo>
                    <a:pt x="79239" y="0"/>
                    <a:pt x="102094" y="22855"/>
                    <a:pt x="102094" y="5104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32"/>
            <p:cNvSpPr/>
            <p:nvPr/>
          </p:nvSpPr>
          <p:spPr>
            <a:xfrm>
              <a:off x="2734813" y="2455008"/>
              <a:ext cx="342916" cy="205028"/>
            </a:xfrm>
            <a:custGeom>
              <a:avLst/>
              <a:gdLst/>
              <a:ahLst/>
              <a:cxnLst/>
              <a:rect l="l" t="t" r="r" b="b"/>
              <a:pathLst>
                <a:path w="710706" h="424928" extrusionOk="0">
                  <a:moveTo>
                    <a:pt x="672269" y="6831"/>
                  </a:moveTo>
                  <a:lnTo>
                    <a:pt x="596762" y="84161"/>
                  </a:lnTo>
                  <a:lnTo>
                    <a:pt x="54085" y="84161"/>
                  </a:lnTo>
                  <a:cubicBezTo>
                    <a:pt x="24232" y="84161"/>
                    <a:pt x="0" y="108393"/>
                    <a:pt x="0" y="138246"/>
                  </a:cubicBezTo>
                  <a:lnTo>
                    <a:pt x="0" y="370843"/>
                  </a:lnTo>
                  <a:cubicBezTo>
                    <a:pt x="0" y="400697"/>
                    <a:pt x="24232" y="424929"/>
                    <a:pt x="54085" y="424929"/>
                  </a:cubicBezTo>
                  <a:lnTo>
                    <a:pt x="656621" y="424929"/>
                  </a:lnTo>
                  <a:cubicBezTo>
                    <a:pt x="686474" y="424929"/>
                    <a:pt x="710706" y="400697"/>
                    <a:pt x="710706" y="370843"/>
                  </a:cubicBezTo>
                  <a:lnTo>
                    <a:pt x="710706" y="84161"/>
                  </a:lnTo>
                  <a:lnTo>
                    <a:pt x="710706" y="22555"/>
                  </a:lnTo>
                  <a:cubicBezTo>
                    <a:pt x="710782" y="2349"/>
                    <a:pt x="686322" y="-7602"/>
                    <a:pt x="672269" y="68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32"/>
            <p:cNvSpPr/>
            <p:nvPr/>
          </p:nvSpPr>
          <p:spPr>
            <a:xfrm>
              <a:off x="2594603" y="2143434"/>
              <a:ext cx="871327" cy="3665"/>
            </a:xfrm>
            <a:custGeom>
              <a:avLst/>
              <a:gdLst/>
              <a:ahLst/>
              <a:cxnLst/>
              <a:rect l="l" t="t" r="r" b="b"/>
              <a:pathLst>
                <a:path w="1805859" h="7596" extrusionOk="0">
                  <a:moveTo>
                    <a:pt x="0" y="0"/>
                  </a:moveTo>
                  <a:lnTo>
                    <a:pt x="180585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3" name="Google Shape;503;p32"/>
          <p:cNvGrpSpPr/>
          <p:nvPr/>
        </p:nvGrpSpPr>
        <p:grpSpPr>
          <a:xfrm>
            <a:off x="-262423" y="4603993"/>
            <a:ext cx="988875" cy="824428"/>
            <a:chOff x="5378191" y="1701500"/>
            <a:chExt cx="611171" cy="509535"/>
          </a:xfrm>
        </p:grpSpPr>
        <p:sp>
          <p:nvSpPr>
            <p:cNvPr id="504" name="Google Shape;504;p32"/>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2"/>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32"/>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32"/>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32"/>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2"/>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2"/>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2"/>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2"/>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2"/>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2"/>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2"/>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2"/>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2"/>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32"/>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2"/>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2"/>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TextBox 3">
            <a:extLst>
              <a:ext uri="{FF2B5EF4-FFF2-40B4-BE49-F238E27FC236}">
                <a16:creationId xmlns:a16="http://schemas.microsoft.com/office/drawing/2014/main" id="{F1DC0639-7486-4304-83AE-0FBF9AB60249}"/>
              </a:ext>
            </a:extLst>
          </p:cNvPr>
          <p:cNvSpPr txBox="1"/>
          <p:nvPr/>
        </p:nvSpPr>
        <p:spPr>
          <a:xfrm>
            <a:off x="289024" y="2748610"/>
            <a:ext cx="8048618" cy="702372"/>
          </a:xfrm>
          <a:prstGeom prst="rect">
            <a:avLst/>
          </a:prstGeom>
          <a:noFill/>
        </p:spPr>
        <p:txBody>
          <a:bodyPr wrap="square">
            <a:spAutoFit/>
          </a:bodyPr>
          <a:lstStyle/>
          <a:p>
            <a:pPr marR="0" lvl="0" algn="just">
              <a:lnSpc>
                <a:spcPct val="115000"/>
              </a:lnSpc>
              <a:spcBef>
                <a:spcPts val="0"/>
              </a:spcBef>
              <a:spcAft>
                <a:spcPts val="800"/>
              </a:spcAft>
              <a:buSzPts val="1000"/>
              <a:tabLst>
                <a:tab pos="457200" algn="l"/>
              </a:tabLst>
            </a:pPr>
            <a:r>
              <a:rPr lang="en-US" sz="1800" dirty="0"/>
              <a:t>Predictive models can be developed to forecast future crime occurrences, assisting in proactive intervention planning.</a:t>
            </a:r>
          </a:p>
        </p:txBody>
      </p:sp>
    </p:spTree>
    <p:extLst>
      <p:ext uri="{BB962C8B-B14F-4D97-AF65-F5344CB8AC3E}">
        <p14:creationId xmlns:p14="http://schemas.microsoft.com/office/powerpoint/2010/main" val="3466371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146E8D7-AC0B-4842-21A7-466CDD376B31}"/>
              </a:ext>
            </a:extLst>
          </p:cNvPr>
          <p:cNvGraphicFramePr>
            <a:graphicFrameLocks noChangeAspect="1"/>
          </p:cNvGraphicFramePr>
          <p:nvPr>
            <p:custDataLst>
              <p:tags r:id="rId1"/>
            </p:custDataLst>
            <p:extLst>
              <p:ext uri="{D42A27DB-BD31-4B8C-83A1-F6EECF244321}">
                <p14:modId xmlns:p14="http://schemas.microsoft.com/office/powerpoint/2010/main" val="41605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906" name="Google Shape;906;p45"/>
          <p:cNvGrpSpPr/>
          <p:nvPr/>
        </p:nvGrpSpPr>
        <p:grpSpPr>
          <a:xfrm>
            <a:off x="842155" y="472077"/>
            <a:ext cx="2231730" cy="1093837"/>
            <a:chOff x="-215300" y="3851305"/>
            <a:chExt cx="1694813" cy="830678"/>
          </a:xfrm>
        </p:grpSpPr>
        <p:sp>
          <p:nvSpPr>
            <p:cNvPr id="907" name="Google Shape;907;p45"/>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8" name="Google Shape;908;p45"/>
            <p:cNvGrpSpPr/>
            <p:nvPr/>
          </p:nvGrpSpPr>
          <p:grpSpPr>
            <a:xfrm>
              <a:off x="861887" y="4031521"/>
              <a:ext cx="137882" cy="60495"/>
              <a:chOff x="1949580" y="3551527"/>
              <a:chExt cx="247410" cy="108551"/>
            </a:xfrm>
          </p:grpSpPr>
          <p:sp>
            <p:nvSpPr>
              <p:cNvPr id="909" name="Google Shape;909;p45"/>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45"/>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45"/>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2" name="Google Shape;912;p45"/>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45"/>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45"/>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45"/>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45"/>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45"/>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45"/>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45"/>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45"/>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45"/>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45"/>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45"/>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45"/>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45"/>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45"/>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45"/>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45"/>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45"/>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0" name="Google Shape;930;p45"/>
          <p:cNvGrpSpPr/>
          <p:nvPr/>
        </p:nvGrpSpPr>
        <p:grpSpPr>
          <a:xfrm>
            <a:off x="1587751" y="3871120"/>
            <a:ext cx="1536351" cy="1024197"/>
            <a:chOff x="5491417" y="588600"/>
            <a:chExt cx="1098728" cy="732459"/>
          </a:xfrm>
        </p:grpSpPr>
        <p:sp>
          <p:nvSpPr>
            <p:cNvPr id="931" name="Google Shape;931;p45"/>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45"/>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45"/>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45"/>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45"/>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45"/>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45"/>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45"/>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45"/>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45"/>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45"/>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45"/>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45"/>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45"/>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45"/>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45"/>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45"/>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45"/>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45"/>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45"/>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45"/>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45"/>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45"/>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45"/>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45"/>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45"/>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45"/>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45"/>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45"/>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45"/>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45"/>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45"/>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45"/>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45"/>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45"/>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45"/>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45"/>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 name="Google Shape;1110;p50">
            <a:extLst>
              <a:ext uri="{FF2B5EF4-FFF2-40B4-BE49-F238E27FC236}">
                <a16:creationId xmlns:a16="http://schemas.microsoft.com/office/drawing/2014/main" id="{63942D36-80F7-1ED5-4DF3-F8943B383F53}"/>
              </a:ext>
            </a:extLst>
          </p:cNvPr>
          <p:cNvSpPr txBox="1">
            <a:spLocks noGrp="1"/>
          </p:cNvSpPr>
          <p:nvPr>
            <p:ph type="title"/>
          </p:nvPr>
        </p:nvSpPr>
        <p:spPr>
          <a:xfrm>
            <a:off x="2146498" y="1938944"/>
            <a:ext cx="4448100" cy="11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975" name="Google Shape;1154;p50">
            <a:extLst>
              <a:ext uri="{FF2B5EF4-FFF2-40B4-BE49-F238E27FC236}">
                <a16:creationId xmlns:a16="http://schemas.microsoft.com/office/drawing/2014/main" id="{2E11446C-EA74-4C28-C3DC-E1B553ED4F71}"/>
              </a:ext>
            </a:extLst>
          </p:cNvPr>
          <p:cNvGrpSpPr/>
          <p:nvPr/>
        </p:nvGrpSpPr>
        <p:grpSpPr>
          <a:xfrm>
            <a:off x="7636455" y="2729777"/>
            <a:ext cx="902056" cy="901976"/>
            <a:chOff x="4246593" y="503852"/>
            <a:chExt cx="902056" cy="901976"/>
          </a:xfrm>
        </p:grpSpPr>
        <p:grpSp>
          <p:nvGrpSpPr>
            <p:cNvPr id="976" name="Google Shape;1155;p50">
              <a:extLst>
                <a:ext uri="{FF2B5EF4-FFF2-40B4-BE49-F238E27FC236}">
                  <a16:creationId xmlns:a16="http://schemas.microsoft.com/office/drawing/2014/main" id="{1F041633-4710-CBA0-C410-7EF5D5DA7CA6}"/>
                </a:ext>
              </a:extLst>
            </p:cNvPr>
            <p:cNvGrpSpPr/>
            <p:nvPr/>
          </p:nvGrpSpPr>
          <p:grpSpPr>
            <a:xfrm>
              <a:off x="4246593" y="503900"/>
              <a:ext cx="901831" cy="901928"/>
              <a:chOff x="5998919" y="3270921"/>
              <a:chExt cx="1426046" cy="1426198"/>
            </a:xfrm>
          </p:grpSpPr>
          <p:sp>
            <p:nvSpPr>
              <p:cNvPr id="983" name="Google Shape;1156;p50">
                <a:extLst>
                  <a:ext uri="{FF2B5EF4-FFF2-40B4-BE49-F238E27FC236}">
                    <a16:creationId xmlns:a16="http://schemas.microsoft.com/office/drawing/2014/main" id="{16E29CF1-C4FC-3687-F891-87883C92DE03}"/>
                  </a:ext>
                </a:extLst>
              </p:cNvPr>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1157;p50">
                <a:extLst>
                  <a:ext uri="{FF2B5EF4-FFF2-40B4-BE49-F238E27FC236}">
                    <a16:creationId xmlns:a16="http://schemas.microsoft.com/office/drawing/2014/main" id="{6040F31E-7DAD-C4A0-D19B-50EBDF971AF7}"/>
                  </a:ext>
                </a:extLst>
              </p:cNvPr>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7" name="Google Shape;1158;p50">
              <a:extLst>
                <a:ext uri="{FF2B5EF4-FFF2-40B4-BE49-F238E27FC236}">
                  <a16:creationId xmlns:a16="http://schemas.microsoft.com/office/drawing/2014/main" id="{B03741A9-D916-DDC1-E591-319112EB7E5B}"/>
                </a:ext>
              </a:extLst>
            </p:cNvPr>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1159;p50">
              <a:extLst>
                <a:ext uri="{FF2B5EF4-FFF2-40B4-BE49-F238E27FC236}">
                  <a16:creationId xmlns:a16="http://schemas.microsoft.com/office/drawing/2014/main" id="{0ED3DE50-15DA-920D-577C-ABFDF0353CAD}"/>
                </a:ext>
              </a:extLst>
            </p:cNvPr>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9" name="Google Shape;1160;p50">
              <a:extLst>
                <a:ext uri="{FF2B5EF4-FFF2-40B4-BE49-F238E27FC236}">
                  <a16:creationId xmlns:a16="http://schemas.microsoft.com/office/drawing/2014/main" id="{914DFBF4-E81A-E7DC-54BC-CEC5BAF94635}"/>
                </a:ext>
              </a:extLst>
            </p:cNvPr>
            <p:cNvGrpSpPr/>
            <p:nvPr/>
          </p:nvGrpSpPr>
          <p:grpSpPr>
            <a:xfrm>
              <a:off x="4246593" y="503852"/>
              <a:ext cx="901928" cy="901976"/>
              <a:chOff x="5998919" y="3270845"/>
              <a:chExt cx="1426198" cy="1426274"/>
            </a:xfrm>
          </p:grpSpPr>
          <p:sp>
            <p:nvSpPr>
              <p:cNvPr id="980" name="Google Shape;1161;p50">
                <a:extLst>
                  <a:ext uri="{FF2B5EF4-FFF2-40B4-BE49-F238E27FC236}">
                    <a16:creationId xmlns:a16="http://schemas.microsoft.com/office/drawing/2014/main" id="{8DFC1867-471A-E92C-65C3-D0AEFEFE6938}"/>
                  </a:ext>
                </a:extLst>
              </p:cNvPr>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1162;p50">
                <a:extLst>
                  <a:ext uri="{FF2B5EF4-FFF2-40B4-BE49-F238E27FC236}">
                    <a16:creationId xmlns:a16="http://schemas.microsoft.com/office/drawing/2014/main" id="{D2A3F5EB-8D0C-DE92-0C4B-B5506F029D93}"/>
                  </a:ext>
                </a:extLst>
              </p:cNvPr>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1163;p50">
                <a:extLst>
                  <a:ext uri="{FF2B5EF4-FFF2-40B4-BE49-F238E27FC236}">
                    <a16:creationId xmlns:a16="http://schemas.microsoft.com/office/drawing/2014/main" id="{ECF602BE-D7E6-30F0-DD58-3FCF88AC68E9}"/>
                  </a:ext>
                </a:extLst>
              </p:cNvPr>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832F9A7F-576A-9073-2503-00C9A5D4474C}"/>
              </a:ext>
            </a:extLst>
          </p:cNvPr>
          <p:cNvGraphicFramePr>
            <a:graphicFrameLocks noChangeAspect="1"/>
          </p:cNvGraphicFramePr>
          <p:nvPr>
            <p:custDataLst>
              <p:tags r:id="rId1"/>
            </p:custDataLst>
            <p:extLst>
              <p:ext uri="{D42A27DB-BD31-4B8C-83A1-F6EECF244321}">
                <p14:modId xmlns:p14="http://schemas.microsoft.com/office/powerpoint/2010/main" val="27988240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25" name="Google Shape;525;p33"/>
          <p:cNvSpPr txBox="1">
            <a:spLocks noGrp="1"/>
          </p:cNvSpPr>
          <p:nvPr>
            <p:ph type="title"/>
          </p:nvPr>
        </p:nvSpPr>
        <p:spPr>
          <a:xfrm>
            <a:off x="729527" y="3541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Agenda</a:t>
            </a:r>
            <a:endParaRPr b="1" dirty="0">
              <a:latin typeface="Times New Roman" panose="02020603050405020304" pitchFamily="18" charset="0"/>
              <a:cs typeface="Times New Roman" panose="02020603050405020304" pitchFamily="18" charset="0"/>
            </a:endParaRPr>
          </a:p>
        </p:txBody>
      </p:sp>
      <p:sp>
        <p:nvSpPr>
          <p:cNvPr id="529" name="Google Shape;529;p33"/>
          <p:cNvSpPr txBox="1">
            <a:spLocks noGrp="1"/>
          </p:cNvSpPr>
          <p:nvPr>
            <p:ph type="title" idx="2"/>
          </p:nvPr>
        </p:nvSpPr>
        <p:spPr>
          <a:xfrm>
            <a:off x="796200" y="1270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01</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530" name="Google Shape;530;p33"/>
          <p:cNvSpPr txBox="1">
            <a:spLocks noGrp="1"/>
          </p:cNvSpPr>
          <p:nvPr>
            <p:ph type="title" idx="8"/>
          </p:nvPr>
        </p:nvSpPr>
        <p:spPr>
          <a:xfrm>
            <a:off x="796200" y="3000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03</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531" name="Google Shape;531;p33"/>
          <p:cNvSpPr txBox="1">
            <a:spLocks noGrp="1"/>
          </p:cNvSpPr>
          <p:nvPr>
            <p:ph type="title" idx="14"/>
          </p:nvPr>
        </p:nvSpPr>
        <p:spPr>
          <a:xfrm>
            <a:off x="796200" y="3865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04</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532" name="Google Shape;532;p33"/>
          <p:cNvSpPr txBox="1">
            <a:spLocks noGrp="1"/>
          </p:cNvSpPr>
          <p:nvPr>
            <p:ph type="subTitle" idx="3"/>
          </p:nvPr>
        </p:nvSpPr>
        <p:spPr>
          <a:xfrm>
            <a:off x="1647700" y="11946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Project Overview</a:t>
            </a:r>
            <a:endParaRPr b="1" dirty="0">
              <a:latin typeface="Times New Roman" panose="02020603050405020304" pitchFamily="18" charset="0"/>
              <a:cs typeface="Times New Roman" panose="02020603050405020304" pitchFamily="18" charset="0"/>
            </a:endParaRPr>
          </a:p>
        </p:txBody>
      </p:sp>
      <p:sp>
        <p:nvSpPr>
          <p:cNvPr id="534" name="Google Shape;534;p33"/>
          <p:cNvSpPr txBox="1">
            <a:spLocks noGrp="1"/>
          </p:cNvSpPr>
          <p:nvPr>
            <p:ph type="subTitle" idx="6"/>
          </p:nvPr>
        </p:nvSpPr>
        <p:spPr>
          <a:xfrm>
            <a:off x="1647700" y="20596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Data</a:t>
            </a: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Analysis</a:t>
            </a:r>
            <a:endParaRPr b="1" dirty="0">
              <a:latin typeface="Times New Roman" panose="02020603050405020304" pitchFamily="18" charset="0"/>
              <a:cs typeface="Times New Roman" panose="02020603050405020304" pitchFamily="18" charset="0"/>
            </a:endParaRPr>
          </a:p>
        </p:txBody>
      </p:sp>
      <p:sp>
        <p:nvSpPr>
          <p:cNvPr id="535" name="Google Shape;535;p33"/>
          <p:cNvSpPr txBox="1">
            <a:spLocks noGrp="1"/>
          </p:cNvSpPr>
          <p:nvPr>
            <p:ph type="title" idx="5"/>
          </p:nvPr>
        </p:nvSpPr>
        <p:spPr>
          <a:xfrm>
            <a:off x="796200" y="2135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02</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536" name="Google Shape;536;p33"/>
          <p:cNvSpPr txBox="1">
            <a:spLocks noGrp="1"/>
          </p:cNvSpPr>
          <p:nvPr>
            <p:ph type="subTitle" idx="9"/>
          </p:nvPr>
        </p:nvSpPr>
        <p:spPr>
          <a:xfrm>
            <a:off x="1647700" y="29246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Data</a:t>
            </a: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Visualization</a:t>
            </a:r>
            <a:endParaRPr b="1" dirty="0">
              <a:latin typeface="Times New Roman" panose="02020603050405020304" pitchFamily="18" charset="0"/>
              <a:cs typeface="Times New Roman" panose="02020603050405020304" pitchFamily="18" charset="0"/>
            </a:endParaRPr>
          </a:p>
        </p:txBody>
      </p:sp>
      <p:sp>
        <p:nvSpPr>
          <p:cNvPr id="537" name="Google Shape;537;p33"/>
          <p:cNvSpPr txBox="1">
            <a:spLocks noGrp="1"/>
          </p:cNvSpPr>
          <p:nvPr>
            <p:ph type="subTitle" idx="15"/>
          </p:nvPr>
        </p:nvSpPr>
        <p:spPr>
          <a:xfrm>
            <a:off x="1647700" y="37896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Conclusion</a:t>
            </a:r>
            <a:endParaRPr b="1" dirty="0">
              <a:latin typeface="Times New Roman" panose="02020603050405020304" pitchFamily="18" charset="0"/>
              <a:cs typeface="Times New Roman" panose="02020603050405020304" pitchFamily="18" charset="0"/>
            </a:endParaRPr>
          </a:p>
        </p:txBody>
      </p:sp>
      <p:grpSp>
        <p:nvGrpSpPr>
          <p:cNvPr id="538" name="Google Shape;538;p33"/>
          <p:cNvGrpSpPr/>
          <p:nvPr/>
        </p:nvGrpSpPr>
        <p:grpSpPr>
          <a:xfrm>
            <a:off x="7496300" y="540532"/>
            <a:ext cx="1269123" cy="979170"/>
            <a:chOff x="713232" y="1645097"/>
            <a:chExt cx="1269123" cy="979170"/>
          </a:xfrm>
        </p:grpSpPr>
        <p:sp>
          <p:nvSpPr>
            <p:cNvPr id="539" name="Google Shape;539;p33"/>
            <p:cNvSpPr/>
            <p:nvPr/>
          </p:nvSpPr>
          <p:spPr>
            <a:xfrm>
              <a:off x="713232" y="1645097"/>
              <a:ext cx="1269098" cy="979170"/>
            </a:xfrm>
            <a:custGeom>
              <a:avLst/>
              <a:gdLst/>
              <a:ahLst/>
              <a:cxnLst/>
              <a:rect l="l" t="t" r="r" b="b"/>
              <a:pathLst>
                <a:path w="1762636" h="1359958" extrusionOk="0">
                  <a:moveTo>
                    <a:pt x="0" y="0"/>
                  </a:moveTo>
                  <a:lnTo>
                    <a:pt x="1762637" y="0"/>
                  </a:lnTo>
                  <a:lnTo>
                    <a:pt x="1762637" y="1359959"/>
                  </a:lnTo>
                  <a:lnTo>
                    <a:pt x="0" y="1359959"/>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40" name="Google Shape;540;p33"/>
            <p:cNvSpPr/>
            <p:nvPr/>
          </p:nvSpPr>
          <p:spPr>
            <a:xfrm>
              <a:off x="757776" y="1689040"/>
              <a:ext cx="1224578" cy="870877"/>
            </a:xfrm>
            <a:custGeom>
              <a:avLst/>
              <a:gdLst/>
              <a:ahLst/>
              <a:cxnLst/>
              <a:rect l="l" t="t" r="r" b="b"/>
              <a:pathLst>
                <a:path w="1700803" h="1209552" extrusionOk="0">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41" name="Google Shape;541;p33"/>
            <p:cNvSpPr/>
            <p:nvPr/>
          </p:nvSpPr>
          <p:spPr>
            <a:xfrm>
              <a:off x="895406" y="1822018"/>
              <a:ext cx="1015268" cy="621368"/>
            </a:xfrm>
            <a:custGeom>
              <a:avLst/>
              <a:gdLst/>
              <a:ahLst/>
              <a:cxnLst/>
              <a:rect l="l" t="t" r="r" b="b"/>
              <a:pathLst>
                <a:path w="1410094" h="863011" extrusionOk="0">
                  <a:moveTo>
                    <a:pt x="0" y="0"/>
                  </a:moveTo>
                  <a:lnTo>
                    <a:pt x="0" y="863011"/>
                  </a:lnTo>
                  <a:lnTo>
                    <a:pt x="1410094" y="8630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42" name="Google Shape;542;p33"/>
            <p:cNvSpPr/>
            <p:nvPr/>
          </p:nvSpPr>
          <p:spPr>
            <a:xfrm>
              <a:off x="895406" y="1928400"/>
              <a:ext cx="1015268" cy="515044"/>
            </a:xfrm>
            <a:custGeom>
              <a:avLst/>
              <a:gdLst/>
              <a:ahLst/>
              <a:cxnLst/>
              <a:rect l="l" t="t" r="r" b="b"/>
              <a:pathLst>
                <a:path w="1410094" h="715339" extrusionOk="0">
                  <a:moveTo>
                    <a:pt x="0" y="715340"/>
                  </a:moveTo>
                  <a:lnTo>
                    <a:pt x="328690" y="452053"/>
                  </a:lnTo>
                  <a:lnTo>
                    <a:pt x="454712" y="559085"/>
                  </a:lnTo>
                  <a:lnTo>
                    <a:pt x="905550" y="83027"/>
                  </a:lnTo>
                  <a:lnTo>
                    <a:pt x="1077986" y="318207"/>
                  </a:lnTo>
                  <a:lnTo>
                    <a:pt x="1410094"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43" name="Google Shape;543;p33"/>
            <p:cNvSpPr/>
            <p:nvPr/>
          </p:nvSpPr>
          <p:spPr>
            <a:xfrm>
              <a:off x="1017604" y="2293844"/>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44" name="Google Shape;544;p33"/>
            <p:cNvSpPr/>
            <p:nvPr/>
          </p:nvSpPr>
          <p:spPr>
            <a:xfrm>
              <a:off x="1575619" y="2039379"/>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45" name="Google Shape;545;p33"/>
            <p:cNvSpPr/>
            <p:nvPr/>
          </p:nvSpPr>
          <p:spPr>
            <a:xfrm>
              <a:off x="1819686" y="1961125"/>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46" name="Google Shape;546;p33"/>
            <p:cNvSpPr/>
            <p:nvPr/>
          </p:nvSpPr>
          <p:spPr>
            <a:xfrm>
              <a:off x="1293848" y="2198242"/>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47" name="Google Shape;547;p33"/>
            <p:cNvSpPr/>
            <p:nvPr/>
          </p:nvSpPr>
          <p:spPr>
            <a:xfrm>
              <a:off x="991282" y="1857861"/>
              <a:ext cx="278114" cy="54528"/>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548" name="Google Shape;548;p33"/>
            <p:cNvGrpSpPr/>
            <p:nvPr/>
          </p:nvGrpSpPr>
          <p:grpSpPr>
            <a:xfrm>
              <a:off x="991282" y="1966652"/>
              <a:ext cx="178234" cy="78199"/>
              <a:chOff x="3931369" y="3641467"/>
              <a:chExt cx="247410" cy="108550"/>
            </a:xfrm>
          </p:grpSpPr>
          <p:sp>
            <p:nvSpPr>
              <p:cNvPr id="549" name="Google Shape;549;p33"/>
              <p:cNvSpPr/>
              <p:nvPr/>
            </p:nvSpPr>
            <p:spPr>
              <a:xfrm>
                <a:off x="3931369" y="364146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50" name="Google Shape;550;p33"/>
              <p:cNvSpPr/>
              <p:nvPr/>
            </p:nvSpPr>
            <p:spPr>
              <a:xfrm>
                <a:off x="3931369" y="369190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51" name="Google Shape;551;p33"/>
              <p:cNvSpPr/>
              <p:nvPr/>
            </p:nvSpPr>
            <p:spPr>
              <a:xfrm>
                <a:off x="3931369" y="3742421"/>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CE8A12C2-3ABB-8889-8B1D-BDA9D9203A4D}"/>
              </a:ext>
            </a:extLst>
          </p:cNvPr>
          <p:cNvGraphicFramePr>
            <a:graphicFrameLocks noChangeAspect="1"/>
          </p:cNvGraphicFramePr>
          <p:nvPr>
            <p:custDataLst>
              <p:tags r:id="rId1"/>
            </p:custDataLst>
            <p:extLst>
              <p:ext uri="{D42A27DB-BD31-4B8C-83A1-F6EECF244321}">
                <p14:modId xmlns:p14="http://schemas.microsoft.com/office/powerpoint/2010/main" val="6890447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74" name="Google Shape;574;p35"/>
          <p:cNvSpPr txBox="1">
            <a:spLocks noGrp="1"/>
          </p:cNvSpPr>
          <p:nvPr>
            <p:ph type="title"/>
          </p:nvPr>
        </p:nvSpPr>
        <p:spPr>
          <a:xfrm>
            <a:off x="2999500" y="1920600"/>
            <a:ext cx="4150500" cy="13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a:t>
            </a:r>
            <a:br>
              <a:rPr lang="en" dirty="0"/>
            </a:br>
            <a:endParaRPr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AD726512-1160-A8D5-4BCE-F3F955529F24}"/>
              </a:ext>
            </a:extLst>
          </p:cNvPr>
          <p:cNvGraphicFramePr>
            <a:graphicFrameLocks noChangeAspect="1"/>
          </p:cNvGraphicFramePr>
          <p:nvPr>
            <p:custDataLst>
              <p:tags r:id="rId1"/>
            </p:custDataLst>
            <p:extLst>
              <p:ext uri="{D42A27DB-BD31-4B8C-83A1-F6EECF244321}">
                <p14:modId xmlns:p14="http://schemas.microsoft.com/office/powerpoint/2010/main" val="2460680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58" name="Google Shape;658;p38"/>
          <p:cNvSpPr txBox="1">
            <a:spLocks noGrp="1"/>
          </p:cNvSpPr>
          <p:nvPr>
            <p:ph type="title"/>
          </p:nvPr>
        </p:nvSpPr>
        <p:spPr>
          <a:xfrm>
            <a:off x="428338" y="104487"/>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a:t>
            </a:r>
            <a:endParaRPr dirty="0"/>
          </a:p>
        </p:txBody>
      </p:sp>
      <p:sp>
        <p:nvSpPr>
          <p:cNvPr id="659" name="Google Shape;659;p38"/>
          <p:cNvSpPr txBox="1">
            <a:spLocks noGrp="1"/>
          </p:cNvSpPr>
          <p:nvPr>
            <p:ph type="subTitle" idx="1"/>
          </p:nvPr>
        </p:nvSpPr>
        <p:spPr>
          <a:xfrm>
            <a:off x="228869" y="661338"/>
            <a:ext cx="8662883" cy="753314"/>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None/>
            </a:pPr>
            <a:r>
              <a:rPr lang="en" sz="1100" b="1" dirty="0">
                <a:solidFill>
                  <a:schemeClr val="tx1">
                    <a:lumMod val="50000"/>
                  </a:schemeClr>
                </a:solidFill>
                <a:latin typeface="Times New Roman" panose="02020603050405020304" pitchFamily="18" charset="0"/>
                <a:cs typeface="Times New Roman" panose="02020603050405020304" pitchFamily="18" charset="0"/>
              </a:rPr>
              <a:t>Objective</a:t>
            </a:r>
            <a:endParaRPr lang="en-US" sz="1100" b="1" kern="100" dirty="0">
              <a:solidFill>
                <a:schemeClr val="tx1">
                  <a:lumMod val="50000"/>
                </a:schemeClr>
              </a:solidFill>
              <a:latin typeface="Times New Roman" panose="02020603050405020304" pitchFamily="18" charset="0"/>
              <a:ea typeface="Aptos" panose="020B0004020202020204" pitchFamily="34" charset="0"/>
              <a:cs typeface="Times New Roman" panose="02020603050405020304" pitchFamily="18" charset="0"/>
            </a:endParaRPr>
          </a:p>
          <a:p>
            <a:pPr marL="0" marR="0" indent="0" algn="just">
              <a:lnSpc>
                <a:spcPct val="115000"/>
              </a:lnSpc>
              <a:spcBef>
                <a:spcPts val="0"/>
              </a:spcBef>
              <a:spcAft>
                <a:spcPts val="800"/>
              </a:spcAft>
              <a:buNone/>
            </a:pPr>
            <a:r>
              <a:rPr lang="en-US" sz="1050" kern="100" dirty="0">
                <a:solidFill>
                  <a:schemeClr val="tx1">
                    <a:lumMod val="50000"/>
                  </a:schemeClr>
                </a:solidFill>
                <a:latin typeface="Times New Roman" panose="02020603050405020304" pitchFamily="18" charset="0"/>
                <a:ea typeface="Aptos" panose="020B0004020202020204" pitchFamily="34" charset="0"/>
                <a:cs typeface="Times New Roman" panose="02020603050405020304" pitchFamily="18" charset="0"/>
              </a:rPr>
              <a:t>E</a:t>
            </a:r>
            <a:r>
              <a:rPr lang="en-US" sz="1050" kern="100" dirty="0">
                <a:solidFill>
                  <a:schemeClr val="tx1">
                    <a:lumMod val="50000"/>
                  </a:schemeClr>
                </a:solidFill>
                <a:effectLst/>
                <a:latin typeface="Times New Roman" panose="02020603050405020304" pitchFamily="18" charset="0"/>
                <a:ea typeface="Aptos" panose="020B0004020202020204" pitchFamily="34" charset="0"/>
                <a:cs typeface="Times New Roman" panose="02020603050405020304" pitchFamily="18" charset="0"/>
              </a:rPr>
              <a:t>xplore, analyze, and visualize crime data from Boston to identify patterns, trends, and correlations that can inform law enforcement decision-making,</a:t>
            </a:r>
            <a:r>
              <a:rPr lang="en-US" sz="1050" kern="100" dirty="0">
                <a:solidFill>
                  <a:schemeClr val="tx1">
                    <a:lumMod val="50000"/>
                  </a:schemeClr>
                </a:solidFill>
                <a:latin typeface="Times New Roman" panose="02020603050405020304" pitchFamily="18" charset="0"/>
                <a:cs typeface="Times New Roman" panose="02020603050405020304" pitchFamily="18" charset="0"/>
              </a:rPr>
              <a:t> support effective crime prevention measures and improve community safety.</a:t>
            </a:r>
            <a:endParaRPr lang="en-US" sz="1050" kern="100" dirty="0">
              <a:solidFill>
                <a:schemeClr val="tx1">
                  <a:lumMod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61" name="Google Shape;661;p38"/>
          <p:cNvSpPr txBox="1">
            <a:spLocks noGrp="1"/>
          </p:cNvSpPr>
          <p:nvPr>
            <p:ph type="subTitle" idx="3"/>
          </p:nvPr>
        </p:nvSpPr>
        <p:spPr>
          <a:xfrm>
            <a:off x="3165048" y="1403479"/>
            <a:ext cx="5801768"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sz="1050" b="1" dirty="0">
                <a:solidFill>
                  <a:schemeClr val="tx1">
                    <a:lumMod val="50000"/>
                  </a:schemeClr>
                </a:solidFill>
                <a:latin typeface="Times New Roman" panose="02020603050405020304" pitchFamily="18" charset="0"/>
                <a:ea typeface="Inter"/>
                <a:cs typeface="Times New Roman" panose="02020603050405020304" pitchFamily="18" charset="0"/>
                <a:sym typeface="Inter"/>
              </a:rPr>
              <a:t>Tools</a:t>
            </a:r>
            <a:endParaRPr lang="en-US" sz="1050" kern="100"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hlink"/>
              </a:buClr>
              <a:buSzPts val="1100"/>
              <a:buFont typeface="Arial"/>
              <a:buNone/>
            </a:pPr>
            <a:r>
              <a:rPr lang="en-US" sz="1050" kern="100" dirty="0">
                <a:solidFill>
                  <a:schemeClr val="tx1">
                    <a:lumMod val="50000"/>
                  </a:schemeClr>
                </a:solidFill>
                <a:latin typeface="Times New Roman" panose="02020603050405020304" pitchFamily="18" charset="0"/>
                <a:cs typeface="Times New Roman" panose="02020603050405020304" pitchFamily="18" charset="0"/>
              </a:rPr>
              <a:t>By leveraging data analytics tools such as Excel, Python, and Tableau, the project aims to develop comprehensive insights.</a:t>
            </a:r>
            <a:endParaRPr sz="1050" kern="1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663" name="Google Shape;663;p38"/>
          <p:cNvSpPr txBox="1">
            <a:spLocks noGrp="1"/>
          </p:cNvSpPr>
          <p:nvPr>
            <p:ph type="subTitle" idx="5"/>
          </p:nvPr>
        </p:nvSpPr>
        <p:spPr>
          <a:xfrm>
            <a:off x="2448906" y="3387535"/>
            <a:ext cx="7040399" cy="648215"/>
          </a:xfrm>
          <a:prstGeom prst="rect">
            <a:avLst/>
          </a:prstGeom>
        </p:spPr>
        <p:txBody>
          <a:bodyPr spcFirstLastPara="1" wrap="square" lIns="91425" tIns="91425" rIns="91425" bIns="91425" anchor="t" anchorCtr="0">
            <a:noAutofit/>
          </a:bodyPr>
          <a:lstStyle/>
          <a:p>
            <a:pPr marL="0" marR="0">
              <a:lnSpc>
                <a:spcPct val="115000"/>
              </a:lnSpc>
              <a:spcBef>
                <a:spcPts val="0"/>
              </a:spcBef>
              <a:spcAft>
                <a:spcPts val="800"/>
              </a:spcAft>
            </a:pPr>
            <a:r>
              <a:rPr lang="en-US" sz="1050" b="1" kern="100" dirty="0">
                <a:solidFill>
                  <a:schemeClr val="tx1">
                    <a:lumMod val="50000"/>
                  </a:schemeClr>
                </a:solidFill>
                <a:effectLst/>
                <a:latin typeface="Times New Roman" panose="02020603050405020304" pitchFamily="18" charset="0"/>
                <a:ea typeface="Aptos" panose="020B0004020202020204" pitchFamily="34" charset="0"/>
                <a:cs typeface="Times New Roman" panose="02020603050405020304" pitchFamily="18" charset="0"/>
              </a:rPr>
              <a:t>Expected Outcomes</a:t>
            </a:r>
            <a:endParaRPr lang="en-US" sz="1050" kern="100" dirty="0">
              <a:solidFill>
                <a:schemeClr val="tx1">
                  <a:lumMod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SzPts val="2400"/>
              <a:tabLst>
                <a:tab pos="457200" algn="l"/>
              </a:tabLst>
            </a:pPr>
            <a:r>
              <a:rPr lang="en-US" sz="1050" kern="100" dirty="0">
                <a:solidFill>
                  <a:schemeClr val="tx1">
                    <a:lumMod val="50000"/>
                  </a:schemeClr>
                </a:solidFill>
                <a:latin typeface="Times New Roman" panose="02020603050405020304" pitchFamily="18" charset="0"/>
                <a:cs typeface="Times New Roman" panose="02020603050405020304" pitchFamily="18" charset="0"/>
                <a:sym typeface="Passion One"/>
              </a:rPr>
              <a:t>Descriptive Insights, Predictive Insights, Operational Insights, Visual Outputs</a:t>
            </a:r>
            <a:endParaRPr sz="1050" kern="100" dirty="0">
              <a:solidFill>
                <a:schemeClr val="tx1">
                  <a:lumMod val="50000"/>
                </a:schemeClr>
              </a:solidFill>
              <a:latin typeface="Times New Roman" panose="02020603050405020304" pitchFamily="18" charset="0"/>
              <a:cs typeface="Times New Roman" panose="02020603050405020304" pitchFamily="18" charset="0"/>
              <a:sym typeface="Passion One"/>
            </a:endParaRPr>
          </a:p>
        </p:txBody>
      </p:sp>
      <p:sp>
        <p:nvSpPr>
          <p:cNvPr id="664" name="Google Shape;664;p38"/>
          <p:cNvSpPr txBox="1">
            <a:spLocks noGrp="1"/>
          </p:cNvSpPr>
          <p:nvPr>
            <p:ph type="subTitle" idx="6"/>
          </p:nvPr>
        </p:nvSpPr>
        <p:spPr>
          <a:xfrm>
            <a:off x="3200342" y="2368052"/>
            <a:ext cx="5691410" cy="1368459"/>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100" b="1" dirty="0">
                <a:solidFill>
                  <a:schemeClr val="tx1">
                    <a:lumMod val="50000"/>
                  </a:schemeClr>
                </a:solidFill>
                <a:latin typeface="Times New Roman" panose="02020603050405020304" pitchFamily="18" charset="0"/>
                <a:ea typeface="Inter"/>
                <a:cs typeface="Times New Roman" panose="02020603050405020304" pitchFamily="18" charset="0"/>
              </a:rPr>
              <a:t>Problem </a:t>
            </a:r>
            <a:r>
              <a:rPr lang="en-US" sz="200" b="1" dirty="0">
                <a:solidFill>
                  <a:schemeClr val="tx1">
                    <a:lumMod val="50000"/>
                  </a:schemeClr>
                </a:solidFill>
                <a:latin typeface="Times New Roman" panose="02020603050405020304" pitchFamily="18" charset="0"/>
                <a:ea typeface="Inter"/>
                <a:cs typeface="Times New Roman" panose="02020603050405020304" pitchFamily="18" charset="0"/>
              </a:rPr>
              <a:t> </a:t>
            </a:r>
            <a:r>
              <a:rPr lang="en-US" sz="1100" b="1" dirty="0">
                <a:solidFill>
                  <a:schemeClr val="tx1">
                    <a:lumMod val="50000"/>
                  </a:schemeClr>
                </a:solidFill>
                <a:latin typeface="Times New Roman" panose="02020603050405020304" pitchFamily="18" charset="0"/>
                <a:ea typeface="Inter"/>
                <a:cs typeface="Times New Roman" panose="02020603050405020304" pitchFamily="18" charset="0"/>
              </a:rPr>
              <a:t>Statement</a:t>
            </a:r>
          </a:p>
          <a:p>
            <a:pPr marL="0" lvl="0" indent="0" algn="just" rtl="0">
              <a:spcBef>
                <a:spcPts val="0"/>
              </a:spcBef>
              <a:spcAft>
                <a:spcPts val="0"/>
              </a:spcAft>
              <a:buNone/>
            </a:pPr>
            <a:r>
              <a:rPr lang="en-US" sz="1050" kern="100" dirty="0">
                <a:solidFill>
                  <a:schemeClr val="tx1">
                    <a:lumMod val="50000"/>
                  </a:schemeClr>
                </a:solidFill>
                <a:latin typeface="Times New Roman" panose="02020603050405020304" pitchFamily="18" charset="0"/>
                <a:ea typeface="Inter"/>
                <a:cs typeface="Times New Roman" panose="02020603050405020304" pitchFamily="18" charset="0"/>
                <a:sym typeface="Inter"/>
              </a:rPr>
              <a:t>Many communities struggle to effectively prevent crime. However, police and law agencies face challenges in understanding the complex patterns and trends of crime instances. This lack of evidence-based decision-making hinders proactive crime prevention efforts. Our aim is to fill this gap by providing comprehensive insights that fulfill the demands of a safe society and eliminate crime incidents.</a:t>
            </a:r>
          </a:p>
          <a:p>
            <a:pPr marL="520700" marR="0" indent="0" algn="just">
              <a:spcBef>
                <a:spcPts val="165"/>
              </a:spcBef>
              <a:spcAft>
                <a:spcPts val="0"/>
              </a:spcAft>
              <a:tabLst>
                <a:tab pos="520700" algn="l"/>
                <a:tab pos="521335" algn="l"/>
              </a:tabLst>
            </a:pPr>
            <a:r>
              <a:rPr lang="en-US" sz="1050" kern="100" dirty="0">
                <a:solidFill>
                  <a:schemeClr val="tx1">
                    <a:lumMod val="50000"/>
                  </a:schemeClr>
                </a:solidFill>
                <a:latin typeface="Times New Roman" panose="02020603050405020304" pitchFamily="18" charset="0"/>
                <a:ea typeface="Inter"/>
                <a:cs typeface="Times New Roman" panose="02020603050405020304" pitchFamily="18" charset="0"/>
                <a:sym typeface="Inter"/>
              </a:rPr>
              <a:t> </a:t>
            </a:r>
          </a:p>
          <a:p>
            <a:pPr marL="0" lvl="0" indent="0" algn="just" rtl="0">
              <a:spcBef>
                <a:spcPts val="0"/>
              </a:spcBef>
              <a:spcAft>
                <a:spcPts val="0"/>
              </a:spcAft>
              <a:buNone/>
            </a:pPr>
            <a:endParaRPr lang="en-US" sz="200" b="1" dirty="0">
              <a:solidFill>
                <a:schemeClr val="tx1">
                  <a:lumMod val="50000"/>
                </a:schemeClr>
              </a:solidFill>
              <a:latin typeface="Times New Roman" panose="02020603050405020304" pitchFamily="18" charset="0"/>
              <a:ea typeface="Inter"/>
              <a:cs typeface="Times New Roman" panose="02020603050405020304" pitchFamily="18" charset="0"/>
            </a:endParaRPr>
          </a:p>
        </p:txBody>
      </p:sp>
      <p:grpSp>
        <p:nvGrpSpPr>
          <p:cNvPr id="665" name="Google Shape;665;p38"/>
          <p:cNvGrpSpPr/>
          <p:nvPr/>
        </p:nvGrpSpPr>
        <p:grpSpPr>
          <a:xfrm>
            <a:off x="720004" y="3261063"/>
            <a:ext cx="1689042" cy="1031912"/>
            <a:chOff x="3577367" y="1677509"/>
            <a:chExt cx="1393254" cy="851132"/>
          </a:xfrm>
        </p:grpSpPr>
        <p:sp>
          <p:nvSpPr>
            <p:cNvPr id="666" name="Google Shape;666;p38"/>
            <p:cNvSpPr/>
            <p:nvPr/>
          </p:nvSpPr>
          <p:spPr>
            <a:xfrm>
              <a:off x="3605409" y="1677509"/>
              <a:ext cx="1365212" cy="851132"/>
            </a:xfrm>
            <a:custGeom>
              <a:avLst/>
              <a:gdLst/>
              <a:ahLst/>
              <a:cxnLst/>
              <a:rect l="l" t="t" r="r" b="b"/>
              <a:pathLst>
                <a:path w="2829455" h="1764004" extrusionOk="0">
                  <a:moveTo>
                    <a:pt x="2699484" y="1764004"/>
                  </a:moveTo>
                  <a:lnTo>
                    <a:pt x="129972" y="1764004"/>
                  </a:lnTo>
                  <a:cubicBezTo>
                    <a:pt x="58187" y="1764004"/>
                    <a:pt x="0" y="1705817"/>
                    <a:pt x="0" y="1634032"/>
                  </a:cubicBezTo>
                  <a:lnTo>
                    <a:pt x="0" y="129972"/>
                  </a:lnTo>
                  <a:cubicBezTo>
                    <a:pt x="0" y="58187"/>
                    <a:pt x="58187" y="0"/>
                    <a:pt x="129972" y="0"/>
                  </a:cubicBezTo>
                  <a:lnTo>
                    <a:pt x="2699484" y="0"/>
                  </a:lnTo>
                  <a:cubicBezTo>
                    <a:pt x="2771268" y="0"/>
                    <a:pt x="2829456" y="58187"/>
                    <a:pt x="2829456" y="129972"/>
                  </a:cubicBezTo>
                  <a:lnTo>
                    <a:pt x="2829456" y="1634032"/>
                  </a:lnTo>
                  <a:cubicBezTo>
                    <a:pt x="2829379" y="1705817"/>
                    <a:pt x="2771192" y="1764004"/>
                    <a:pt x="2699484" y="176400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67" name="Google Shape;667;p38"/>
            <p:cNvSpPr/>
            <p:nvPr/>
          </p:nvSpPr>
          <p:spPr>
            <a:xfrm>
              <a:off x="4660956" y="2269904"/>
              <a:ext cx="172521" cy="33830"/>
            </a:xfrm>
            <a:custGeom>
              <a:avLst/>
              <a:gdLst/>
              <a:ahLst/>
              <a:cxnLst/>
              <a:rect l="l" t="t" r="r" b="b"/>
              <a:pathLst>
                <a:path w="357556" h="70113" extrusionOk="0">
                  <a:moveTo>
                    <a:pt x="0" y="0"/>
                  </a:moveTo>
                  <a:lnTo>
                    <a:pt x="357556" y="0"/>
                  </a:lnTo>
                  <a:lnTo>
                    <a:pt x="357556" y="70113"/>
                  </a:lnTo>
                  <a:lnTo>
                    <a:pt x="0" y="7011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68" name="Google Shape;668;p38"/>
            <p:cNvSpPr/>
            <p:nvPr/>
          </p:nvSpPr>
          <p:spPr>
            <a:xfrm>
              <a:off x="4660956" y="2102017"/>
              <a:ext cx="172520" cy="127878"/>
            </a:xfrm>
            <a:custGeom>
              <a:avLst/>
              <a:gdLst/>
              <a:ahLst/>
              <a:cxnLst/>
              <a:rect l="l" t="t" r="r" b="b"/>
              <a:pathLst>
                <a:path w="357555" h="265033" extrusionOk="0">
                  <a:moveTo>
                    <a:pt x="294583" y="265034"/>
                  </a:moveTo>
                  <a:lnTo>
                    <a:pt x="62973" y="265034"/>
                  </a:lnTo>
                  <a:cubicBezTo>
                    <a:pt x="28182" y="265034"/>
                    <a:pt x="0" y="236851"/>
                    <a:pt x="0" y="202061"/>
                  </a:cubicBezTo>
                  <a:lnTo>
                    <a:pt x="0" y="62973"/>
                  </a:lnTo>
                  <a:cubicBezTo>
                    <a:pt x="0" y="28182"/>
                    <a:pt x="28182" y="0"/>
                    <a:pt x="62973" y="0"/>
                  </a:cubicBezTo>
                  <a:lnTo>
                    <a:pt x="294583" y="0"/>
                  </a:lnTo>
                  <a:cubicBezTo>
                    <a:pt x="329374" y="0"/>
                    <a:pt x="357556" y="28182"/>
                    <a:pt x="357556" y="62973"/>
                  </a:cubicBezTo>
                  <a:lnTo>
                    <a:pt x="357556" y="202061"/>
                  </a:lnTo>
                  <a:cubicBezTo>
                    <a:pt x="357556" y="236851"/>
                    <a:pt x="329374" y="265034"/>
                    <a:pt x="294583" y="2650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69" name="Google Shape;669;p38"/>
            <p:cNvSpPr/>
            <p:nvPr/>
          </p:nvSpPr>
          <p:spPr>
            <a:xfrm>
              <a:off x="4660956" y="2337139"/>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0" name="Google Shape;670;p38"/>
            <p:cNvSpPr/>
            <p:nvPr/>
          </p:nvSpPr>
          <p:spPr>
            <a:xfrm>
              <a:off x="4660956" y="2359661"/>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1" name="Google Shape;671;p38"/>
            <p:cNvSpPr/>
            <p:nvPr/>
          </p:nvSpPr>
          <p:spPr>
            <a:xfrm>
              <a:off x="4660956" y="2382146"/>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2" name="Google Shape;672;p38"/>
            <p:cNvSpPr/>
            <p:nvPr/>
          </p:nvSpPr>
          <p:spPr>
            <a:xfrm>
              <a:off x="4561547"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3" name="Google Shape;673;p38"/>
            <p:cNvSpPr/>
            <p:nvPr/>
          </p:nvSpPr>
          <p:spPr>
            <a:xfrm>
              <a:off x="4402508"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4" name="Google Shape;674;p38"/>
            <p:cNvSpPr/>
            <p:nvPr/>
          </p:nvSpPr>
          <p:spPr>
            <a:xfrm>
              <a:off x="4243504"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5" name="Google Shape;675;p38"/>
            <p:cNvSpPr/>
            <p:nvPr/>
          </p:nvSpPr>
          <p:spPr>
            <a:xfrm>
              <a:off x="408446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6" name="Google Shape;676;p38"/>
            <p:cNvSpPr/>
            <p:nvPr/>
          </p:nvSpPr>
          <p:spPr>
            <a:xfrm>
              <a:off x="392542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7" name="Google Shape;677;p38"/>
            <p:cNvSpPr/>
            <p:nvPr/>
          </p:nvSpPr>
          <p:spPr>
            <a:xfrm>
              <a:off x="3766423"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8" name="Google Shape;678;p38"/>
            <p:cNvSpPr/>
            <p:nvPr/>
          </p:nvSpPr>
          <p:spPr>
            <a:xfrm>
              <a:off x="3605409" y="1916202"/>
              <a:ext cx="958485" cy="400277"/>
            </a:xfrm>
            <a:custGeom>
              <a:avLst/>
              <a:gdLst/>
              <a:ahLst/>
              <a:cxnLst/>
              <a:rect l="l" t="t" r="r" b="b"/>
              <a:pathLst>
                <a:path w="1986498" h="829589" extrusionOk="0">
                  <a:moveTo>
                    <a:pt x="0" y="607196"/>
                  </a:moveTo>
                  <a:lnTo>
                    <a:pt x="299065" y="409465"/>
                  </a:lnTo>
                  <a:cubicBezTo>
                    <a:pt x="320486" y="395336"/>
                    <a:pt x="348289" y="395716"/>
                    <a:pt x="369330" y="410377"/>
                  </a:cubicBezTo>
                  <a:lnTo>
                    <a:pt x="590229" y="565112"/>
                  </a:lnTo>
                  <a:cubicBezTo>
                    <a:pt x="621754" y="587142"/>
                    <a:pt x="665508" y="575747"/>
                    <a:pt x="682220" y="541184"/>
                  </a:cubicBezTo>
                  <a:lnTo>
                    <a:pt x="926896" y="35273"/>
                  </a:lnTo>
                  <a:cubicBezTo>
                    <a:pt x="951508" y="-15622"/>
                    <a:pt x="1025647" y="-10228"/>
                    <a:pt x="1042663" y="43629"/>
                  </a:cubicBezTo>
                  <a:lnTo>
                    <a:pt x="1277084" y="785936"/>
                  </a:lnTo>
                  <a:cubicBezTo>
                    <a:pt x="1294251" y="840401"/>
                    <a:pt x="1369454" y="845111"/>
                    <a:pt x="1393306" y="793228"/>
                  </a:cubicBezTo>
                  <a:lnTo>
                    <a:pt x="1610635" y="321424"/>
                  </a:lnTo>
                  <a:cubicBezTo>
                    <a:pt x="1630765" y="277670"/>
                    <a:pt x="1690776" y="272277"/>
                    <a:pt x="1718426" y="311701"/>
                  </a:cubicBezTo>
                  <a:lnTo>
                    <a:pt x="1986499" y="69379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79" name="Google Shape;679;p38"/>
            <p:cNvSpPr/>
            <p:nvPr/>
          </p:nvSpPr>
          <p:spPr>
            <a:xfrm>
              <a:off x="3972662" y="2024069"/>
              <a:ext cx="45595" cy="45595"/>
            </a:xfrm>
            <a:custGeom>
              <a:avLst/>
              <a:gdLst/>
              <a:ahLst/>
              <a:cxnLst/>
              <a:rect l="l" t="t" r="r" b="b"/>
              <a:pathLst>
                <a:path w="94497" h="94497" extrusionOk="0">
                  <a:moveTo>
                    <a:pt x="94497" y="47249"/>
                  </a:moveTo>
                  <a:cubicBezTo>
                    <a:pt x="94497" y="73344"/>
                    <a:pt x="73343" y="94498"/>
                    <a:pt x="47249" y="94498"/>
                  </a:cubicBezTo>
                  <a:cubicBezTo>
                    <a:pt x="21154" y="94498"/>
                    <a:pt x="0" y="73344"/>
                    <a:pt x="0" y="47249"/>
                  </a:cubicBezTo>
                  <a:cubicBezTo>
                    <a:pt x="0" y="21154"/>
                    <a:pt x="21154" y="0"/>
                    <a:pt x="47249" y="0"/>
                  </a:cubicBezTo>
                  <a:cubicBezTo>
                    <a:pt x="73343" y="0"/>
                    <a:pt x="94497" y="21154"/>
                    <a:pt x="94497" y="47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0" name="Google Shape;680;p38"/>
            <p:cNvSpPr/>
            <p:nvPr/>
          </p:nvSpPr>
          <p:spPr>
            <a:xfrm>
              <a:off x="3664089" y="1827628"/>
              <a:ext cx="317443" cy="189754"/>
            </a:xfrm>
            <a:custGeom>
              <a:avLst/>
              <a:gdLst/>
              <a:ahLst/>
              <a:cxnLst/>
              <a:rect l="l" t="t" r="r" b="b"/>
              <a:pathLst>
                <a:path w="657912" h="393272" extrusionOk="0">
                  <a:moveTo>
                    <a:pt x="622286" y="386954"/>
                  </a:moveTo>
                  <a:lnTo>
                    <a:pt x="552324" y="315397"/>
                  </a:lnTo>
                  <a:lnTo>
                    <a:pt x="50059" y="315397"/>
                  </a:lnTo>
                  <a:cubicBezTo>
                    <a:pt x="22409" y="315397"/>
                    <a:pt x="0" y="292988"/>
                    <a:pt x="0" y="265337"/>
                  </a:cubicBezTo>
                  <a:lnTo>
                    <a:pt x="0" y="50059"/>
                  </a:lnTo>
                  <a:cubicBezTo>
                    <a:pt x="0" y="22409"/>
                    <a:pt x="22409" y="0"/>
                    <a:pt x="50059" y="0"/>
                  </a:cubicBezTo>
                  <a:lnTo>
                    <a:pt x="607853" y="0"/>
                  </a:lnTo>
                  <a:cubicBezTo>
                    <a:pt x="635503" y="0"/>
                    <a:pt x="657912" y="22409"/>
                    <a:pt x="657912" y="50059"/>
                  </a:cubicBezTo>
                  <a:lnTo>
                    <a:pt x="657912" y="315397"/>
                  </a:lnTo>
                  <a:lnTo>
                    <a:pt x="657912" y="372445"/>
                  </a:lnTo>
                  <a:cubicBezTo>
                    <a:pt x="657912" y="391056"/>
                    <a:pt x="635275" y="400323"/>
                    <a:pt x="622286" y="38695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1" name="Google Shape;681;p38"/>
            <p:cNvSpPr/>
            <p:nvPr/>
          </p:nvSpPr>
          <p:spPr>
            <a:xfrm>
              <a:off x="3577367" y="242916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2" name="Google Shape;682;p38"/>
            <p:cNvSpPr/>
            <p:nvPr/>
          </p:nvSpPr>
          <p:spPr>
            <a:xfrm>
              <a:off x="3577367" y="231823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3" name="Google Shape;683;p38"/>
            <p:cNvSpPr/>
            <p:nvPr/>
          </p:nvSpPr>
          <p:spPr>
            <a:xfrm>
              <a:off x="3577367" y="220734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4" name="Google Shape;684;p38"/>
            <p:cNvSpPr/>
            <p:nvPr/>
          </p:nvSpPr>
          <p:spPr>
            <a:xfrm>
              <a:off x="3577367" y="209642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5" name="Google Shape;685;p38"/>
            <p:cNvSpPr/>
            <p:nvPr/>
          </p:nvSpPr>
          <p:spPr>
            <a:xfrm>
              <a:off x="3577367" y="1985534"/>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6" name="Google Shape;686;p38"/>
            <p:cNvSpPr/>
            <p:nvPr/>
          </p:nvSpPr>
          <p:spPr>
            <a:xfrm>
              <a:off x="3577367" y="187460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7" name="Google Shape;687;p38"/>
            <p:cNvSpPr/>
            <p:nvPr/>
          </p:nvSpPr>
          <p:spPr>
            <a:xfrm>
              <a:off x="3577367" y="1763720"/>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8" name="Google Shape;688;p38"/>
            <p:cNvSpPr/>
            <p:nvPr/>
          </p:nvSpPr>
          <p:spPr>
            <a:xfrm>
              <a:off x="4293447" y="2127573"/>
              <a:ext cx="83273" cy="83273"/>
            </a:xfrm>
            <a:custGeom>
              <a:avLst/>
              <a:gdLst/>
              <a:ahLst/>
              <a:cxnLst/>
              <a:rect l="l" t="t" r="r" b="b"/>
              <a:pathLst>
                <a:path w="172587" h="172587" extrusionOk="0">
                  <a:moveTo>
                    <a:pt x="172587" y="86294"/>
                  </a:moveTo>
                  <a:cubicBezTo>
                    <a:pt x="172587" y="133952"/>
                    <a:pt x="133952" y="172587"/>
                    <a:pt x="86293" y="172587"/>
                  </a:cubicBezTo>
                  <a:cubicBezTo>
                    <a:pt x="38635" y="172587"/>
                    <a:pt x="0" y="133952"/>
                    <a:pt x="0" y="86294"/>
                  </a:cubicBezTo>
                  <a:cubicBezTo>
                    <a:pt x="0" y="38635"/>
                    <a:pt x="38635" y="0"/>
                    <a:pt x="86293" y="0"/>
                  </a:cubicBezTo>
                  <a:cubicBezTo>
                    <a:pt x="133952" y="0"/>
                    <a:pt x="172587" y="38635"/>
                    <a:pt x="172587" y="8629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89" name="Google Shape;689;p38"/>
            <p:cNvSpPr/>
            <p:nvPr/>
          </p:nvSpPr>
          <p:spPr>
            <a:xfrm>
              <a:off x="4561547" y="1738602"/>
              <a:ext cx="406653" cy="3665"/>
            </a:xfrm>
            <a:custGeom>
              <a:avLst/>
              <a:gdLst/>
              <a:ahLst/>
              <a:cxnLst/>
              <a:rect l="l" t="t" r="r" b="b"/>
              <a:pathLst>
                <a:path w="842805" h="7596" extrusionOk="0">
                  <a:moveTo>
                    <a:pt x="842805"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grpSp>
      <p:grpSp>
        <p:nvGrpSpPr>
          <p:cNvPr id="690" name="Google Shape;690;p38"/>
          <p:cNvGrpSpPr/>
          <p:nvPr/>
        </p:nvGrpSpPr>
        <p:grpSpPr>
          <a:xfrm>
            <a:off x="1611167" y="1574806"/>
            <a:ext cx="1518587" cy="1233056"/>
            <a:chOff x="7329141" y="362469"/>
            <a:chExt cx="1022136" cy="829949"/>
          </a:xfrm>
        </p:grpSpPr>
        <p:sp>
          <p:nvSpPr>
            <p:cNvPr id="691" name="Google Shape;691;p38"/>
            <p:cNvSpPr/>
            <p:nvPr/>
          </p:nvSpPr>
          <p:spPr>
            <a:xfrm>
              <a:off x="7329141" y="362469"/>
              <a:ext cx="1022136" cy="829949"/>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92" name="Google Shape;692;p38"/>
            <p:cNvSpPr/>
            <p:nvPr/>
          </p:nvSpPr>
          <p:spPr>
            <a:xfrm>
              <a:off x="7479397" y="507863"/>
              <a:ext cx="275724" cy="489918"/>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grpSp>
          <p:nvGrpSpPr>
            <p:cNvPr id="693" name="Google Shape;693;p38"/>
            <p:cNvGrpSpPr/>
            <p:nvPr/>
          </p:nvGrpSpPr>
          <p:grpSpPr>
            <a:xfrm>
              <a:off x="7581570" y="507863"/>
              <a:ext cx="449624" cy="551756"/>
              <a:chOff x="6727477" y="1096947"/>
              <a:chExt cx="836044" cy="1025951"/>
            </a:xfrm>
          </p:grpSpPr>
          <p:sp>
            <p:nvSpPr>
              <p:cNvPr id="694" name="Google Shape;694;p38"/>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95" name="Google Shape;695;p38"/>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grpSp>
        <p:sp>
          <p:nvSpPr>
            <p:cNvPr id="696" name="Google Shape;696;p38"/>
            <p:cNvSpPr/>
            <p:nvPr/>
          </p:nvSpPr>
          <p:spPr>
            <a:xfrm>
              <a:off x="7755275" y="507863"/>
              <a:ext cx="222278" cy="438881"/>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97" name="Google Shape;697;p38"/>
            <p:cNvSpPr/>
            <p:nvPr/>
          </p:nvSpPr>
          <p:spPr>
            <a:xfrm>
              <a:off x="7918481" y="577354"/>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98" name="Google Shape;698;p38"/>
            <p:cNvSpPr/>
            <p:nvPr/>
          </p:nvSpPr>
          <p:spPr>
            <a:xfrm>
              <a:off x="7986379" y="855683"/>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699" name="Google Shape;699;p38"/>
            <p:cNvSpPr/>
            <p:nvPr/>
          </p:nvSpPr>
          <p:spPr>
            <a:xfrm>
              <a:off x="8078706" y="664248"/>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700" name="Google Shape;700;p38"/>
            <p:cNvSpPr/>
            <p:nvPr/>
          </p:nvSpPr>
          <p:spPr>
            <a:xfrm>
              <a:off x="8078706" y="691415"/>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701" name="Google Shape;701;p38"/>
            <p:cNvSpPr/>
            <p:nvPr/>
          </p:nvSpPr>
          <p:spPr>
            <a:xfrm>
              <a:off x="8078706" y="718541"/>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702" name="Google Shape;702;p38"/>
            <p:cNvSpPr/>
            <p:nvPr/>
          </p:nvSpPr>
          <p:spPr>
            <a:xfrm>
              <a:off x="8078706" y="946989"/>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703" name="Google Shape;703;p38"/>
            <p:cNvSpPr/>
            <p:nvPr/>
          </p:nvSpPr>
          <p:spPr>
            <a:xfrm>
              <a:off x="8078706" y="974156"/>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sp>
          <p:nvSpPr>
            <p:cNvPr id="704" name="Google Shape;704;p38"/>
            <p:cNvSpPr/>
            <p:nvPr/>
          </p:nvSpPr>
          <p:spPr>
            <a:xfrm>
              <a:off x="8078706" y="1001323"/>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tx1">
                    <a:lumMod val="50000"/>
                  </a:schemeClr>
                </a:solidFill>
                <a:latin typeface="Times New Roman" panose="02020603050405020304" pitchFamily="18" charset="0"/>
                <a:ea typeface="Calibri"/>
                <a:cs typeface="Times New Roman" panose="02020603050405020304" pitchFamily="18" charset="0"/>
                <a:sym typeface="Calibri"/>
              </a:endParaRPr>
            </a:p>
          </p:txBody>
        </p:sp>
      </p:grpSp>
      <p:sp>
        <p:nvSpPr>
          <p:cNvPr id="5" name="Google Shape;663;p38">
            <a:extLst>
              <a:ext uri="{FF2B5EF4-FFF2-40B4-BE49-F238E27FC236}">
                <a16:creationId xmlns:a16="http://schemas.microsoft.com/office/drawing/2014/main" id="{7FD74C30-4FF8-3650-AD83-AFAEEBD874C5}"/>
              </a:ext>
            </a:extLst>
          </p:cNvPr>
          <p:cNvSpPr txBox="1">
            <a:spLocks/>
          </p:cNvSpPr>
          <p:nvPr/>
        </p:nvSpPr>
        <p:spPr>
          <a:xfrm>
            <a:off x="2440309" y="3927422"/>
            <a:ext cx="6476754" cy="6482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algn="just">
              <a:spcAft>
                <a:spcPts val="800"/>
              </a:spcAft>
            </a:pPr>
            <a:r>
              <a:rPr lang="en-US" sz="1050" b="1" kern="100" dirty="0">
                <a:solidFill>
                  <a:schemeClr val="tx1">
                    <a:lumMod val="50000"/>
                  </a:schemeClr>
                </a:solidFill>
                <a:latin typeface="Times New Roman" panose="02020603050405020304" pitchFamily="18" charset="0"/>
                <a:cs typeface="Times New Roman" panose="02020603050405020304" pitchFamily="18" charset="0"/>
              </a:rPr>
              <a:t>Data Collection</a:t>
            </a:r>
          </a:p>
          <a:p>
            <a:pPr marL="0" indent="0" algn="just">
              <a:buSzPts val="2400"/>
              <a:tabLst>
                <a:tab pos="457200" algn="l"/>
              </a:tabLst>
            </a:pPr>
            <a:r>
              <a:rPr lang="en-US" sz="1050" kern="100" dirty="0">
                <a:solidFill>
                  <a:schemeClr val="tx1">
                    <a:lumMod val="50000"/>
                  </a:schemeClr>
                </a:solidFill>
                <a:latin typeface="Times New Roman" panose="02020603050405020304" pitchFamily="18" charset="0"/>
                <a:cs typeface="Times New Roman" panose="02020603050405020304" pitchFamily="18" charset="0"/>
                <a:sym typeface="Passion One"/>
              </a:rPr>
              <a:t>Dataset from official Boston government records, which included comprehensive details on crime reports filed between 2015 and 2018.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CE8A12C2-3ABB-8889-8B1D-BDA9D9203A4D}"/>
              </a:ext>
            </a:extLst>
          </p:cNvPr>
          <p:cNvGraphicFramePr>
            <a:graphicFrameLocks noChangeAspect="1"/>
          </p:cNvGraphicFramePr>
          <p:nvPr>
            <p:custDataLst>
              <p:tags r:id="rId1"/>
            </p:custDataLst>
            <p:extLst>
              <p:ext uri="{D42A27DB-BD31-4B8C-83A1-F6EECF244321}">
                <p14:modId xmlns:p14="http://schemas.microsoft.com/office/powerpoint/2010/main" val="38415743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CE8A12C2-3ABB-8889-8B1D-BDA9D9203A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74" name="Google Shape;574;p35"/>
          <p:cNvSpPr txBox="1">
            <a:spLocks noGrp="1"/>
          </p:cNvSpPr>
          <p:nvPr>
            <p:ph type="title"/>
          </p:nvPr>
        </p:nvSpPr>
        <p:spPr>
          <a:xfrm>
            <a:off x="2969020" y="1920600"/>
            <a:ext cx="4150500" cy="13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Analysis</a:t>
            </a:r>
            <a:br>
              <a:rPr lang="en-US" dirty="0"/>
            </a:br>
            <a:endParaRPr lang="en-US"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12757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extLst>
              <p:ext uri="{D42A27DB-BD31-4B8C-83A1-F6EECF244321}">
                <p14:modId xmlns:p14="http://schemas.microsoft.com/office/powerpoint/2010/main" val="32400650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Data Analysis ( Python )</a:t>
            </a:r>
            <a:endParaRPr lang="en-US" dirty="0"/>
          </a:p>
        </p:txBody>
      </p:sp>
      <p:pic>
        <p:nvPicPr>
          <p:cNvPr id="5" name="Picture 4" descr="A screenshot of a computer&#10;&#10;Description automatically generated">
            <a:extLst>
              <a:ext uri="{FF2B5EF4-FFF2-40B4-BE49-F238E27FC236}">
                <a16:creationId xmlns:a16="http://schemas.microsoft.com/office/drawing/2014/main" id="{1A5007FA-4BA2-76EC-68B6-EA3C1D97E1BE}"/>
              </a:ext>
            </a:extLst>
          </p:cNvPr>
          <p:cNvPicPr>
            <a:picLocks noChangeAspect="1"/>
          </p:cNvPicPr>
          <p:nvPr/>
        </p:nvPicPr>
        <p:blipFill>
          <a:blip r:embed="rId6"/>
          <a:stretch>
            <a:fillRect/>
          </a:stretch>
        </p:blipFill>
        <p:spPr>
          <a:xfrm>
            <a:off x="662400" y="765725"/>
            <a:ext cx="7994340" cy="4184749"/>
          </a:xfrm>
          <a:prstGeom prst="rect">
            <a:avLst/>
          </a:prstGeom>
        </p:spPr>
      </p:pic>
    </p:spTree>
    <p:extLst>
      <p:ext uri="{BB962C8B-B14F-4D97-AF65-F5344CB8AC3E}">
        <p14:creationId xmlns:p14="http://schemas.microsoft.com/office/powerpoint/2010/main" val="4422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Data Analysis ( Python )</a:t>
            </a:r>
            <a:endParaRPr lang="en-US" dirty="0"/>
          </a:p>
        </p:txBody>
      </p:sp>
      <p:pic>
        <p:nvPicPr>
          <p:cNvPr id="5" name="Picture 4">
            <a:extLst>
              <a:ext uri="{FF2B5EF4-FFF2-40B4-BE49-F238E27FC236}">
                <a16:creationId xmlns:a16="http://schemas.microsoft.com/office/drawing/2014/main" id="{7A224ECA-DD55-C4A2-4F4D-9A7F7F2CDC1D}"/>
              </a:ext>
            </a:extLst>
          </p:cNvPr>
          <p:cNvPicPr>
            <a:picLocks noChangeAspect="1"/>
          </p:cNvPicPr>
          <p:nvPr/>
        </p:nvPicPr>
        <p:blipFill>
          <a:blip r:embed="rId6"/>
          <a:stretch>
            <a:fillRect/>
          </a:stretch>
        </p:blipFill>
        <p:spPr>
          <a:xfrm>
            <a:off x="476250" y="1778400"/>
            <a:ext cx="8191500" cy="1221975"/>
          </a:xfrm>
          <a:prstGeom prst="rect">
            <a:avLst/>
          </a:prstGeom>
        </p:spPr>
      </p:pic>
    </p:spTree>
    <p:extLst>
      <p:ext uri="{BB962C8B-B14F-4D97-AF65-F5344CB8AC3E}">
        <p14:creationId xmlns:p14="http://schemas.microsoft.com/office/powerpoint/2010/main" val="294926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51B9C41-B32D-F831-041A-A149B182E94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F51B9C41-B32D-F831-041A-A149B182E94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30FF08D-5A6F-3B3F-7E06-0625D8541C41}"/>
              </a:ext>
            </a:extLst>
          </p:cNvPr>
          <p:cNvSpPr>
            <a:spLocks noGrp="1"/>
          </p:cNvSpPr>
          <p:nvPr>
            <p:ph type="title"/>
          </p:nvPr>
        </p:nvSpPr>
        <p:spPr>
          <a:xfrm>
            <a:off x="180000" y="193025"/>
            <a:ext cx="7704000" cy="572700"/>
          </a:xfrm>
        </p:spPr>
        <p:txBody>
          <a:bodyPr vert="horz"/>
          <a:lstStyle/>
          <a:p>
            <a:r>
              <a:rPr lang="en" dirty="0"/>
              <a:t>Data Analysis ( Python )</a:t>
            </a:r>
            <a:endParaRPr lang="en-US" dirty="0"/>
          </a:p>
        </p:txBody>
      </p:sp>
      <p:pic>
        <p:nvPicPr>
          <p:cNvPr id="5" name="Picture 4">
            <a:extLst>
              <a:ext uri="{FF2B5EF4-FFF2-40B4-BE49-F238E27FC236}">
                <a16:creationId xmlns:a16="http://schemas.microsoft.com/office/drawing/2014/main" id="{6D5FD6EA-9881-CB42-CC20-B2346340B58B}"/>
              </a:ext>
            </a:extLst>
          </p:cNvPr>
          <p:cNvPicPr>
            <a:picLocks noChangeAspect="1"/>
          </p:cNvPicPr>
          <p:nvPr/>
        </p:nvPicPr>
        <p:blipFill>
          <a:blip r:embed="rId6"/>
          <a:stretch>
            <a:fillRect/>
          </a:stretch>
        </p:blipFill>
        <p:spPr>
          <a:xfrm>
            <a:off x="784800" y="1713600"/>
            <a:ext cx="7804800" cy="1269301"/>
          </a:xfrm>
          <a:prstGeom prst="rect">
            <a:avLst/>
          </a:prstGeom>
        </p:spPr>
      </p:pic>
    </p:spTree>
    <p:extLst>
      <p:ext uri="{BB962C8B-B14F-4D97-AF65-F5344CB8AC3E}">
        <p14:creationId xmlns:p14="http://schemas.microsoft.com/office/powerpoint/2010/main" val="2882159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ata Analysis and Statistics - 4th grade by Slidesgo">
  <a:themeElements>
    <a:clrScheme name="Simple Light">
      <a:dk1>
        <a:srgbClr val="17175A"/>
      </a:dk1>
      <a:lt1>
        <a:srgbClr val="FFFFFF"/>
      </a:lt1>
      <a:dk2>
        <a:srgbClr val="F6F2CC"/>
      </a:dk2>
      <a:lt2>
        <a:srgbClr val="FCBD0E"/>
      </a:lt2>
      <a:accent1>
        <a:srgbClr val="FA9D02"/>
      </a:accent1>
      <a:accent2>
        <a:srgbClr val="FC81FD"/>
      </a:accent2>
      <a:accent3>
        <a:srgbClr val="7CE1CF"/>
      </a:accent3>
      <a:accent4>
        <a:srgbClr val="6E6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728</Words>
  <Application>Microsoft Office PowerPoint</Application>
  <PresentationFormat>On-screen Show (16:9)</PresentationFormat>
  <Paragraphs>89</Paragraphs>
  <Slides>25</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Inter</vt:lpstr>
      <vt:lpstr>Bebas Neue</vt:lpstr>
      <vt:lpstr>Passion One</vt:lpstr>
      <vt:lpstr>Darker Grotesque SemiBold</vt:lpstr>
      <vt:lpstr>Times New Roman</vt:lpstr>
      <vt:lpstr>Aptos</vt:lpstr>
      <vt:lpstr>Arial</vt:lpstr>
      <vt:lpstr>Calibri</vt:lpstr>
      <vt:lpstr>Data Analysis and Statistics - 4th grade by Slidesgo</vt:lpstr>
      <vt:lpstr>think-cell Slide</vt:lpstr>
      <vt:lpstr>Data Analysis on Boston Crime Record Prepared By Mariem Ahmed Elhoseny Mariem Hossam Mahmoud Omar Mohamed Elemary Rokaya Mahmoud Shama Weaam Ahmed Abdelmoniem </vt:lpstr>
      <vt:lpstr>Acknowlegment</vt:lpstr>
      <vt:lpstr>Agenda</vt:lpstr>
      <vt:lpstr>Project Overview </vt:lpstr>
      <vt:lpstr>Project Overview</vt:lpstr>
      <vt:lpstr>Data Analysis </vt:lpstr>
      <vt:lpstr>Data Analysis ( Python )</vt:lpstr>
      <vt:lpstr>Data Analysis ( Python )</vt:lpstr>
      <vt:lpstr>Data Analysis ( Python )</vt:lpstr>
      <vt:lpstr>Data Analysis ( Python )</vt:lpstr>
      <vt:lpstr>Data Analysis ( Excel - Pivot Tables )</vt:lpstr>
      <vt:lpstr>Data Analysis ( Excel - Pivot Tables )</vt:lpstr>
      <vt:lpstr>        Data Visualization</vt:lpstr>
      <vt:lpstr>The following dashboard answer these questions and even more:</vt:lpstr>
      <vt:lpstr>Figure 1  (  Crime Dashboard )</vt:lpstr>
      <vt:lpstr>Figure 2  ( UCR )</vt:lpstr>
      <vt:lpstr>Figure 3 (  Top 10 Crimes )</vt:lpstr>
      <vt:lpstr>Figure 4 ( Crimes Over Months )</vt:lpstr>
      <vt:lpstr>Figure 5 ( Crimes Over Street )</vt:lpstr>
      <vt:lpstr>Figure 6 ( Crimes Over Days of the Week)</vt:lpstr>
      <vt:lpstr>Figure 7 ( Crimes Over Years )</vt:lpstr>
      <vt:lpstr>        Conclusion</vt:lpstr>
      <vt:lpstr>Conclusion</vt:lpstr>
      <vt:lpstr>Recommendations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Weaam Abdelmoniem</dc:creator>
  <cp:lastModifiedBy>Weaam Abdelmoniem</cp:lastModifiedBy>
  <cp:revision>14</cp:revision>
  <dcterms:modified xsi:type="dcterms:W3CDTF">2024-10-25T15:59:20Z</dcterms:modified>
</cp:coreProperties>
</file>