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42" r:id="rId2"/>
    <p:sldId id="344" r:id="rId3"/>
    <p:sldId id="346" r:id="rId4"/>
    <p:sldId id="347" r:id="rId5"/>
    <p:sldId id="349" r:id="rId6"/>
  </p:sldIdLst>
  <p:sldSz cx="9144000" cy="5143500" type="screen16x9"/>
  <p:notesSz cx="7099300" cy="10234613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2BEFC"/>
    <a:srgbClr val="FFCC00"/>
    <a:srgbClr val="FF99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697" autoAdjust="0"/>
  </p:normalViewPr>
  <p:slideViewPr>
    <p:cSldViewPr>
      <p:cViewPr varScale="1">
        <p:scale>
          <a:sx n="127" d="100"/>
          <a:sy n="127" d="100"/>
        </p:scale>
        <p:origin x="1086" y="9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</a:t>
            </a:r>
            <a:r>
              <a:rPr lang="en-US" baseline="0" dirty="0" smtClean="0"/>
              <a:t> specially mentioning, figures are credited to UC. </a:t>
            </a:r>
            <a:r>
              <a:rPr lang="en-US" baseline="0" dirty="0" err="1" smtClean="0"/>
              <a:t>Berkely</a:t>
            </a:r>
            <a:r>
              <a:rPr lang="en-US" baseline="0" dirty="0" smtClean="0"/>
              <a:t> (ai.berkeley.edu)!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International Business Class </a:t>
            </a:r>
            <a:br>
              <a:rPr lang="en-US" sz="2400" dirty="0" smtClean="0"/>
            </a:br>
            <a:r>
              <a:rPr lang="en-US" sz="2400" dirty="0" smtClean="0"/>
              <a:t>in School of Electronic Information and Communications </a:t>
            </a:r>
            <a:endParaRPr lang="en-US" sz="2800" dirty="0" smtClean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3943350"/>
            <a:ext cx="9144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+mn-ea"/>
                <a:cs typeface="Calibri"/>
              </a:rPr>
              <a:t>Bang Wang (Dr., Prof.)</a:t>
            </a:r>
          </a:p>
          <a:p>
            <a:pPr algn="ctr">
              <a:spcBef>
                <a:spcPts val="0"/>
              </a:spcBef>
            </a:pPr>
            <a:r>
              <a:rPr lang="en-US" altLang="zh-CN" sz="1400" dirty="0">
                <a:latin typeface="+mn-ea"/>
              </a:rPr>
              <a:t>School of Electronic Information and Communications</a:t>
            </a:r>
            <a:endParaRPr lang="en-US" sz="1400" dirty="0" smtClean="0">
              <a:latin typeface="+mn-ea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1400" dirty="0" err="1" smtClean="0">
                <a:latin typeface="+mn-ea"/>
                <a:cs typeface="Calibri"/>
              </a:rPr>
              <a:t>Huazhong</a:t>
            </a:r>
            <a:r>
              <a:rPr lang="en-US" sz="1400" dirty="0" smtClean="0">
                <a:latin typeface="+mn-ea"/>
                <a:cs typeface="Calibri"/>
              </a:rPr>
              <a:t> University of Science and Technology (HUST)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Outline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4820" y="514350"/>
            <a:ext cx="5478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Calibri"/>
              <a:cs typeface="Calibri"/>
            </a:endParaRP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Introduction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Searching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Uninformed Search (2 units)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Informed Search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Constraint Satisfaction Problem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Learning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Machine Learning Introduction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Supervised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Unsupervised Learning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Reasoning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Markov Decision Process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Reinforcement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Bayesian Network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Discussion (2 units)</a:t>
            </a:r>
            <a:endParaRPr lang="zh-CN" altLang="en-US" b="1" dirty="0" err="1" smtClean="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3600" y="819150"/>
            <a:ext cx="32004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32 Lecturing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  <a:latin typeface="Calibri"/>
                <a:cs typeface="Calibri"/>
              </a:rPr>
              <a:t>Credits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2193387"/>
            <a:ext cx="3200400" cy="2557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Calibri"/>
              </a:rPr>
              <a:t>Grading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10 Class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Python Programming  Projects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20 Class Presentation and Panel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Final Project with Report on Selected Topics</a:t>
            </a:r>
          </a:p>
        </p:txBody>
      </p:sp>
    </p:spTree>
    <p:extLst>
      <p:ext uri="{BB962C8B-B14F-4D97-AF65-F5344CB8AC3E}">
        <p14:creationId xmlns:p14="http://schemas.microsoft.com/office/powerpoint/2010/main" val="1437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716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34770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Chapter 1: Introduction</a:t>
            </a:r>
            <a:endParaRPr lang="en-US" sz="36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72" y="4493734"/>
            <a:ext cx="617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International Business Class </a:t>
            </a:r>
            <a:br>
              <a:rPr lang="en-US" altLang="zh-CN" dirty="0"/>
            </a:br>
            <a:r>
              <a:rPr lang="en-US" altLang="zh-CN" dirty="0"/>
              <a:t>in School of Electronic Information and Communications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23592</TotalTime>
  <Words>153</Words>
  <Application>Microsoft Office PowerPoint</Application>
  <PresentationFormat>全屏显示(16:9)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dan-berkeley-nlp-v1</vt:lpstr>
      <vt:lpstr>Artificial Intelligence  International Business Class  in School of Electronic Information and Communications </vt:lpstr>
      <vt:lpstr>PowerPoint 演示文稿</vt:lpstr>
      <vt:lpstr>PowerPoint 演示文稿</vt:lpstr>
      <vt:lpstr>PowerPoint 演示文稿</vt:lpstr>
      <vt:lpstr>Artificial Intelligence  Chapter 1: 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王邦</cp:lastModifiedBy>
  <cp:revision>1522</cp:revision>
  <cp:lastPrinted>2014-01-21T07:51:01Z</cp:lastPrinted>
  <dcterms:created xsi:type="dcterms:W3CDTF">2004-08-27T04:16:05Z</dcterms:created>
  <dcterms:modified xsi:type="dcterms:W3CDTF">2018-05-18T08:29:24Z</dcterms:modified>
</cp:coreProperties>
</file>