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2CA7-1579-445D-92A9-0C705D96C45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D208E-4048-4160-8687-995842716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0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208E-4048-4160-8687-995842716E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上次会议提出了构建珠海智慧运营平台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“网络大脑“的提议，并就大脑的三部分功能模块“感知决策控制”展开了深入讨论</a:t>
            </a:r>
            <a:endParaRPr lang="en-US" altLang="zh-CN" dirty="0" smtClean="0"/>
          </a:p>
          <a:p>
            <a:r>
              <a:rPr lang="zh-CN" altLang="en-US" dirty="0" smtClean="0"/>
              <a:t>本次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就在于将“智慧运营”这一概念进行具体化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B2AAF-1555-4972-80AC-B14A04437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9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7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7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50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19037" y="1332680"/>
            <a:ext cx="3157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AIOps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0" y="6572251"/>
            <a:ext cx="12192000" cy="28575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951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</Words>
  <Application>Microsoft Office PowerPoint</Application>
  <PresentationFormat>宽屏</PresentationFormat>
  <Paragraphs>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x</dc:creator>
  <cp:lastModifiedBy>cong x</cp:lastModifiedBy>
  <cp:revision>4</cp:revision>
  <dcterms:created xsi:type="dcterms:W3CDTF">2018-01-10T05:01:30Z</dcterms:created>
  <dcterms:modified xsi:type="dcterms:W3CDTF">2018-01-10T16:14:31Z</dcterms:modified>
</cp:coreProperties>
</file>