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E2CA7-1579-445D-92A9-0C705D96C451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D208E-4048-4160-8687-995842716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0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D208E-4048-4160-8687-995842716EA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8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12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9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7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2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4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4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3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7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A235-449F-4A65-B5C9-10CFB912C57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0DCF7-D2CA-4698-8FBC-9F995B757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50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cong x</dc:creator>
  <cp:lastModifiedBy>cong x</cp:lastModifiedBy>
  <cp:revision>2</cp:revision>
  <dcterms:created xsi:type="dcterms:W3CDTF">2018-01-10T05:01:30Z</dcterms:created>
  <dcterms:modified xsi:type="dcterms:W3CDTF">2018-01-10T07:21:21Z</dcterms:modified>
</cp:coreProperties>
</file>