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9"/>
    <p:restoredTop sz="93631"/>
  </p:normalViewPr>
  <p:slideViewPr>
    <p:cSldViewPr snapToGrid="0" snapToObjects="1">
      <p:cViewPr varScale="1">
        <p:scale>
          <a:sx n="63" d="100"/>
          <a:sy n="63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E7-4C15-A178-53557A13EB1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E7-4C15-A178-53557A13E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03308016"/>
        <c:axId val="-902867968"/>
      </c:areaChart>
      <c:dateAx>
        <c:axId val="-9033080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2867968"/>
        <c:crosses val="autoZero"/>
        <c:auto val="1"/>
        <c:lblOffset val="100"/>
        <c:baseTimeUnit val="days"/>
      </c:dateAx>
      <c:valAx>
        <c:axId val="-90286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3308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2-408F-8D82-7A99E0F9AE9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B2-408F-8D82-7A99E0F9AE9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B2-408F-8D82-7A99E0F9A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41211104"/>
        <c:axId val="-707302928"/>
      </c:barChart>
      <c:catAx>
        <c:axId val="-1041211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07302928"/>
        <c:crosses val="autoZero"/>
        <c:auto val="1"/>
        <c:lblAlgn val="ctr"/>
        <c:lblOffset val="100"/>
        <c:noMultiLvlLbl val="0"/>
      </c:catAx>
      <c:valAx>
        <c:axId val="-70730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4121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65-4FB0-9F97-4BC9B7EAD47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65-4FB0-9F97-4BC9B7EAD47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65-4FB0-9F97-4BC9B7EAD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819477488"/>
        <c:axId val="-819316048"/>
      </c:barChart>
      <c:catAx>
        <c:axId val="-81947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19316048"/>
        <c:crosses val="autoZero"/>
        <c:auto val="1"/>
        <c:lblAlgn val="ctr"/>
        <c:lblOffset val="100"/>
        <c:noMultiLvlLbl val="0"/>
      </c:catAx>
      <c:valAx>
        <c:axId val="-81931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1947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2D-42B9-8B34-04DC1063F469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2D-42B9-8B34-04DC1063F469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2D-42B9-8B34-04DC1063F469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2D-42B9-8B34-04DC1063F469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2D-42B9-8B34-04DC1063F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AB-435F-AA7D-BCEF6D5E4A15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AB-435F-AA7D-BCEF6D5E4A15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AB-435F-AA7D-BCEF6D5E4A15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AB-435F-AA7D-BCEF6D5E4A15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AB-435F-AA7D-BCEF6D5E4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3F-4584-B361-5208BB8ED26F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3F-4584-B361-5208BB8ED26F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3F-4584-B361-5208BB8ED26F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3F-4584-B361-5208BB8ED26F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3F-4584-B361-5208BB8ED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hyperlink" Target="http://office.msn.com.c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07569" y="1231702"/>
            <a:ext cx="5961911" cy="834708"/>
          </a:xfrm>
        </p:spPr>
        <p:txBody>
          <a:bodyPr/>
          <a:lstStyle/>
          <a:p>
            <a:r>
              <a:rPr kumimoji="1" lang="zh-CN" altLang="en-US" dirty="0" smtClean="0"/>
              <a:t>电子信息与通信学院</a:t>
            </a:r>
            <a:r>
              <a:rPr kumimoji="1" lang="zh-CN" altLang="en-US" dirty="0" smtClean="0"/>
              <a:t>通信工程</a:t>
            </a:r>
            <a:r>
              <a:rPr kumimoji="1" lang="zh-CN" altLang="en-US" dirty="0" smtClean="0"/>
              <a:t>专业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461531" cy="1215006"/>
          </a:xfrm>
        </p:spPr>
        <p:txBody>
          <a:bodyPr/>
          <a:lstStyle/>
          <a:p>
            <a:r>
              <a:rPr kumimoji="1" lang="zh-CN" altLang="en-US" dirty="0" smtClean="0"/>
              <a:t>毕业论文答辩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移动网络数据挖掘的研究与应用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69" y="4111104"/>
            <a:ext cx="5109845" cy="1511877"/>
          </a:xfrm>
        </p:spPr>
        <p:txBody>
          <a:bodyPr/>
          <a:lstStyle/>
          <a:p>
            <a:r>
              <a:rPr kumimoji="1" lang="zh-CN" altLang="en-US" dirty="0" smtClean="0"/>
              <a:t>指导</a:t>
            </a:r>
            <a:r>
              <a:rPr kumimoji="1" lang="zh-CN" altLang="en-US" dirty="0"/>
              <a:t>老师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王邦 教授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徐聪</a:t>
            </a:r>
            <a:endParaRPr kumimoji="1" lang="en-US" altLang="zh-CN" dirty="0"/>
          </a:p>
        </p:txBody>
      </p:sp>
      <p:pic>
        <p:nvPicPr>
          <p:cNvPr id="1028" name="Picture 4" descr="http://one.hust.edu.cn/dcp/uploadfiles/hustResource/hust/xiaoh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558" y="0"/>
            <a:ext cx="1985202" cy="15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7" name="任意形状 6"/>
          <p:cNvSpPr/>
          <p:nvPr/>
        </p:nvSpPr>
        <p:spPr>
          <a:xfrm>
            <a:off x="711590" y="4264344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8" name="任意形状 7"/>
          <p:cNvSpPr/>
          <p:nvPr/>
        </p:nvSpPr>
        <p:spPr>
          <a:xfrm>
            <a:off x="711590" y="283268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9" name="任意形状 8"/>
          <p:cNvSpPr/>
          <p:nvPr/>
        </p:nvSpPr>
        <p:spPr>
          <a:xfrm>
            <a:off x="711590" y="140102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10" name="任意形状 9"/>
          <p:cNvSpPr/>
          <p:nvPr/>
        </p:nvSpPr>
        <p:spPr>
          <a:xfrm>
            <a:off x="7316868" y="1503284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TITLE</a:t>
            </a:r>
            <a:r>
              <a:rPr lang="zh-CN" altLang="en-US" sz="1200" kern="1200" dirty="0" smtClean="0"/>
              <a:t> </a:t>
            </a:r>
            <a:r>
              <a:rPr lang="en-US" altLang="zh-CN" sz="1200" kern="1200" dirty="0" smtClean="0"/>
              <a:t>HERE</a:t>
            </a:r>
            <a:endParaRPr lang="zh-CN" altLang="en-US" sz="1200" kern="1200" dirty="0"/>
          </a:p>
        </p:txBody>
      </p:sp>
      <p:sp>
        <p:nvSpPr>
          <p:cNvPr id="11" name="任意形状 10"/>
          <p:cNvSpPr/>
          <p:nvPr/>
        </p:nvSpPr>
        <p:spPr>
          <a:xfrm>
            <a:off x="6341352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495573" y="0"/>
                </a:moveTo>
                <a:lnTo>
                  <a:pt x="1495573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5314493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5006436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97049" y="0"/>
                </a:moveTo>
                <a:lnTo>
                  <a:pt x="997049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形状 13"/>
          <p:cNvSpPr/>
          <p:nvPr/>
        </p:nvSpPr>
        <p:spPr>
          <a:xfrm>
            <a:off x="3979577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6341352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997049" y="204522"/>
                </a:lnTo>
                <a:lnTo>
                  <a:pt x="997049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6649410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7" name="任意形状 16"/>
          <p:cNvSpPr/>
          <p:nvPr/>
        </p:nvSpPr>
        <p:spPr>
          <a:xfrm>
            <a:off x="8343726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1495573" y="204522"/>
                </a:lnTo>
                <a:lnTo>
                  <a:pt x="1495573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9319242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9" name="任意形状 18"/>
          <p:cNvSpPr/>
          <p:nvPr/>
        </p:nvSpPr>
        <p:spPr>
          <a:xfrm>
            <a:off x="10284888" y="3957559"/>
            <a:ext cx="12242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形状 19"/>
          <p:cNvSpPr/>
          <p:nvPr/>
        </p:nvSpPr>
        <p:spPr>
          <a:xfrm>
            <a:off x="9319242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77" name="矩形 76"/>
          <p:cNvSpPr/>
          <p:nvPr/>
        </p:nvSpPr>
        <p:spPr>
          <a:xfrm>
            <a:off x="1110083" y="1855744"/>
            <a:ext cx="4359064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10083" y="1520537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10083" y="3308256"/>
            <a:ext cx="3375653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10083" y="2973049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10083" y="4718386"/>
            <a:ext cx="264855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10083" y="4383179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99" name="图片 9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4" name="同心圆 3"/>
          <p:cNvSpPr/>
          <p:nvPr/>
        </p:nvSpPr>
        <p:spPr>
          <a:xfrm>
            <a:off x="784117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983" y="4572010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1383694" y="4265461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5970" y="2920366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440722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3440722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74588" y="4572010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040299" y="4265461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2575" y="2920366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784117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1978305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23"/>
          <p:cNvGrpSpPr/>
          <p:nvPr/>
        </p:nvGrpSpPr>
        <p:grpSpPr>
          <a:xfrm>
            <a:off x="4506199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同心圆 37"/>
          <p:cNvSpPr/>
          <p:nvPr/>
        </p:nvSpPr>
        <p:spPr>
          <a:xfrm>
            <a:off x="6094277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28144" y="4572009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693854" y="4265460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56130" y="2920365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同心圆 41"/>
          <p:cNvSpPr/>
          <p:nvPr/>
        </p:nvSpPr>
        <p:spPr>
          <a:xfrm>
            <a:off x="8750883" y="1399036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84749" y="4572009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45" name="矩形 44"/>
          <p:cNvSpPr/>
          <p:nvPr/>
        </p:nvSpPr>
        <p:spPr>
          <a:xfrm>
            <a:off x="9350459" y="4265460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12735" y="2920365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20"/>
          <p:cNvGrpSpPr/>
          <p:nvPr/>
        </p:nvGrpSpPr>
        <p:grpSpPr>
          <a:xfrm>
            <a:off x="7288466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23"/>
          <p:cNvGrpSpPr/>
          <p:nvPr/>
        </p:nvGrpSpPr>
        <p:grpSpPr>
          <a:xfrm>
            <a:off x="9816360" y="2045443"/>
            <a:ext cx="550570" cy="549539"/>
            <a:chOff x="6262688" y="5170488"/>
            <a:chExt cx="1697038" cy="169386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6094277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57" name="图片 5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7" name="燕尾形 6"/>
          <p:cNvSpPr/>
          <p:nvPr/>
        </p:nvSpPr>
        <p:spPr>
          <a:xfrm>
            <a:off x="2540000" y="1490135"/>
            <a:ext cx="2810933" cy="54186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0" y="1490134"/>
            <a:ext cx="2675467" cy="54186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5" name="燕尾形 54"/>
          <p:cNvSpPr/>
          <p:nvPr/>
        </p:nvSpPr>
        <p:spPr>
          <a:xfrm>
            <a:off x="5215467" y="1490134"/>
            <a:ext cx="2810933" cy="54186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燕尾形 55"/>
          <p:cNvSpPr/>
          <p:nvPr/>
        </p:nvSpPr>
        <p:spPr>
          <a:xfrm>
            <a:off x="7890933" y="1490133"/>
            <a:ext cx="2810933" cy="5418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5541" y="2982013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59" name="矩形 58"/>
          <p:cNvSpPr/>
          <p:nvPr/>
        </p:nvSpPr>
        <p:spPr>
          <a:xfrm>
            <a:off x="745541" y="2675464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485191" y="2031999"/>
            <a:ext cx="173567" cy="948266"/>
            <a:chOff x="11040533" y="427567"/>
            <a:chExt cx="173567" cy="948266"/>
          </a:xfrm>
        </p:grpSpPr>
        <p:cxnSp>
          <p:nvCxnSpPr>
            <p:cNvPr id="26" name="直线连接符 25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918047" y="4624547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2918047" y="431799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2657697" y="3674533"/>
            <a:ext cx="173567" cy="948266"/>
            <a:chOff x="11040533" y="427567"/>
            <a:chExt cx="173567" cy="948266"/>
          </a:xfrm>
        </p:grpSpPr>
        <p:cxnSp>
          <p:nvCxnSpPr>
            <p:cNvPr id="63" name="直线连接符 6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5900935" y="2982013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71" name="矩形 70"/>
          <p:cNvSpPr/>
          <p:nvPr/>
        </p:nvSpPr>
        <p:spPr>
          <a:xfrm>
            <a:off x="5900935" y="2675464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5640585" y="2031999"/>
            <a:ext cx="173567" cy="948266"/>
            <a:chOff x="11040533" y="427567"/>
            <a:chExt cx="173567" cy="948266"/>
          </a:xfrm>
        </p:grpSpPr>
        <p:cxnSp>
          <p:nvCxnSpPr>
            <p:cNvPr id="73" name="直线连接符 7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8073441" y="4624547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76" name="矩形 75"/>
          <p:cNvSpPr/>
          <p:nvPr/>
        </p:nvSpPr>
        <p:spPr>
          <a:xfrm>
            <a:off x="8073441" y="431799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813091" y="3674533"/>
            <a:ext cx="173567" cy="948266"/>
            <a:chOff x="11040533" y="427567"/>
            <a:chExt cx="173567" cy="948266"/>
          </a:xfrm>
        </p:grpSpPr>
        <p:cxnSp>
          <p:nvCxnSpPr>
            <p:cNvPr id="78" name="直线连接符 77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0" name="图片 7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70000"/>
            <a:ext cx="10312400" cy="1134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0" y="2404534"/>
            <a:ext cx="9177866" cy="1134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3539067"/>
            <a:ext cx="8043332" cy="113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4673601"/>
            <a:ext cx="6908798" cy="11345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2451" y="1545839"/>
            <a:ext cx="614019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9177866" y="1270000"/>
            <a:ext cx="1134534" cy="113453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8043332" y="2404534"/>
            <a:ext cx="1134534" cy="113453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6908798" y="3539067"/>
            <a:ext cx="1134534" cy="113453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5774264" y="4673601"/>
            <a:ext cx="1134534" cy="1134534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02451" y="2700050"/>
            <a:ext cx="614019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2451" y="3834584"/>
            <a:ext cx="596928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2452" y="4988795"/>
            <a:ext cx="4851682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1" name="图片 4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32363193"/>
              </p:ext>
            </p:extLst>
          </p:nvPr>
        </p:nvGraphicFramePr>
        <p:xfrm>
          <a:off x="970383" y="3064932"/>
          <a:ext cx="10673876" cy="311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1427583" y="1790567"/>
            <a:ext cx="790268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14275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77970780"/>
              </p:ext>
            </p:extLst>
          </p:nvPr>
        </p:nvGraphicFramePr>
        <p:xfrm>
          <a:off x="851850" y="3048000"/>
          <a:ext cx="4668417" cy="301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970383" y="1790567"/>
            <a:ext cx="4312817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3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076334055"/>
              </p:ext>
            </p:extLst>
          </p:nvPr>
        </p:nvGraphicFramePr>
        <p:xfrm>
          <a:off x="6389050" y="3048000"/>
          <a:ext cx="4668417" cy="301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矩形 14"/>
          <p:cNvSpPr/>
          <p:nvPr/>
        </p:nvSpPr>
        <p:spPr>
          <a:xfrm>
            <a:off x="6507583" y="1790567"/>
            <a:ext cx="4312817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075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17" name="图片 1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826782912"/>
              </p:ext>
            </p:extLst>
          </p:nvPr>
        </p:nvGraphicFramePr>
        <p:xfrm>
          <a:off x="819422" y="123190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矩形 10"/>
          <p:cNvSpPr/>
          <p:nvPr/>
        </p:nvSpPr>
        <p:spPr>
          <a:xfrm>
            <a:off x="959123" y="4952465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9122" y="4500033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17" name="组合 20"/>
          <p:cNvGrpSpPr/>
          <p:nvPr/>
        </p:nvGrpSpPr>
        <p:grpSpPr>
          <a:xfrm>
            <a:off x="2261909" y="2374337"/>
            <a:ext cx="349291" cy="540046"/>
            <a:chOff x="6257925" y="-9525"/>
            <a:chExt cx="1514475" cy="2341563"/>
          </a:xfrm>
          <a:solidFill>
            <a:schemeClr val="accent4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47775927"/>
              </p:ext>
            </p:extLst>
          </p:nvPr>
        </p:nvGraphicFramePr>
        <p:xfrm>
          <a:off x="4572002" y="1233282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矩形 22"/>
          <p:cNvSpPr/>
          <p:nvPr/>
        </p:nvSpPr>
        <p:spPr>
          <a:xfrm>
            <a:off x="4711703" y="4953847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11702" y="450141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25" name="组合 20"/>
          <p:cNvGrpSpPr/>
          <p:nvPr/>
        </p:nvGrpSpPr>
        <p:grpSpPr>
          <a:xfrm>
            <a:off x="6014489" y="2375719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989833661"/>
              </p:ext>
            </p:extLst>
          </p:nvPr>
        </p:nvGraphicFramePr>
        <p:xfrm>
          <a:off x="8253249" y="123190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矩形 29"/>
          <p:cNvSpPr/>
          <p:nvPr/>
        </p:nvSpPr>
        <p:spPr>
          <a:xfrm>
            <a:off x="8392950" y="4952465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92949" y="4500033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32" name="组合 20"/>
          <p:cNvGrpSpPr/>
          <p:nvPr/>
        </p:nvGrpSpPr>
        <p:grpSpPr>
          <a:xfrm>
            <a:off x="9695736" y="2374337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6" name="图片 3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罐形 13"/>
          <p:cNvSpPr/>
          <p:nvPr/>
        </p:nvSpPr>
        <p:spPr>
          <a:xfrm>
            <a:off x="714912" y="4296015"/>
            <a:ext cx="4957753" cy="1389831"/>
          </a:xfrm>
          <a:prstGeom prst="can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1235441" y="3279598"/>
            <a:ext cx="3923350" cy="1099852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1719683" y="2483732"/>
            <a:ext cx="2838983" cy="795866"/>
          </a:xfrm>
          <a:prstGeom prst="ca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2114253" y="1726583"/>
            <a:ext cx="2165726" cy="607128"/>
          </a:xfrm>
          <a:prstGeom prst="can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6257" y="1710437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6256" y="1258005"/>
            <a:ext cx="2031325" cy="452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76124" y="2853284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6123" y="2400852"/>
            <a:ext cx="2031325" cy="4524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991" y="400978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65990" y="3557351"/>
            <a:ext cx="2031325" cy="4524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55857" y="5152630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5856" y="4700198"/>
            <a:ext cx="2031325" cy="4524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8250" y="1236133"/>
            <a:ext cx="3110550" cy="8805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58250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21124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21123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27258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43808" y="1236133"/>
            <a:ext cx="3110550" cy="880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43808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06682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06681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912816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29366" y="1236133"/>
            <a:ext cx="3110550" cy="8805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29366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292240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92239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198374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49" y="1439333"/>
            <a:ext cx="2981147" cy="167607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61384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5978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5978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39" y="1439333"/>
            <a:ext cx="2981147" cy="167607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76393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20987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0987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29" y="1439333"/>
            <a:ext cx="2981147" cy="167607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791402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35996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5996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47" name="图片 4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致谢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3426" y="1489698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[1]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[2]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[3]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[4]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[5]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[6]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[7]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[8]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[9]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[10]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5322" y="1489698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16]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17]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18]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19]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大学</a:t>
            </a:r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 Doe</a:t>
            </a:r>
          </a:p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Jane </a:t>
            </a:r>
            <a:r>
              <a:rPr kumimoji="1" lang="en-US" altLang="zh-CN" dirty="0" smtClean="0"/>
              <a:t>Doe</a:t>
            </a:r>
            <a:endParaRPr kumimoji="1" lang="en-US" altLang="zh-CN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8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459032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3723994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4000" y="4265326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4000" y="381289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1300" y="1917700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91300" y="2459032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91300" y="200660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1300" y="3723994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91300" y="4265326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91300" y="381289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892"/>
            <a:ext cx="6324600" cy="35558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4808742"/>
            <a:ext cx="6324600" cy="804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33675" y="4884827"/>
            <a:ext cx="3057247" cy="65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8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13600" y="1705324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13600" y="1252892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35800" y="1430569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213600" y="3253097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13600" y="280066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035800" y="2978342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13600" y="4800869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13600" y="4348437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35800" y="4526114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1110083" y="3467728"/>
            <a:ext cx="3073400" cy="2447880"/>
            <a:chOff x="970383" y="3467728"/>
            <a:chExt cx="3073400" cy="2447880"/>
          </a:xfrm>
        </p:grpSpPr>
        <p:sp>
          <p:nvSpPr>
            <p:cNvPr id="5" name="矩形 4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1616602" y="1332722"/>
            <a:ext cx="2060362" cy="2060362"/>
          </a:xfrm>
          <a:prstGeom prst="ellipse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437233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7" name="组 36"/>
          <p:cNvGrpSpPr/>
          <p:nvPr/>
        </p:nvGrpSpPr>
        <p:grpSpPr>
          <a:xfrm>
            <a:off x="4545059" y="3467728"/>
            <a:ext cx="3073400" cy="2447880"/>
            <a:chOff x="970383" y="3467728"/>
            <a:chExt cx="3073400" cy="2447880"/>
          </a:xfrm>
        </p:grpSpPr>
        <p:sp>
          <p:nvSpPr>
            <p:cNvPr id="40" name="矩形 39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5051578" y="1332722"/>
            <a:ext cx="2060362" cy="2060362"/>
          </a:xfrm>
          <a:prstGeom prst="ellipse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5872209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7980034" y="3467728"/>
            <a:ext cx="3073400" cy="2447880"/>
            <a:chOff x="970383" y="3467728"/>
            <a:chExt cx="3073400" cy="2447880"/>
          </a:xfrm>
        </p:grpSpPr>
        <p:sp>
          <p:nvSpPr>
            <p:cNvPr id="47" name="矩形 46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8486553" y="1332722"/>
            <a:ext cx="2060362" cy="2060362"/>
          </a:xfrm>
          <a:prstGeom prst="ellipse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9307184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0" name="图片 4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5355341" y="2589245"/>
            <a:ext cx="1679512" cy="1679510"/>
            <a:chOff x="5256244" y="2589245"/>
            <a:chExt cx="1679512" cy="1679510"/>
          </a:xfrm>
        </p:grpSpPr>
        <p:sp>
          <p:nvSpPr>
            <p:cNvPr id="4" name="椭圆 3"/>
            <p:cNvSpPr/>
            <p:nvPr/>
          </p:nvSpPr>
          <p:spPr>
            <a:xfrm>
              <a:off x="5256244" y="2589245"/>
              <a:ext cx="1679512" cy="1679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合 22"/>
            <p:cNvGrpSpPr/>
            <p:nvPr/>
          </p:nvGrpSpPr>
          <p:grpSpPr>
            <a:xfrm>
              <a:off x="5603727" y="3042576"/>
              <a:ext cx="984545" cy="772848"/>
              <a:chOff x="3654425" y="5089525"/>
              <a:chExt cx="1860550" cy="14605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6786467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45095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86467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421850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3663222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4421850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直线连接符 22"/>
          <p:cNvCxnSpPr>
            <a:stCxn id="18" idx="3"/>
            <a:endCxn id="4" idx="1"/>
          </p:cNvCxnSpPr>
          <p:nvPr/>
        </p:nvCxnSpPr>
        <p:spPr>
          <a:xfrm>
            <a:off x="5430645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9" idx="2"/>
            <a:endCxn id="4" idx="2"/>
          </p:cNvCxnSpPr>
          <p:nvPr/>
        </p:nvCxnSpPr>
        <p:spPr>
          <a:xfrm flipV="1">
            <a:off x="4845099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20" idx="1"/>
            <a:endCxn id="4" idx="3"/>
          </p:cNvCxnSpPr>
          <p:nvPr/>
        </p:nvCxnSpPr>
        <p:spPr>
          <a:xfrm flipV="1">
            <a:off x="5430645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4" idx="3"/>
            <a:endCxn id="4" idx="7"/>
          </p:cNvCxnSpPr>
          <p:nvPr/>
        </p:nvCxnSpPr>
        <p:spPr>
          <a:xfrm flipH="1">
            <a:off x="6788894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2"/>
            <a:endCxn id="4" idx="6"/>
          </p:cNvCxnSpPr>
          <p:nvPr/>
        </p:nvCxnSpPr>
        <p:spPr>
          <a:xfrm flipH="1" flipV="1">
            <a:off x="7034853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4" idx="5"/>
            <a:endCxn id="16" idx="1"/>
          </p:cNvCxnSpPr>
          <p:nvPr/>
        </p:nvCxnSpPr>
        <p:spPr>
          <a:xfrm>
            <a:off x="6788894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94006" y="1640538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94005" y="126812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04484" y="3208940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04483" y="2836530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94006" y="4641165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94005" y="4268755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1162249" y="1640538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 flipH="1">
            <a:off x="2518667" y="126812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351771" y="3208940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1708189" y="2836530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1162249" y="4641165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518667" y="4268755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55" name="图片 5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/>
          <p:cNvGrpSpPr/>
          <p:nvPr/>
        </p:nvGrpSpPr>
        <p:grpSpPr>
          <a:xfrm>
            <a:off x="8105927" y="2060299"/>
            <a:ext cx="4086073" cy="1124204"/>
            <a:chOff x="8105927" y="2060299"/>
            <a:chExt cx="4086073" cy="1124204"/>
          </a:xfrm>
        </p:grpSpPr>
        <p:sp>
          <p:nvSpPr>
            <p:cNvPr id="53" name="矩形 52"/>
            <p:cNvSpPr/>
            <p:nvPr/>
          </p:nvSpPr>
          <p:spPr>
            <a:xfrm>
              <a:off x="8592000" y="2811769"/>
              <a:ext cx="3600000" cy="233263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左箭头 59"/>
            <p:cNvSpPr/>
            <p:nvPr/>
          </p:nvSpPr>
          <p:spPr>
            <a:xfrm rot="2700000">
              <a:off x="7772744" y="2393482"/>
              <a:ext cx="1124204" cy="457837"/>
            </a:xfrm>
            <a:prstGeom prst="leftArrow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6776989" y="2393072"/>
            <a:ext cx="5415011" cy="1124204"/>
            <a:chOff x="6776989" y="2393072"/>
            <a:chExt cx="5415011" cy="1124204"/>
          </a:xfrm>
        </p:grpSpPr>
        <p:sp>
          <p:nvSpPr>
            <p:cNvPr id="46" name="矩形 45"/>
            <p:cNvSpPr/>
            <p:nvPr/>
          </p:nvSpPr>
          <p:spPr>
            <a:xfrm>
              <a:off x="7152000" y="3028509"/>
              <a:ext cx="5040000" cy="2332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左箭头 58"/>
            <p:cNvSpPr/>
            <p:nvPr/>
          </p:nvSpPr>
          <p:spPr>
            <a:xfrm rot="2700000">
              <a:off x="6443806" y="2726255"/>
              <a:ext cx="1124204" cy="457837"/>
            </a:xfrm>
            <a:prstGeom prst="lef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9277941" y="4188302"/>
            <a:ext cx="2914059" cy="526853"/>
            <a:chOff x="9277941" y="4188302"/>
            <a:chExt cx="2914059" cy="526853"/>
          </a:xfrm>
        </p:grpSpPr>
        <p:sp>
          <p:nvSpPr>
            <p:cNvPr id="55" name="矩形 54"/>
            <p:cNvSpPr/>
            <p:nvPr/>
          </p:nvSpPr>
          <p:spPr>
            <a:xfrm>
              <a:off x="10141212" y="4188302"/>
              <a:ext cx="2050788" cy="26460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左箭头 57"/>
            <p:cNvSpPr/>
            <p:nvPr/>
          </p:nvSpPr>
          <p:spPr>
            <a:xfrm rot="19800000">
              <a:off x="9277941" y="4257318"/>
              <a:ext cx="1124204" cy="457837"/>
            </a:xfrm>
            <a:prstGeom prst="leftArrow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835191" y="3957941"/>
            <a:ext cx="4356808" cy="481861"/>
            <a:chOff x="7835191" y="3957941"/>
            <a:chExt cx="4356808" cy="481861"/>
          </a:xfrm>
        </p:grpSpPr>
        <p:sp>
          <p:nvSpPr>
            <p:cNvPr id="49" name="矩形 48"/>
            <p:cNvSpPr/>
            <p:nvPr/>
          </p:nvSpPr>
          <p:spPr>
            <a:xfrm>
              <a:off x="8653262" y="3957941"/>
              <a:ext cx="3538737" cy="2551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左箭头 56"/>
            <p:cNvSpPr/>
            <p:nvPr/>
          </p:nvSpPr>
          <p:spPr>
            <a:xfrm rot="19800000">
              <a:off x="7835191" y="3981965"/>
              <a:ext cx="1124204" cy="457837"/>
            </a:xfrm>
            <a:prstGeom prst="lef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608365" y="3726126"/>
            <a:ext cx="6583635" cy="476403"/>
            <a:chOff x="5608365" y="3726126"/>
            <a:chExt cx="6583635" cy="476403"/>
          </a:xfrm>
        </p:grpSpPr>
        <p:sp>
          <p:nvSpPr>
            <p:cNvPr id="43" name="矩形 42"/>
            <p:cNvSpPr/>
            <p:nvPr/>
          </p:nvSpPr>
          <p:spPr>
            <a:xfrm>
              <a:off x="6432000" y="3726126"/>
              <a:ext cx="5760000" cy="2332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左箭头 55"/>
            <p:cNvSpPr/>
            <p:nvPr/>
          </p:nvSpPr>
          <p:spPr>
            <a:xfrm rot="19800000">
              <a:off x="5608365" y="3744692"/>
              <a:ext cx="1124204" cy="457837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496379" y="2550530"/>
            <a:ext cx="7695621" cy="1124204"/>
            <a:chOff x="4496379" y="2550530"/>
            <a:chExt cx="7695621" cy="1124204"/>
          </a:xfrm>
        </p:grpSpPr>
        <p:sp>
          <p:nvSpPr>
            <p:cNvPr id="22" name="矩形 21"/>
            <p:cNvSpPr/>
            <p:nvPr/>
          </p:nvSpPr>
          <p:spPr>
            <a:xfrm>
              <a:off x="4992000" y="3261048"/>
              <a:ext cx="7200000" cy="2332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左箭头 23"/>
            <p:cNvSpPr/>
            <p:nvPr/>
          </p:nvSpPr>
          <p:spPr>
            <a:xfrm rot="2700000">
              <a:off x="4163196" y="2883713"/>
              <a:ext cx="1124204" cy="457837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21" name="左箭头 20"/>
          <p:cNvSpPr/>
          <p:nvPr/>
        </p:nvSpPr>
        <p:spPr>
          <a:xfrm>
            <a:off x="3359020" y="3377680"/>
            <a:ext cx="8832980" cy="466531"/>
          </a:xfrm>
          <a:prstGeom prst="leftArrow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68" name="组 67"/>
          <p:cNvGrpSpPr/>
          <p:nvPr/>
        </p:nvGrpSpPr>
        <p:grpSpPr>
          <a:xfrm>
            <a:off x="785948" y="1457732"/>
            <a:ext cx="2975900" cy="960116"/>
            <a:chOff x="1351689" y="1559761"/>
            <a:chExt cx="2975900" cy="960116"/>
          </a:xfrm>
        </p:grpSpPr>
        <p:sp>
          <p:nvSpPr>
            <p:cNvPr id="65" name="椭圆 64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2462646" y="3941858"/>
            <a:ext cx="2975900" cy="960116"/>
            <a:chOff x="1351689" y="1559761"/>
            <a:chExt cx="2975900" cy="960116"/>
          </a:xfrm>
        </p:grpSpPr>
        <p:sp>
          <p:nvSpPr>
            <p:cNvPr id="70" name="椭圆 69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3963625" y="1435721"/>
            <a:ext cx="2975900" cy="960116"/>
            <a:chOff x="1351689" y="1559761"/>
            <a:chExt cx="2975900" cy="960116"/>
          </a:xfrm>
        </p:grpSpPr>
        <p:sp>
          <p:nvSpPr>
            <p:cNvPr id="74" name="椭圆 73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75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7165312" y="1089484"/>
            <a:ext cx="2975900" cy="960116"/>
            <a:chOff x="4804574" y="490307"/>
            <a:chExt cx="2975900" cy="960116"/>
          </a:xfrm>
        </p:grpSpPr>
        <p:sp>
          <p:nvSpPr>
            <p:cNvPr id="82" name="椭圆 81"/>
            <p:cNvSpPr/>
            <p:nvPr/>
          </p:nvSpPr>
          <p:spPr>
            <a:xfrm>
              <a:off x="4804574" y="490307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9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9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9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44416" y="860706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44416" y="525499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8653262" y="4910695"/>
            <a:ext cx="2975900" cy="960116"/>
            <a:chOff x="4804574" y="490307"/>
            <a:chExt cx="2975900" cy="960116"/>
          </a:xfrm>
        </p:grpSpPr>
        <p:sp>
          <p:nvSpPr>
            <p:cNvPr id="86" name="椭圆 85"/>
            <p:cNvSpPr/>
            <p:nvPr/>
          </p:nvSpPr>
          <p:spPr>
            <a:xfrm>
              <a:off x="4804574" y="490307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9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9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9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844416" y="860706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844416" y="525499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4971515" y="4553988"/>
            <a:ext cx="2975900" cy="960116"/>
            <a:chOff x="1351689" y="1559761"/>
            <a:chExt cx="2975900" cy="960116"/>
          </a:xfrm>
        </p:grpSpPr>
        <p:sp>
          <p:nvSpPr>
            <p:cNvPr id="90" name="椭圆 89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75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206232" y="2937097"/>
            <a:ext cx="2975900" cy="960116"/>
            <a:chOff x="1351689" y="1559761"/>
            <a:chExt cx="2975900" cy="960116"/>
          </a:xfrm>
        </p:grpSpPr>
        <p:sp>
          <p:nvSpPr>
            <p:cNvPr id="94" name="椭圆 93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97" name="图片 9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2595</Words>
  <Application>Microsoft Office PowerPoint</Application>
  <PresentationFormat>宽屏</PresentationFormat>
  <Paragraphs>219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cong x</cp:lastModifiedBy>
  <cp:revision>100</cp:revision>
  <dcterms:created xsi:type="dcterms:W3CDTF">2015-08-18T02:51:41Z</dcterms:created>
  <dcterms:modified xsi:type="dcterms:W3CDTF">2018-06-05T08:26:21Z</dcterms:modified>
  <cp:category/>
</cp:coreProperties>
</file>