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3" r:id="rId2"/>
    <p:sldId id="259" r:id="rId3"/>
    <p:sldId id="269" r:id="rId4"/>
    <p:sldId id="272" r:id="rId5"/>
    <p:sldId id="260" r:id="rId6"/>
    <p:sldId id="262" r:id="rId7"/>
    <p:sldId id="264" r:id="rId8"/>
    <p:sldId id="271" r:id="rId9"/>
    <p:sldId id="267" r:id="rId10"/>
    <p:sldId id="268" r:id="rId11"/>
    <p:sldId id="263" r:id="rId12"/>
    <p:sldId id="25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021CF50-6EB3-46EA-B1FC-90F12C1FA915}">
          <p14:sldIdLst>
            <p14:sldId id="273"/>
          </p14:sldIdLst>
        </p14:section>
        <p14:section name="主界面" id="{C47B6EDB-7A83-4582-8982-BF03D9B10B7A}">
          <p14:sldIdLst>
            <p14:sldId id="259"/>
          </p14:sldIdLst>
        </p14:section>
        <p14:section name="新建病例" id="{6A601F57-38C4-469B-A786-1DBBAD883F80}">
          <p14:sldIdLst>
            <p14:sldId id="269"/>
          </p14:sldIdLst>
        </p14:section>
        <p14:section name="功能评估" id="{D90BBA7F-1FE2-4556-ABEB-0BE1AA9F75BF}">
          <p14:sldIdLst>
            <p14:sldId id="272"/>
          </p14:sldIdLst>
        </p14:section>
        <p14:section name="功能训练" id="{E1DC6DA4-CDBF-4134-8E7C-082C927BDF6B}">
          <p14:sldIdLst>
            <p14:sldId id="260"/>
            <p14:sldId id="262"/>
            <p14:sldId id="264"/>
            <p14:sldId id="271"/>
          </p14:sldIdLst>
        </p14:section>
        <p14:section name="数据管理" id="{2255FF4F-8801-4EC7-B040-9A3946A0DB4D}">
          <p14:sldIdLst>
            <p14:sldId id="267"/>
            <p14:sldId id="268"/>
          </p14:sldIdLst>
        </p14:section>
        <p14:section name="系统说明" id="{77AD883C-008B-40CF-B556-EBFC10F599C0}">
          <p14:sldIdLst>
            <p14:sldId id="263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447" autoAdjust="0"/>
  </p:normalViewPr>
  <p:slideViewPr>
    <p:cSldViewPr snapToGrid="0" showGuides="1">
      <p:cViewPr varScale="1">
        <p:scale>
          <a:sx n="60" d="100"/>
          <a:sy n="60" d="100"/>
        </p:scale>
        <p:origin x="312" y="44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24772-EDE6-49B1-80E4-227DA08D937C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196C9-F88C-4A69-8D1D-C40D596E1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789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196C9-F88C-4A69-8D1D-C40D596E1E1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258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196C9-F88C-4A69-8D1D-C40D596E1E1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896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196C9-F88C-4A69-8D1D-C40D596E1E1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646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196C9-F88C-4A69-8D1D-C40D596E1E1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910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196C9-F88C-4A69-8D1D-C40D596E1E1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429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196C9-F88C-4A69-8D1D-C40D596E1E1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659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196C9-F88C-4A69-8D1D-C40D596E1E1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156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196C9-F88C-4A69-8D1D-C40D596E1E1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990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196C9-F88C-4A69-8D1D-C40D596E1E1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318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196C9-F88C-4A69-8D1D-C40D596E1E1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295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A738D-BEAE-4665-A7C2-6E5B30AF7F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9B0A8E-5668-4A26-A43F-976C96ACE7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A5F875-AE7A-465F-AC3A-FD4446998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1173-5E39-4721-9AAE-279B154C920A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9EC24E-0053-40B1-966F-37D89C6EB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305AB7-BF92-49BD-B245-14B228990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A11F8-373D-4A5D-8E52-A7AB867FC1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870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DE0CB-D28A-42DA-A527-A774646AB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CB3C63-3F1B-489A-9759-092BCA2D7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EE5AC2-6EB0-42E0-98B6-40AB54D49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1173-5E39-4721-9AAE-279B154C920A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D047E6-193E-493B-A204-5AECBF4BA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884136-6EE7-4873-94CF-503FA7112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A11F8-373D-4A5D-8E52-A7AB867FC1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636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9BCC48-97F2-4199-BD42-1EA74BB0DF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573D85-34A2-440C-9722-381B43B98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45A96D-1980-40E6-B163-276BE63BA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1173-5E39-4721-9AAE-279B154C920A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7E6630-050C-4304-B820-F01604E86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982BEA-DC60-470D-9D3A-F1767FAB4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A11F8-373D-4A5D-8E52-A7AB867FC1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819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7461A-0EA1-4BC0-8315-733585BE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B1A6A1-4204-49C4-8461-840CF882B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50044F-DD50-4DC7-BDBC-6A14773E1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1173-5E39-4721-9AAE-279B154C920A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42415F-839A-414A-9648-561618E63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D02D60-D191-455B-A5E5-5CE1E64D7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A11F8-373D-4A5D-8E52-A7AB867FC1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44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C3619-4E48-4D55-8700-50300D097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0ECC17-7E1D-4B5E-9E71-B87FE3730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B08598-1801-4BBF-89C4-7D78D9EEC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1173-5E39-4721-9AAE-279B154C920A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38A556-21D4-45C9-9F58-6C1538C3E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F65313-9D4D-46CC-B3C5-EC53CDD7B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A11F8-373D-4A5D-8E52-A7AB867FC1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65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BC2E74-E17D-46F3-9348-991EEBD1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EDC295-8088-40BD-AEBC-F339A0D952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22E9EF-1773-4D92-8263-719519866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891564-715D-44F0-97ED-67881F55C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1173-5E39-4721-9AAE-279B154C920A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E92AA3-EA34-4CD8-B9DA-1F0FCF684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D9D6E4-EE79-425B-802D-B6EE67FF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A11F8-373D-4A5D-8E52-A7AB867FC1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950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712BD-FC18-4926-BD10-CB2D31DE1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E1965D-490B-4575-8CD3-1BB8BD3CF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6CE9B8-BE5A-496C-B9BC-083AB4EA6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0AC069-8D39-412D-8832-0CD9E35755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AA11A6-51D0-4B05-8741-94F2D1FD7D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D601A0-654F-49C1-B775-9C5717563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1173-5E39-4721-9AAE-279B154C920A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2C4406-9008-44E0-A06A-C2DCF285F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615AA0-685F-42B9-8F09-2C979FEB1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A11F8-373D-4A5D-8E52-A7AB867FC1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47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433736-7CFD-4416-A63C-DDFB63B3D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012778-9B28-44B7-B731-0F1D1410D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1173-5E39-4721-9AAE-279B154C920A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3EBF52-B56A-4C79-8E7C-AB5F87DAD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D054CD-2B21-4E03-BA86-E28B0C14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A11F8-373D-4A5D-8E52-A7AB867FC1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13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3897C8-21F2-4735-895C-26484024B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1173-5E39-4721-9AAE-279B154C920A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D59C51-AC91-41D6-873F-AF4D55781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F87062-8A3B-4FD3-9C5D-A4D16C99B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A11F8-373D-4A5D-8E52-A7AB867FC1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11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90764A-C3A8-4074-9DEE-5C5D579FB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8D459-E76A-442F-9E2A-9645DC978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584323-9BDB-4EEC-A38F-9F33FCE92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2FAB64-990B-462D-A218-52ACF8065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1173-5E39-4721-9AAE-279B154C920A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0C52C9-40D1-45B3-A4D8-9B1C77E79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A7558-678B-4890-A888-1794E5A91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A11F8-373D-4A5D-8E52-A7AB867FC1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347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F7533-31ED-4910-BC16-5FC1D1D50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DE4A07-897F-4DF6-9E5F-43FE10963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62D6FD-FB23-4B4C-BBC1-8C1F5EBD9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3523CB-E71C-4EEE-891C-FFAE88F4D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1173-5E39-4721-9AAE-279B154C920A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F09731-AED1-41EE-BEE9-77F24E0EE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9B3D4E-020A-4BEB-82AF-07C3FC81B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A11F8-373D-4A5D-8E52-A7AB867FC1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11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E6300B-762E-4D75-9301-59BA62631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E27873-4F8A-489D-AA5E-51785A820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E0CE2B-835C-481D-88C4-E9934ACF96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C1173-5E39-4721-9AAE-279B154C920A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7D5339-003B-4DDA-AC52-94D26F1892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942D4E-8C37-43F3-8C2F-661940B472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A11F8-373D-4A5D-8E52-A7AB867FC1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29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315C0C2-B621-4019-A39E-7C9CE7DB2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" y="1988288"/>
            <a:ext cx="6342068" cy="4722723"/>
          </a:xfrm>
          <a:prstGeom prst="rect">
            <a:avLst/>
          </a:prstGeom>
          <a:ln w="12700">
            <a:noFill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2318C98-BF54-4E4D-8FB0-562CC9CB27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500" b="71579" l="27368" r="52500">
                        <a14:foregroundMark x1="44319" y1="25519" x2="44423" y2="25937"/>
                        <a14:foregroundMark x1="41919" y1="15839" x2="43417" y2="21880"/>
                        <a14:foregroundMark x1="37248" y1="42754" x2="36711" y2="43421"/>
                        <a14:foregroundMark x1="44519" y1="33717" x2="38294" y2="41454"/>
                        <a14:foregroundMark x1="38421" y1="62632" x2="38648" y2="62810"/>
                        <a14:foregroundMark x1="49342" y1="71184" x2="61184" y2="74868"/>
                        <a14:foregroundMark x1="47334" y1="70352" x2="36974" y2="66974"/>
                        <a14:foregroundMark x1="47908" y1="70539" x2="47707" y2="70474"/>
                        <a14:foregroundMark x1="61184" y1="74868" x2="49341" y2="71007"/>
                        <a14:foregroundMark x1="36974" y1="66974" x2="28074" y2="56549"/>
                        <a14:foregroundMark x1="24748" y1="42045" x2="23947" y2="38289"/>
                        <a14:foregroundMark x1="25514" y1="25659" x2="25999" y2="21758"/>
                        <a14:foregroundMark x1="23947" y1="38289" x2="24780" y2="31579"/>
                        <a14:foregroundMark x1="28666" y1="18670" x2="36842" y2="13421"/>
                        <a14:foregroundMark x1="36842" y1="13421" x2="42663" y2="12637"/>
                        <a14:foregroundMark x1="44139" y1="25532" x2="44236" y2="25953"/>
                        <a14:foregroundMark x1="41919" y1="15839" x2="43305" y2="21888"/>
                        <a14:foregroundMark x1="41184" y1="12632" x2="41611" y2="14497"/>
                        <a14:foregroundMark x1="43011" y1="33289" x2="36974" y2="43026"/>
                        <a14:foregroundMark x1="36974" y1="43026" x2="37012" y2="43300"/>
                        <a14:foregroundMark x1="44500" y1="68572" x2="38289" y2="68158"/>
                        <a14:foregroundMark x1="38289" y1="68158" x2="28421" y2="58553"/>
                        <a14:foregroundMark x1="28421" y1="58553" x2="28314" y2="56540"/>
                        <a14:backgroundMark x1="37763" y1="43158" x2="41184" y2="60921"/>
                        <a14:backgroundMark x1="41184" y1="60921" x2="32763" y2="48026"/>
                        <a14:backgroundMark x1="32763" y1="48026" x2="40658" y2="61447"/>
                        <a14:backgroundMark x1="40658" y1="61447" x2="30000" y2="29342"/>
                        <a14:backgroundMark x1="30000" y1="29342" x2="30000" y2="29342"/>
                        <a14:backgroundMark x1="26711" y1="41974" x2="27237" y2="56579"/>
                        <a14:backgroundMark x1="25789" y1="29211" x2="25263" y2="28816"/>
                        <a14:backgroundMark x1="27763" y1="19868" x2="26447" y2="20526"/>
                        <a14:backgroundMark x1="27763" y1="18816" x2="25789" y2="20526"/>
                        <a14:backgroundMark x1="27763" y1="19474" x2="28421" y2="18947"/>
                        <a14:backgroundMark x1="26447" y1="20921" x2="25921" y2="21053"/>
                        <a14:backgroundMark x1="25132" y1="26974" x2="25132" y2="31579"/>
                        <a14:backgroundMark x1="42368" y1="13158" x2="44342" y2="12763"/>
                        <a14:backgroundMark x1="46316" y1="32763" x2="45789" y2="27895"/>
                        <a14:backgroundMark x1="45263" y1="28289" x2="45658" y2="31579"/>
                        <a14:backgroundMark x1="44605" y1="25921" x2="44868" y2="28947"/>
                        <a14:backgroundMark x1="43947" y1="21842" x2="44211" y2="25526"/>
                        <a14:backgroundMark x1="46316" y1="33289" x2="46316" y2="33289"/>
                        <a14:backgroundMark x1="39737" y1="61711" x2="50000" y2="68158"/>
                        <a14:backgroundMark x1="48947" y1="69079" x2="50526" y2="69342"/>
                        <a14:backgroundMark x1="28816" y1="19079" x2="28158" y2="17500"/>
                        <a14:backgroundMark x1="25526" y1="22368" x2="27105" y2="21711"/>
                        <a14:backgroundMark x1="27368" y1="21842" x2="26053" y2="21842"/>
                        <a14:backgroundMark x1="26316" y1="26184" x2="25000" y2="27895"/>
                        <a14:backgroundMark x1="36711" y1="44079" x2="37763" y2="42763"/>
                        <a14:backgroundMark x1="45658" y1="31316" x2="45921" y2="33553"/>
                      </a14:backgroundRemoval>
                    </a14:imgEffect>
                  </a14:imgLayer>
                </a14:imgProps>
              </a:ext>
            </a:extLst>
          </a:blip>
          <a:srcRect l="24342" t="10959" r="44309" b="21589"/>
          <a:stretch/>
        </p:blipFill>
        <p:spPr>
          <a:xfrm flipH="1">
            <a:off x="3795819" y="1456661"/>
            <a:ext cx="1307808" cy="178627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B128847-B457-437F-8089-6F35FDBF91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602" y="-39079"/>
            <a:ext cx="6564022" cy="6564022"/>
          </a:xfrm>
          <a:prstGeom prst="rect">
            <a:avLst/>
          </a:prstGeom>
        </p:spPr>
      </p:pic>
      <p:pic>
        <p:nvPicPr>
          <p:cNvPr id="1026" name="Picture 2" descr="VR眼睛 的图像结果">
            <a:extLst>
              <a:ext uri="{FF2B5EF4-FFF2-40B4-BE49-F238E27FC236}">
                <a16:creationId xmlns:a16="http://schemas.microsoft.com/office/drawing/2014/main" id="{3B75DB05-7BBE-4C2F-B788-CF2F3C3ED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92" y="677716"/>
            <a:ext cx="179070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49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147770A-59B1-4A99-8A15-201A2429B8E9}"/>
              </a:ext>
            </a:extLst>
          </p:cNvPr>
          <p:cNvSpPr/>
          <p:nvPr/>
        </p:nvSpPr>
        <p:spPr>
          <a:xfrm>
            <a:off x="548640" y="160020"/>
            <a:ext cx="11395710" cy="66065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5C69ECC-D5F6-4E4E-A721-DCDE5CF7E9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90" b="-4229"/>
          <a:stretch/>
        </p:blipFill>
        <p:spPr>
          <a:xfrm>
            <a:off x="731520" y="277396"/>
            <a:ext cx="925830" cy="89959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B7C2131-EC20-43BA-9C2F-C1ACA8F22CBB}"/>
              </a:ext>
            </a:extLst>
          </p:cNvPr>
          <p:cNvSpPr/>
          <p:nvPr/>
        </p:nvSpPr>
        <p:spPr>
          <a:xfrm>
            <a:off x="1657350" y="292855"/>
            <a:ext cx="3486150" cy="868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上下肢智能康复系统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D848B2E-8A62-44B7-AE5F-293B6BF2BEE7}"/>
              </a:ext>
            </a:extLst>
          </p:cNvPr>
          <p:cNvSpPr/>
          <p:nvPr/>
        </p:nvSpPr>
        <p:spPr>
          <a:xfrm>
            <a:off x="8698838" y="388620"/>
            <a:ext cx="1028092" cy="57289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帮助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CCDA188-C944-4358-B69E-9CEEC27E10B2}"/>
              </a:ext>
            </a:extLst>
          </p:cNvPr>
          <p:cNvSpPr/>
          <p:nvPr/>
        </p:nvSpPr>
        <p:spPr>
          <a:xfrm>
            <a:off x="10409528" y="388620"/>
            <a:ext cx="1028092" cy="57289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退出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ED1B0D2-8E14-46B4-9AB3-C9D6D2EE77F6}"/>
              </a:ext>
            </a:extLst>
          </p:cNvPr>
          <p:cNvSpPr/>
          <p:nvPr/>
        </p:nvSpPr>
        <p:spPr>
          <a:xfrm>
            <a:off x="785259" y="1458784"/>
            <a:ext cx="1363980" cy="9258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新建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病例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8179135-8E72-416E-B1BD-2E79AB07EADF}"/>
              </a:ext>
            </a:extLst>
          </p:cNvPr>
          <p:cNvSpPr/>
          <p:nvPr/>
        </p:nvSpPr>
        <p:spPr>
          <a:xfrm>
            <a:off x="785259" y="2466658"/>
            <a:ext cx="1363980" cy="9258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功能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评估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0B14A70-E449-49D4-987B-69F840F54765}"/>
              </a:ext>
            </a:extLst>
          </p:cNvPr>
          <p:cNvSpPr/>
          <p:nvPr/>
        </p:nvSpPr>
        <p:spPr>
          <a:xfrm>
            <a:off x="785259" y="3474532"/>
            <a:ext cx="1363980" cy="9258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功能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训练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FF8EE86-C1AE-4620-8E45-B3A04AF39901}"/>
              </a:ext>
            </a:extLst>
          </p:cNvPr>
          <p:cNvSpPr/>
          <p:nvPr/>
        </p:nvSpPr>
        <p:spPr>
          <a:xfrm>
            <a:off x="785259" y="4482406"/>
            <a:ext cx="1363980" cy="9258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数据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管理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8391C49-F2E1-4BE8-8672-61265856AA84}"/>
              </a:ext>
            </a:extLst>
          </p:cNvPr>
          <p:cNvSpPr/>
          <p:nvPr/>
        </p:nvSpPr>
        <p:spPr>
          <a:xfrm>
            <a:off x="785259" y="5490279"/>
            <a:ext cx="1363980" cy="9258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系统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设置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B0FF72EC-3905-4750-A171-89AF6E8081EF}"/>
              </a:ext>
            </a:extLst>
          </p:cNvPr>
          <p:cNvSpPr/>
          <p:nvPr/>
        </p:nvSpPr>
        <p:spPr>
          <a:xfrm>
            <a:off x="5440281" y="492880"/>
            <a:ext cx="2633109" cy="4686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2019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31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日 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9:00</a:t>
            </a:r>
            <a:endParaRPr lang="zh-CN" altLang="en-US" sz="20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1AC6A5A-E0C9-4644-B89D-C232B1440E39}"/>
              </a:ext>
            </a:extLst>
          </p:cNvPr>
          <p:cNvSpPr/>
          <p:nvPr/>
        </p:nvSpPr>
        <p:spPr>
          <a:xfrm>
            <a:off x="3274695" y="1391298"/>
            <a:ext cx="2354580" cy="749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个人训练结果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BA80C5D-8506-449A-9112-5E69ADC7F227}"/>
              </a:ext>
            </a:extLst>
          </p:cNvPr>
          <p:cNvSpPr txBox="1"/>
          <p:nvPr/>
        </p:nvSpPr>
        <p:spPr>
          <a:xfrm>
            <a:off x="6403009" y="2570514"/>
            <a:ext cx="2531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姓名：</a:t>
            </a:r>
            <a:r>
              <a:rPr lang="en-US" altLang="zh-CN" dirty="0"/>
              <a:t>__________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912ADA6-B946-4E8F-835C-E9AEA6CC4148}"/>
              </a:ext>
            </a:extLst>
          </p:cNvPr>
          <p:cNvSpPr txBox="1"/>
          <p:nvPr/>
        </p:nvSpPr>
        <p:spPr>
          <a:xfrm>
            <a:off x="3274695" y="2570514"/>
            <a:ext cx="2531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病历号：</a:t>
            </a:r>
            <a:r>
              <a:rPr lang="en-US" altLang="zh-CN" dirty="0"/>
              <a:t>__________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E4E997C-F33B-41BA-AFE6-CB98DD0A1CE2}"/>
              </a:ext>
            </a:extLst>
          </p:cNvPr>
          <p:cNvSpPr txBox="1"/>
          <p:nvPr/>
        </p:nvSpPr>
        <p:spPr>
          <a:xfrm>
            <a:off x="9134475" y="2570514"/>
            <a:ext cx="2531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日期：</a:t>
            </a:r>
            <a:r>
              <a:rPr lang="en-US" altLang="zh-CN" dirty="0"/>
              <a:t>__________</a:t>
            </a:r>
            <a:endParaRPr lang="zh-CN" altLang="en-US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019E4486-F079-4492-BA08-DD568B70E36F}"/>
              </a:ext>
            </a:extLst>
          </p:cNvPr>
          <p:cNvSpPr txBox="1"/>
          <p:nvPr/>
        </p:nvSpPr>
        <p:spPr>
          <a:xfrm>
            <a:off x="3274695" y="3657600"/>
            <a:ext cx="106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强度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B278A54F-7017-44EF-8D63-594D6B7488C1}"/>
              </a:ext>
            </a:extLst>
          </p:cNvPr>
          <p:cNvSpPr txBox="1"/>
          <p:nvPr/>
        </p:nvSpPr>
        <p:spPr>
          <a:xfrm>
            <a:off x="3270466" y="4147762"/>
            <a:ext cx="106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时间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681A5547-69D7-4AA4-B657-95EFFF2EED07}"/>
              </a:ext>
            </a:extLst>
          </p:cNvPr>
          <p:cNvSpPr txBox="1"/>
          <p:nvPr/>
        </p:nvSpPr>
        <p:spPr>
          <a:xfrm>
            <a:off x="3270466" y="4709650"/>
            <a:ext cx="106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速率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DBB547BF-9F61-4054-AF6D-805E217FF4A5}"/>
              </a:ext>
            </a:extLst>
          </p:cNvPr>
          <p:cNvSpPr txBox="1"/>
          <p:nvPr/>
        </p:nvSpPr>
        <p:spPr>
          <a:xfrm>
            <a:off x="8932997" y="6072639"/>
            <a:ext cx="106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次数</a:t>
            </a:r>
          </a:p>
        </p:txBody>
      </p: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8FC5DFB4-D1EE-4A33-97DA-FA2648CFE583}"/>
              </a:ext>
            </a:extLst>
          </p:cNvPr>
          <p:cNvGrpSpPr/>
          <p:nvPr/>
        </p:nvGrpSpPr>
        <p:grpSpPr>
          <a:xfrm>
            <a:off x="4446877" y="3857566"/>
            <a:ext cx="4557975" cy="2524267"/>
            <a:chOff x="4446877" y="3857566"/>
            <a:chExt cx="4687597" cy="2524267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A50AE1AF-ECD4-4973-BCFD-F87C99AC0D96}"/>
                </a:ext>
              </a:extLst>
            </p:cNvPr>
            <p:cNvGrpSpPr/>
            <p:nvPr/>
          </p:nvGrpSpPr>
          <p:grpSpPr>
            <a:xfrm>
              <a:off x="4446877" y="3857566"/>
              <a:ext cx="4687597" cy="2154614"/>
              <a:chOff x="4446878" y="3857566"/>
              <a:chExt cx="4251960" cy="1771650"/>
            </a:xfrm>
          </p:grpSpPr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66859DF1-336F-4783-88AD-E542DF725070}"/>
                  </a:ext>
                </a:extLst>
              </p:cNvPr>
              <p:cNvCxnSpPr/>
              <p:nvPr/>
            </p:nvCxnSpPr>
            <p:spPr>
              <a:xfrm>
                <a:off x="4446878" y="3857566"/>
                <a:ext cx="0" cy="177165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7E5C7790-BBA4-416E-9D8C-7D7E52529C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46878" y="5629216"/>
                <a:ext cx="425196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A83143B5-23F2-480C-9EAD-6604D162294D}"/>
                </a:ext>
              </a:extLst>
            </p:cNvPr>
            <p:cNvCxnSpPr/>
            <p:nvPr/>
          </p:nvCxnSpPr>
          <p:spPr>
            <a:xfrm flipV="1">
              <a:off x="5143500" y="5920740"/>
              <a:ext cx="0" cy="800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D04A8E74-1F6B-4829-A852-5DA270A35253}"/>
                </a:ext>
              </a:extLst>
            </p:cNvPr>
            <p:cNvCxnSpPr/>
            <p:nvPr/>
          </p:nvCxnSpPr>
          <p:spPr>
            <a:xfrm flipV="1">
              <a:off x="5559068" y="5920740"/>
              <a:ext cx="0" cy="800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8DF3CB4E-28B4-41BD-880C-A53D6FDA57AD}"/>
                </a:ext>
              </a:extLst>
            </p:cNvPr>
            <p:cNvCxnSpPr/>
            <p:nvPr/>
          </p:nvCxnSpPr>
          <p:spPr>
            <a:xfrm flipV="1">
              <a:off x="5974636" y="5920740"/>
              <a:ext cx="0" cy="800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85430817-0748-4D0A-B8A2-6E4CD7A99EA6}"/>
                </a:ext>
              </a:extLst>
            </p:cNvPr>
            <p:cNvCxnSpPr/>
            <p:nvPr/>
          </p:nvCxnSpPr>
          <p:spPr>
            <a:xfrm flipV="1">
              <a:off x="6390204" y="5920740"/>
              <a:ext cx="0" cy="800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8E11DFC6-E8E5-4F0A-927C-2776879E151E}"/>
                </a:ext>
              </a:extLst>
            </p:cNvPr>
            <p:cNvCxnSpPr/>
            <p:nvPr/>
          </p:nvCxnSpPr>
          <p:spPr>
            <a:xfrm flipV="1">
              <a:off x="6805772" y="5920740"/>
              <a:ext cx="0" cy="800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5E99A10B-BCB4-4A0A-87EB-0413BDB1AC58}"/>
                </a:ext>
              </a:extLst>
            </p:cNvPr>
            <p:cNvCxnSpPr/>
            <p:nvPr/>
          </p:nvCxnSpPr>
          <p:spPr>
            <a:xfrm flipV="1">
              <a:off x="7221340" y="5920740"/>
              <a:ext cx="0" cy="800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B0F7B0DE-57E6-4F85-A102-CA1C967D7C18}"/>
                </a:ext>
              </a:extLst>
            </p:cNvPr>
            <p:cNvCxnSpPr/>
            <p:nvPr/>
          </p:nvCxnSpPr>
          <p:spPr>
            <a:xfrm flipV="1">
              <a:off x="7636908" y="5920740"/>
              <a:ext cx="0" cy="800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43247559-CEC9-4934-8594-C4B3F812D150}"/>
                </a:ext>
              </a:extLst>
            </p:cNvPr>
            <p:cNvCxnSpPr/>
            <p:nvPr/>
          </p:nvCxnSpPr>
          <p:spPr>
            <a:xfrm flipV="1">
              <a:off x="8052476" y="5920740"/>
              <a:ext cx="0" cy="800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8E9A1298-7E04-43F0-BAEE-227B8CB74ED4}"/>
                </a:ext>
              </a:extLst>
            </p:cNvPr>
            <p:cNvCxnSpPr/>
            <p:nvPr/>
          </p:nvCxnSpPr>
          <p:spPr>
            <a:xfrm flipV="1">
              <a:off x="8468044" y="5920740"/>
              <a:ext cx="0" cy="800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07011460-FFF0-4659-A0D2-20C6414E373A}"/>
                </a:ext>
              </a:extLst>
            </p:cNvPr>
            <p:cNvSpPr/>
            <p:nvPr/>
          </p:nvSpPr>
          <p:spPr>
            <a:xfrm>
              <a:off x="5038841" y="5501709"/>
              <a:ext cx="209317" cy="1613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8443006F-A24A-4E0D-8DEB-3DF9BB38120D}"/>
                </a:ext>
              </a:extLst>
            </p:cNvPr>
            <p:cNvSpPr/>
            <p:nvPr/>
          </p:nvSpPr>
          <p:spPr>
            <a:xfrm>
              <a:off x="5541163" y="5177120"/>
              <a:ext cx="209317" cy="1613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F7FFE5D8-98D7-4FFE-8CDD-38518648BA85}"/>
                </a:ext>
              </a:extLst>
            </p:cNvPr>
            <p:cNvSpPr/>
            <p:nvPr/>
          </p:nvSpPr>
          <p:spPr>
            <a:xfrm>
              <a:off x="5886683" y="5015759"/>
              <a:ext cx="209317" cy="1613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1A061802-4FB8-4705-B6EF-DDFA803D94B0}"/>
                </a:ext>
              </a:extLst>
            </p:cNvPr>
            <p:cNvSpPr/>
            <p:nvPr/>
          </p:nvSpPr>
          <p:spPr>
            <a:xfrm>
              <a:off x="6266135" y="4518554"/>
              <a:ext cx="209317" cy="1613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3C805E4B-70F8-488E-8FFC-274EFC0B02F8}"/>
                </a:ext>
              </a:extLst>
            </p:cNvPr>
            <p:cNvSpPr/>
            <p:nvPr/>
          </p:nvSpPr>
          <p:spPr>
            <a:xfrm>
              <a:off x="6686016" y="4569393"/>
              <a:ext cx="209317" cy="1613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6862CF62-E7E0-4C76-A0FE-8C4BEF4C0E87}"/>
                </a:ext>
              </a:extLst>
            </p:cNvPr>
            <p:cNvSpPr/>
            <p:nvPr/>
          </p:nvSpPr>
          <p:spPr>
            <a:xfrm>
              <a:off x="7116681" y="4314651"/>
              <a:ext cx="209317" cy="1613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EB8298E6-524F-45FA-A872-94B12E0499A5}"/>
                </a:ext>
              </a:extLst>
            </p:cNvPr>
            <p:cNvSpPr/>
            <p:nvPr/>
          </p:nvSpPr>
          <p:spPr>
            <a:xfrm>
              <a:off x="7480504" y="4437873"/>
              <a:ext cx="209317" cy="1613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590D5C56-0199-49F6-AA67-30F28D463F51}"/>
                </a:ext>
              </a:extLst>
            </p:cNvPr>
            <p:cNvSpPr/>
            <p:nvPr/>
          </p:nvSpPr>
          <p:spPr>
            <a:xfrm>
              <a:off x="7947817" y="4436414"/>
              <a:ext cx="209317" cy="1613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F957A5FD-9D53-4AF0-9C1D-7973B23D6CA7}"/>
                </a:ext>
              </a:extLst>
            </p:cNvPr>
            <p:cNvSpPr/>
            <p:nvPr/>
          </p:nvSpPr>
          <p:spPr>
            <a:xfrm>
              <a:off x="8363385" y="4059911"/>
              <a:ext cx="209317" cy="1613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FBEBCCF6-CB43-4B51-9817-A1CFE40C999D}"/>
                </a:ext>
              </a:extLst>
            </p:cNvPr>
            <p:cNvCxnSpPr>
              <a:cxnSpLocks/>
              <a:endCxn id="35" idx="3"/>
            </p:cNvCxnSpPr>
            <p:nvPr/>
          </p:nvCxnSpPr>
          <p:spPr>
            <a:xfrm flipV="1">
              <a:off x="5189120" y="5314850"/>
              <a:ext cx="382697" cy="2675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BDA49982-974E-4D07-A16E-12B79AA286BE}"/>
                </a:ext>
              </a:extLst>
            </p:cNvPr>
            <p:cNvCxnSpPr>
              <a:cxnSpLocks/>
              <a:stCxn id="35" idx="7"/>
              <a:endCxn id="36" idx="0"/>
            </p:cNvCxnSpPr>
            <p:nvPr/>
          </p:nvCxnSpPr>
          <p:spPr>
            <a:xfrm flipV="1">
              <a:off x="5719826" y="5015759"/>
              <a:ext cx="271516" cy="184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E849DF25-79E3-4D85-B439-D604C6C16471}"/>
                </a:ext>
              </a:extLst>
            </p:cNvPr>
            <p:cNvCxnSpPr>
              <a:cxnSpLocks/>
              <a:stCxn id="36" idx="7"/>
              <a:endCxn id="37" idx="3"/>
            </p:cNvCxnSpPr>
            <p:nvPr/>
          </p:nvCxnSpPr>
          <p:spPr>
            <a:xfrm flipV="1">
              <a:off x="6065346" y="4656284"/>
              <a:ext cx="231443" cy="3831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992D75C1-EF0B-4F2A-9D8A-1527FAAC85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5452" y="4591427"/>
              <a:ext cx="315223" cy="298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FCFDD7F6-F3FD-4FC9-8BC6-19378D0441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3337" y="4452381"/>
              <a:ext cx="282656" cy="1406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683AE827-FFB6-4088-A699-625DC17505BB}"/>
                </a:ext>
              </a:extLst>
            </p:cNvPr>
            <p:cNvCxnSpPr>
              <a:cxnSpLocks/>
            </p:cNvCxnSpPr>
            <p:nvPr/>
          </p:nvCxnSpPr>
          <p:spPr>
            <a:xfrm>
              <a:off x="7231369" y="4432610"/>
              <a:ext cx="437827" cy="995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EAB81151-3D67-4CAC-9C65-5E833D798D0D}"/>
                </a:ext>
              </a:extLst>
            </p:cNvPr>
            <p:cNvCxnSpPr>
              <a:cxnSpLocks/>
              <a:stCxn id="40" idx="6"/>
              <a:endCxn id="41" idx="2"/>
            </p:cNvCxnSpPr>
            <p:nvPr/>
          </p:nvCxnSpPr>
          <p:spPr>
            <a:xfrm flipV="1">
              <a:off x="7689821" y="4517095"/>
              <a:ext cx="257996" cy="14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A9A99410-DC3C-4EB0-A218-1C5019A0FE2B}"/>
                </a:ext>
              </a:extLst>
            </p:cNvPr>
            <p:cNvCxnSpPr>
              <a:cxnSpLocks/>
              <a:stCxn id="41" idx="7"/>
              <a:endCxn id="42" idx="3"/>
            </p:cNvCxnSpPr>
            <p:nvPr/>
          </p:nvCxnSpPr>
          <p:spPr>
            <a:xfrm flipV="1">
              <a:off x="8126480" y="4197641"/>
              <a:ext cx="267559" cy="2624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20FC8FA8-1ACD-468A-AEAB-346B481CCBFA}"/>
                </a:ext>
              </a:extLst>
            </p:cNvPr>
            <p:cNvCxnSpPr>
              <a:endCxn id="23" idx="3"/>
            </p:cNvCxnSpPr>
            <p:nvPr/>
          </p:nvCxnSpPr>
          <p:spPr>
            <a:xfrm flipV="1">
              <a:off x="4446877" y="5639439"/>
              <a:ext cx="622618" cy="3613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FF7A2824-E101-448A-BFF8-6292B792EA94}"/>
                </a:ext>
              </a:extLst>
            </p:cNvPr>
            <p:cNvGrpSpPr/>
            <p:nvPr/>
          </p:nvGrpSpPr>
          <p:grpSpPr>
            <a:xfrm>
              <a:off x="4950804" y="6057246"/>
              <a:ext cx="3727923" cy="324587"/>
              <a:chOff x="4950804" y="6057246"/>
              <a:chExt cx="3727923" cy="324587"/>
            </a:xfrm>
            <a:noFill/>
          </p:grpSpPr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8C333588-5B59-4C8C-8769-E5B2CFCE79F8}"/>
                  </a:ext>
                </a:extLst>
              </p:cNvPr>
              <p:cNvSpPr/>
              <p:nvPr/>
            </p:nvSpPr>
            <p:spPr>
              <a:xfrm>
                <a:off x="4950804" y="6057246"/>
                <a:ext cx="345633" cy="32458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EF864937-B8FF-4E26-958E-8D8408534704}"/>
                  </a:ext>
                </a:extLst>
              </p:cNvPr>
              <p:cNvSpPr/>
              <p:nvPr/>
            </p:nvSpPr>
            <p:spPr>
              <a:xfrm>
                <a:off x="5373590" y="6057246"/>
                <a:ext cx="345633" cy="32458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454A8688-DB2B-4F92-90CB-BA78FF95BCB5}"/>
                  </a:ext>
                </a:extLst>
              </p:cNvPr>
              <p:cNvSpPr/>
              <p:nvPr/>
            </p:nvSpPr>
            <p:spPr>
              <a:xfrm>
                <a:off x="5796376" y="6057246"/>
                <a:ext cx="345633" cy="32458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3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7644897E-530C-4AEB-85E1-890A54C2837B}"/>
                  </a:ext>
                </a:extLst>
              </p:cNvPr>
              <p:cNvSpPr/>
              <p:nvPr/>
            </p:nvSpPr>
            <p:spPr>
              <a:xfrm>
                <a:off x="6219162" y="6057246"/>
                <a:ext cx="345633" cy="32458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4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6B44A8CB-58D2-401A-84F9-005EC1B91A98}"/>
                  </a:ext>
                </a:extLst>
              </p:cNvPr>
              <p:cNvSpPr/>
              <p:nvPr/>
            </p:nvSpPr>
            <p:spPr>
              <a:xfrm>
                <a:off x="6641948" y="6057246"/>
                <a:ext cx="345633" cy="32458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5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E534215C-47E7-464F-8676-39A35558107F}"/>
                  </a:ext>
                </a:extLst>
              </p:cNvPr>
              <p:cNvSpPr/>
              <p:nvPr/>
            </p:nvSpPr>
            <p:spPr>
              <a:xfrm>
                <a:off x="7064734" y="6057246"/>
                <a:ext cx="345633" cy="32458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6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D1684E16-F938-4D89-8A9F-83F6ED0B6769}"/>
                  </a:ext>
                </a:extLst>
              </p:cNvPr>
              <p:cNvSpPr/>
              <p:nvPr/>
            </p:nvSpPr>
            <p:spPr>
              <a:xfrm>
                <a:off x="7487520" y="6057246"/>
                <a:ext cx="345633" cy="32458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7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3B97C3F6-2278-4A81-9F98-9A38302DFCE8}"/>
                  </a:ext>
                </a:extLst>
              </p:cNvPr>
              <p:cNvSpPr/>
              <p:nvPr/>
            </p:nvSpPr>
            <p:spPr>
              <a:xfrm>
                <a:off x="8333094" y="6057246"/>
                <a:ext cx="345633" cy="32458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9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B75709A5-5D2D-4128-B602-660E4965E01E}"/>
                  </a:ext>
                </a:extLst>
              </p:cNvPr>
              <p:cNvSpPr/>
              <p:nvPr/>
            </p:nvSpPr>
            <p:spPr>
              <a:xfrm>
                <a:off x="7910306" y="6057246"/>
                <a:ext cx="345633" cy="32458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8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95E86905-9075-4BCF-B6CC-EB6442B68D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6877" y="4470375"/>
              <a:ext cx="10239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09AE895F-FAF0-4915-9647-E0B148D8DF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6877" y="4894444"/>
              <a:ext cx="10239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62D24207-1699-4B0E-B500-BB389708EF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6877" y="5318513"/>
              <a:ext cx="10239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A684B62F-E0ED-48D0-AF8A-7A4A4A04CD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6877" y="5742583"/>
              <a:ext cx="10239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E43FD99B-7C1A-4B70-A667-354F2F84BC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9222" y="4046306"/>
              <a:ext cx="10239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5491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147770A-59B1-4A99-8A15-201A2429B8E9}"/>
              </a:ext>
            </a:extLst>
          </p:cNvPr>
          <p:cNvSpPr/>
          <p:nvPr/>
        </p:nvSpPr>
        <p:spPr>
          <a:xfrm>
            <a:off x="285006" y="114970"/>
            <a:ext cx="11395710" cy="66065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5C69ECC-D5F6-4E4E-A721-DCDE5CF7E9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90" b="-4229"/>
          <a:stretch/>
        </p:blipFill>
        <p:spPr>
          <a:xfrm>
            <a:off x="731520" y="277396"/>
            <a:ext cx="925830" cy="89959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B7C2131-EC20-43BA-9C2F-C1ACA8F22CBB}"/>
              </a:ext>
            </a:extLst>
          </p:cNvPr>
          <p:cNvSpPr/>
          <p:nvPr/>
        </p:nvSpPr>
        <p:spPr>
          <a:xfrm>
            <a:off x="1657350" y="292855"/>
            <a:ext cx="3486150" cy="868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上下肢智能康复系统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D848B2E-8A62-44B7-AE5F-293B6BF2BEE7}"/>
              </a:ext>
            </a:extLst>
          </p:cNvPr>
          <p:cNvSpPr/>
          <p:nvPr/>
        </p:nvSpPr>
        <p:spPr>
          <a:xfrm>
            <a:off x="8698838" y="388620"/>
            <a:ext cx="1028092" cy="57289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帮助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CCDA188-C944-4358-B69E-9CEEC27E10B2}"/>
              </a:ext>
            </a:extLst>
          </p:cNvPr>
          <p:cNvSpPr/>
          <p:nvPr/>
        </p:nvSpPr>
        <p:spPr>
          <a:xfrm>
            <a:off x="10409528" y="388620"/>
            <a:ext cx="1028092" cy="57289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退出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ED1B0D2-8E14-46B4-9AB3-C9D6D2EE77F6}"/>
              </a:ext>
            </a:extLst>
          </p:cNvPr>
          <p:cNvSpPr/>
          <p:nvPr/>
        </p:nvSpPr>
        <p:spPr>
          <a:xfrm>
            <a:off x="785259" y="1458784"/>
            <a:ext cx="1363980" cy="9258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新建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病例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8179135-8E72-416E-B1BD-2E79AB07EADF}"/>
              </a:ext>
            </a:extLst>
          </p:cNvPr>
          <p:cNvSpPr/>
          <p:nvPr/>
        </p:nvSpPr>
        <p:spPr>
          <a:xfrm>
            <a:off x="785259" y="2466658"/>
            <a:ext cx="1363980" cy="9258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功能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评估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0B14A70-E449-49D4-987B-69F840F54765}"/>
              </a:ext>
            </a:extLst>
          </p:cNvPr>
          <p:cNvSpPr/>
          <p:nvPr/>
        </p:nvSpPr>
        <p:spPr>
          <a:xfrm>
            <a:off x="785259" y="3474532"/>
            <a:ext cx="1363980" cy="9258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功能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训练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FF8EE86-C1AE-4620-8E45-B3A04AF39901}"/>
              </a:ext>
            </a:extLst>
          </p:cNvPr>
          <p:cNvSpPr/>
          <p:nvPr/>
        </p:nvSpPr>
        <p:spPr>
          <a:xfrm>
            <a:off x="785259" y="4482406"/>
            <a:ext cx="1363980" cy="9258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结果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查看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8391C49-F2E1-4BE8-8672-61265856AA84}"/>
              </a:ext>
            </a:extLst>
          </p:cNvPr>
          <p:cNvSpPr/>
          <p:nvPr/>
        </p:nvSpPr>
        <p:spPr>
          <a:xfrm>
            <a:off x="785259" y="5490279"/>
            <a:ext cx="1363980" cy="92583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系统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说明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B0FF72EC-3905-4750-A171-89AF6E8081EF}"/>
              </a:ext>
            </a:extLst>
          </p:cNvPr>
          <p:cNvSpPr/>
          <p:nvPr/>
        </p:nvSpPr>
        <p:spPr>
          <a:xfrm>
            <a:off x="5440281" y="492880"/>
            <a:ext cx="2633109" cy="4686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2019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31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日 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9:00</a:t>
            </a:r>
            <a:endParaRPr lang="zh-CN" altLang="en-US" sz="20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040DFF5-7B7B-4E93-AF09-ED8C4042E1CB}"/>
              </a:ext>
            </a:extLst>
          </p:cNvPr>
          <p:cNvSpPr/>
          <p:nvPr/>
        </p:nvSpPr>
        <p:spPr>
          <a:xfrm>
            <a:off x="3385495" y="1711906"/>
            <a:ext cx="6742679" cy="3525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4500">
              <a:lnSpc>
                <a:spcPct val="200000"/>
              </a:lnSpc>
            </a:pPr>
            <a:r>
              <a:rPr lang="zh-CN" altLang="en-US" sz="2400" spc="60" dirty="0">
                <a:solidFill>
                  <a:schemeClr val="bg1"/>
                </a:solidFill>
              </a:rPr>
              <a:t>基于物联网技术上下肢训练</a:t>
            </a:r>
            <a:r>
              <a:rPr lang="zh-CN" altLang="en-US" sz="2400" spc="60">
                <a:solidFill>
                  <a:schemeClr val="bg1"/>
                </a:solidFill>
              </a:rPr>
              <a:t>康复系统</a:t>
            </a:r>
            <a:r>
              <a:rPr lang="zh-CN" altLang="en-US" sz="2400">
                <a:solidFill>
                  <a:schemeClr val="bg1"/>
                </a:solidFill>
              </a:rPr>
              <a:t>由</a:t>
            </a:r>
            <a:r>
              <a:rPr lang="zh-CN" altLang="en-US" sz="2400" dirty="0">
                <a:solidFill>
                  <a:schemeClr val="bg1"/>
                </a:solidFill>
              </a:rPr>
              <a:t>福建中医药大学研发。可有效改善针对中风、脊髓损伤等疾病导致的上下肢体功能障碍。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323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1ACA1A2-DFF5-451C-BDA1-E751319943DF}"/>
              </a:ext>
            </a:extLst>
          </p:cNvPr>
          <p:cNvSpPr/>
          <p:nvPr/>
        </p:nvSpPr>
        <p:spPr>
          <a:xfrm>
            <a:off x="4547937" y="397042"/>
            <a:ext cx="6870031" cy="63767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575C56B1-09AB-40A7-9E37-82FA8B4ED88A}"/>
              </a:ext>
            </a:extLst>
          </p:cNvPr>
          <p:cNvGrpSpPr/>
          <p:nvPr/>
        </p:nvGrpSpPr>
        <p:grpSpPr>
          <a:xfrm>
            <a:off x="5095878" y="3919910"/>
            <a:ext cx="5547358" cy="2584231"/>
            <a:chOff x="2901317" y="2464231"/>
            <a:chExt cx="6389365" cy="4055552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297DC2DB-DFAC-4BF8-B710-C6892FA74EF0}"/>
                </a:ext>
              </a:extLst>
            </p:cNvPr>
            <p:cNvGrpSpPr/>
            <p:nvPr/>
          </p:nvGrpSpPr>
          <p:grpSpPr>
            <a:xfrm>
              <a:off x="2901317" y="3065920"/>
              <a:ext cx="6389365" cy="3453863"/>
              <a:chOff x="2931440" y="2554475"/>
              <a:chExt cx="6389365" cy="3453863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78280494-B136-4245-A6BA-5ED15684F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31440" y="2554475"/>
                <a:ext cx="1584837" cy="1325646"/>
              </a:xfrm>
              <a:prstGeom prst="rect">
                <a:avLst/>
              </a:prstGeom>
              <a:ln w="12700">
                <a:noFill/>
              </a:ln>
            </p:spPr>
          </p:pic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AE0D0CB2-CB28-4B72-8267-1B297DB6BD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28781" y="2554475"/>
                <a:ext cx="1584837" cy="1325646"/>
              </a:xfrm>
              <a:prstGeom prst="rect">
                <a:avLst/>
              </a:prstGeom>
              <a:ln w="12700">
                <a:noFill/>
              </a:ln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549F920E-226C-4817-87CD-E30EA89CEF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26122" y="2554475"/>
                <a:ext cx="1584837" cy="1325646"/>
              </a:xfrm>
              <a:prstGeom prst="rect">
                <a:avLst/>
              </a:prstGeom>
              <a:ln w="12700">
                <a:noFill/>
              </a:ln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56F8C1BE-37C8-4168-99ED-6BD6CEE8D0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3464" y="2554475"/>
                <a:ext cx="1584837" cy="1325646"/>
              </a:xfrm>
              <a:prstGeom prst="rect">
                <a:avLst/>
              </a:prstGeom>
              <a:ln w="12700">
                <a:noFill/>
              </a:ln>
            </p:spPr>
          </p:pic>
          <p:pic>
            <p:nvPicPr>
              <p:cNvPr id="22" name="图片 21">
                <a:extLst>
                  <a:ext uri="{FF2B5EF4-FFF2-40B4-BE49-F238E27FC236}">
                    <a16:creationId xmlns:a16="http://schemas.microsoft.com/office/drawing/2014/main" id="{85E32970-31B8-4EFF-ADDB-795B3688C8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43944" y="4682692"/>
                <a:ext cx="1584837" cy="1325646"/>
              </a:xfrm>
              <a:prstGeom prst="rect">
                <a:avLst/>
              </a:prstGeom>
              <a:ln w="12700">
                <a:noFill/>
              </a:ln>
            </p:spPr>
          </p:pic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D6548F7C-8B8D-4A77-8417-E4AAABBCA9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41285" y="4682692"/>
                <a:ext cx="1584837" cy="1325646"/>
              </a:xfrm>
              <a:prstGeom prst="rect">
                <a:avLst/>
              </a:prstGeom>
              <a:ln w="12700">
                <a:noFill/>
              </a:ln>
            </p:spPr>
          </p:pic>
          <p:pic>
            <p:nvPicPr>
              <p:cNvPr id="24" name="图片 23">
                <a:extLst>
                  <a:ext uri="{FF2B5EF4-FFF2-40B4-BE49-F238E27FC236}">
                    <a16:creationId xmlns:a16="http://schemas.microsoft.com/office/drawing/2014/main" id="{C39617AB-D54F-4BD5-B273-F7ECD06B08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8626" y="4682692"/>
                <a:ext cx="1584837" cy="1325646"/>
              </a:xfrm>
              <a:prstGeom prst="rect">
                <a:avLst/>
              </a:prstGeom>
              <a:ln w="12700">
                <a:noFill/>
              </a:ln>
            </p:spPr>
          </p:pic>
          <p:pic>
            <p:nvPicPr>
              <p:cNvPr id="25" name="图片 24">
                <a:extLst>
                  <a:ext uri="{FF2B5EF4-FFF2-40B4-BE49-F238E27FC236}">
                    <a16:creationId xmlns:a16="http://schemas.microsoft.com/office/drawing/2014/main" id="{2039F0D5-9D2D-4747-B2CB-854ED633EB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35968" y="4682692"/>
                <a:ext cx="1584837" cy="1325646"/>
              </a:xfrm>
              <a:prstGeom prst="rect">
                <a:avLst/>
              </a:prstGeom>
              <a:ln w="12700">
                <a:noFill/>
              </a:ln>
            </p:spPr>
          </p:pic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BF2596F1-4DF7-4867-BA5E-A4738A6D15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90812" y="3192650"/>
                <a:ext cx="830639" cy="0"/>
              </a:xfrm>
              <a:prstGeom prst="line">
                <a:avLst/>
              </a:prstGeom>
              <a:ln w="1270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5487D470-53F1-4A8A-ABFB-CC71ACE7F6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12583" y="3974213"/>
                <a:ext cx="0" cy="520296"/>
              </a:xfrm>
              <a:prstGeom prst="line">
                <a:avLst/>
              </a:prstGeom>
              <a:ln w="1270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22BB9CC8-AE4C-43F1-8A9A-AD6197F833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51342" y="3974213"/>
                <a:ext cx="0" cy="520296"/>
              </a:xfrm>
              <a:prstGeom prst="line">
                <a:avLst/>
              </a:prstGeom>
              <a:ln w="1270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0BC8A929-D75C-4ADB-8344-46C43B3216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45084" y="3974213"/>
                <a:ext cx="0" cy="520296"/>
              </a:xfrm>
              <a:prstGeom prst="line">
                <a:avLst/>
              </a:prstGeom>
              <a:ln w="1270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1E226472-95D9-4BA0-AADA-C4C10D1477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92332" y="3974213"/>
                <a:ext cx="0" cy="520296"/>
              </a:xfrm>
              <a:prstGeom prst="line">
                <a:avLst/>
              </a:prstGeom>
              <a:ln w="1270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58604E9D-52F6-42B5-B967-8F4FD24663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39357" y="3190066"/>
                <a:ext cx="830639" cy="0"/>
              </a:xfrm>
              <a:prstGeom prst="line">
                <a:avLst/>
              </a:prstGeom>
              <a:ln w="1270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9F2BC8A0-04B8-42CA-9AE9-E429F08F11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08143" y="3169400"/>
                <a:ext cx="830639" cy="0"/>
              </a:xfrm>
              <a:prstGeom prst="line">
                <a:avLst/>
              </a:prstGeom>
              <a:ln w="1270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5EED69BE-7EFB-423F-9739-4A0A0AA972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20648" y="5367576"/>
                <a:ext cx="830639" cy="0"/>
              </a:xfrm>
              <a:prstGeom prst="line">
                <a:avLst/>
              </a:prstGeom>
              <a:ln w="1270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23891768-A8FF-4F38-B0EC-100A2CDDEB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39357" y="5323660"/>
                <a:ext cx="830639" cy="0"/>
              </a:xfrm>
              <a:prstGeom prst="line">
                <a:avLst/>
              </a:prstGeom>
              <a:ln w="1270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14AD0E45-1A34-42BF-9CD2-3328B5845C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5965" y="5323660"/>
                <a:ext cx="830639" cy="0"/>
              </a:xfrm>
              <a:prstGeom prst="line">
                <a:avLst/>
              </a:prstGeom>
              <a:ln w="1270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4A46D20A-BF02-427F-B5F8-2C4A4FF97A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90812" y="4068304"/>
                <a:ext cx="728696" cy="736172"/>
              </a:xfrm>
              <a:prstGeom prst="line">
                <a:avLst/>
              </a:prstGeom>
              <a:ln w="12700">
                <a:noFill/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DD8D850B-F48F-4A4F-8ABA-A12F23A489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54573" y="3941003"/>
                <a:ext cx="728696" cy="736172"/>
              </a:xfrm>
              <a:prstGeom prst="line">
                <a:avLst/>
              </a:prstGeom>
              <a:ln w="1270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DFF15396-1937-4C66-9817-9E53C2D45D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79915" y="3887676"/>
                <a:ext cx="728696" cy="736172"/>
              </a:xfrm>
              <a:prstGeom prst="line">
                <a:avLst/>
              </a:prstGeom>
              <a:ln w="1270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88C3A3CA-8A5E-442A-89FD-43D72EB03409}"/>
                </a:ext>
              </a:extLst>
            </p:cNvPr>
            <p:cNvCxnSpPr>
              <a:cxnSpLocks/>
            </p:cNvCxnSpPr>
            <p:nvPr/>
          </p:nvCxnSpPr>
          <p:spPr>
            <a:xfrm>
              <a:off x="3675243" y="2464231"/>
              <a:ext cx="482302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E5AF539D-CF42-4EEB-BCAB-51BD349385A7}"/>
                </a:ext>
              </a:extLst>
            </p:cNvPr>
            <p:cNvCxnSpPr>
              <a:cxnSpLocks/>
            </p:cNvCxnSpPr>
            <p:nvPr/>
          </p:nvCxnSpPr>
          <p:spPr>
            <a:xfrm>
              <a:off x="3675243" y="2464231"/>
              <a:ext cx="0" cy="601689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58B0C477-DE79-46D6-A392-4CCF8B3BCF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82916" y="2464231"/>
              <a:ext cx="20664" cy="601689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092A0150-8F8C-46F3-94A1-326D660479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0589" y="2464231"/>
              <a:ext cx="10332" cy="601689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721C5DB7-606C-40C7-B4CF-400B91E62A0D}"/>
                </a:ext>
              </a:extLst>
            </p:cNvPr>
            <p:cNvCxnSpPr>
              <a:cxnSpLocks/>
            </p:cNvCxnSpPr>
            <p:nvPr/>
          </p:nvCxnSpPr>
          <p:spPr>
            <a:xfrm>
              <a:off x="8498263" y="2464231"/>
              <a:ext cx="0" cy="601689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73" name="图片 72">
            <a:extLst>
              <a:ext uri="{FF2B5EF4-FFF2-40B4-BE49-F238E27FC236}">
                <a16:creationId xmlns:a16="http://schemas.microsoft.com/office/drawing/2014/main" id="{59054C92-CA4B-4F3A-87CA-878B4D3C6E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07" t="-739" r="22882" b="83355"/>
          <a:stretch/>
        </p:blipFill>
        <p:spPr>
          <a:xfrm>
            <a:off x="5223578" y="795460"/>
            <a:ext cx="5509878" cy="1079347"/>
          </a:xfrm>
          <a:prstGeom prst="rect">
            <a:avLst/>
          </a:prstGeom>
        </p:spPr>
      </p:pic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F9D92B75-78EC-476F-8E3A-0735D60F8DF2}"/>
              </a:ext>
            </a:extLst>
          </p:cNvPr>
          <p:cNvCxnSpPr>
            <a:cxnSpLocks/>
          </p:cNvCxnSpPr>
          <p:nvPr/>
        </p:nvCxnSpPr>
        <p:spPr>
          <a:xfrm flipV="1">
            <a:off x="5860902" y="2060648"/>
            <a:ext cx="3723206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E3AE12E3-24B6-4D56-B7EF-D0487473612D}"/>
              </a:ext>
            </a:extLst>
          </p:cNvPr>
          <p:cNvCxnSpPr>
            <a:cxnSpLocks/>
          </p:cNvCxnSpPr>
          <p:nvPr/>
        </p:nvCxnSpPr>
        <p:spPr>
          <a:xfrm flipV="1">
            <a:off x="5860902" y="1849491"/>
            <a:ext cx="0" cy="1961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22C46EF9-2B5C-4800-B0DE-6DAB0F502EA7}"/>
              </a:ext>
            </a:extLst>
          </p:cNvPr>
          <p:cNvCxnSpPr>
            <a:cxnSpLocks/>
          </p:cNvCxnSpPr>
          <p:nvPr/>
        </p:nvCxnSpPr>
        <p:spPr>
          <a:xfrm flipV="1">
            <a:off x="9584108" y="1849491"/>
            <a:ext cx="0" cy="21115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7B89B93E-9C3B-4A77-90B5-30F7AA90A18F}"/>
              </a:ext>
            </a:extLst>
          </p:cNvPr>
          <p:cNvCxnSpPr>
            <a:cxnSpLocks/>
          </p:cNvCxnSpPr>
          <p:nvPr/>
        </p:nvCxnSpPr>
        <p:spPr>
          <a:xfrm flipV="1">
            <a:off x="7858700" y="1849491"/>
            <a:ext cx="32569" cy="20704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2" name="图片 71">
            <a:extLst>
              <a:ext uri="{FF2B5EF4-FFF2-40B4-BE49-F238E27FC236}">
                <a16:creationId xmlns:a16="http://schemas.microsoft.com/office/drawing/2014/main" id="{2FABC052-2F08-44BC-8819-18C8935519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60" t="26178" r="41124" b="58824"/>
          <a:stretch/>
        </p:blipFill>
        <p:spPr>
          <a:xfrm>
            <a:off x="7195080" y="2278233"/>
            <a:ext cx="1370665" cy="711469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08CDE79D-41B2-4012-B4A5-CFFDECC081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63" t="46423" r="42336" b="39606"/>
          <a:stretch/>
        </p:blipFill>
        <p:spPr>
          <a:xfrm>
            <a:off x="7163624" y="3159174"/>
            <a:ext cx="1325135" cy="665635"/>
          </a:xfrm>
          <a:prstGeom prst="rect">
            <a:avLst/>
          </a:prstGeom>
        </p:spPr>
      </p:pic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56072558-01F0-4CD8-9F58-21C2BDDDC8FD}"/>
              </a:ext>
            </a:extLst>
          </p:cNvPr>
          <p:cNvCxnSpPr>
            <a:cxnSpLocks/>
          </p:cNvCxnSpPr>
          <p:nvPr/>
        </p:nvCxnSpPr>
        <p:spPr>
          <a:xfrm flipV="1">
            <a:off x="6126359" y="5160002"/>
            <a:ext cx="632667" cy="46909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061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147770A-59B1-4A99-8A15-201A2429B8E9}"/>
              </a:ext>
            </a:extLst>
          </p:cNvPr>
          <p:cNvSpPr/>
          <p:nvPr/>
        </p:nvSpPr>
        <p:spPr>
          <a:xfrm>
            <a:off x="548640" y="160020"/>
            <a:ext cx="11395710" cy="66065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5C69ECC-D5F6-4E4E-A721-DCDE5CF7E9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90" b="-4229"/>
          <a:stretch/>
        </p:blipFill>
        <p:spPr>
          <a:xfrm>
            <a:off x="731520" y="277396"/>
            <a:ext cx="925830" cy="89959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B7C2131-EC20-43BA-9C2F-C1ACA8F22CBB}"/>
              </a:ext>
            </a:extLst>
          </p:cNvPr>
          <p:cNvSpPr/>
          <p:nvPr/>
        </p:nvSpPr>
        <p:spPr>
          <a:xfrm>
            <a:off x="1657350" y="292855"/>
            <a:ext cx="3486150" cy="868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上下肢智能康复系统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D848B2E-8A62-44B7-AE5F-293B6BF2BEE7}"/>
              </a:ext>
            </a:extLst>
          </p:cNvPr>
          <p:cNvSpPr/>
          <p:nvPr/>
        </p:nvSpPr>
        <p:spPr>
          <a:xfrm>
            <a:off x="8698838" y="388620"/>
            <a:ext cx="1028092" cy="57289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帮助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CCDA188-C944-4358-B69E-9CEEC27E10B2}"/>
              </a:ext>
            </a:extLst>
          </p:cNvPr>
          <p:cNvSpPr/>
          <p:nvPr/>
        </p:nvSpPr>
        <p:spPr>
          <a:xfrm>
            <a:off x="10409528" y="388620"/>
            <a:ext cx="1028092" cy="57289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退出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ED1B0D2-8E14-46B4-9AB3-C9D6D2EE77F6}"/>
              </a:ext>
            </a:extLst>
          </p:cNvPr>
          <p:cNvSpPr/>
          <p:nvPr/>
        </p:nvSpPr>
        <p:spPr>
          <a:xfrm>
            <a:off x="785259" y="1458784"/>
            <a:ext cx="1363980" cy="9258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新建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病例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8179135-8E72-416E-B1BD-2E79AB07EADF}"/>
              </a:ext>
            </a:extLst>
          </p:cNvPr>
          <p:cNvSpPr/>
          <p:nvPr/>
        </p:nvSpPr>
        <p:spPr>
          <a:xfrm>
            <a:off x="785259" y="2466658"/>
            <a:ext cx="1363980" cy="9258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功能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评估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0B14A70-E449-49D4-987B-69F840F54765}"/>
              </a:ext>
            </a:extLst>
          </p:cNvPr>
          <p:cNvSpPr/>
          <p:nvPr/>
        </p:nvSpPr>
        <p:spPr>
          <a:xfrm>
            <a:off x="785259" y="3474532"/>
            <a:ext cx="1363980" cy="9258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功能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训练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FF8EE86-C1AE-4620-8E45-B3A04AF39901}"/>
              </a:ext>
            </a:extLst>
          </p:cNvPr>
          <p:cNvSpPr/>
          <p:nvPr/>
        </p:nvSpPr>
        <p:spPr>
          <a:xfrm>
            <a:off x="785259" y="4482406"/>
            <a:ext cx="1363980" cy="9258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结果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查看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8391C49-F2E1-4BE8-8672-61265856AA84}"/>
              </a:ext>
            </a:extLst>
          </p:cNvPr>
          <p:cNvSpPr/>
          <p:nvPr/>
        </p:nvSpPr>
        <p:spPr>
          <a:xfrm>
            <a:off x="785259" y="5490279"/>
            <a:ext cx="1363980" cy="9258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系统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设置</a:t>
            </a: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EC37DDE0-75A7-47F4-B7FA-2220AC7A3E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098" y="2736656"/>
            <a:ext cx="1648314" cy="1261496"/>
          </a:xfrm>
          <a:prstGeom prst="rect">
            <a:avLst/>
          </a:prstGeom>
          <a:ln w="12700">
            <a:noFill/>
          </a:ln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A937198C-BF41-48BF-BC39-7D03C4239D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311" y="2736656"/>
            <a:ext cx="1648314" cy="1261496"/>
          </a:xfrm>
          <a:prstGeom prst="rect">
            <a:avLst/>
          </a:prstGeom>
          <a:ln w="12700">
            <a:noFill/>
          </a:ln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4B7B6C13-8C8D-47C1-A6A3-CE567368F524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524" y="2736656"/>
            <a:ext cx="1648314" cy="1261496"/>
          </a:xfrm>
          <a:prstGeom prst="rect">
            <a:avLst/>
          </a:prstGeom>
          <a:ln w="12700">
            <a:noFill/>
          </a:ln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4EFEF092-75D4-4E1F-B7CB-895A9A137160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736" y="2736656"/>
            <a:ext cx="1648314" cy="1261496"/>
          </a:xfrm>
          <a:prstGeom prst="rect">
            <a:avLst/>
          </a:prstGeom>
          <a:ln w="12700">
            <a:noFill/>
          </a:ln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3BE9B37A-4FBC-4057-86B4-FFD6502453E6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098" y="4446142"/>
            <a:ext cx="1648314" cy="1261496"/>
          </a:xfrm>
          <a:prstGeom prst="rect">
            <a:avLst/>
          </a:prstGeom>
          <a:ln w="12700">
            <a:noFill/>
          </a:ln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A7B0B83F-E377-4F95-9A10-7E6692F0BAF6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311" y="4446142"/>
            <a:ext cx="1648314" cy="1261496"/>
          </a:xfrm>
          <a:prstGeom prst="rect">
            <a:avLst/>
          </a:prstGeom>
          <a:ln w="12700">
            <a:noFill/>
          </a:ln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E6F708C5-8031-45EA-881B-C0120884C469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524" y="4446142"/>
            <a:ext cx="1648314" cy="1261496"/>
          </a:xfrm>
          <a:prstGeom prst="rect">
            <a:avLst/>
          </a:prstGeom>
          <a:ln w="12700">
            <a:noFill/>
          </a:ln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4D3097D4-1AFB-4F6F-BFD4-63A10AE851DC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736" y="4446142"/>
            <a:ext cx="1648314" cy="1261496"/>
          </a:xfrm>
          <a:prstGeom prst="rect">
            <a:avLst/>
          </a:prstGeom>
          <a:ln w="12700">
            <a:noFill/>
          </a:ln>
        </p:spPr>
      </p:pic>
      <p:sp>
        <p:nvSpPr>
          <p:cNvPr id="62" name="矩形 61">
            <a:extLst>
              <a:ext uri="{FF2B5EF4-FFF2-40B4-BE49-F238E27FC236}">
                <a16:creationId xmlns:a16="http://schemas.microsoft.com/office/drawing/2014/main" id="{7344849D-E8C3-4D8A-B755-24B1327F7137}"/>
              </a:ext>
            </a:extLst>
          </p:cNvPr>
          <p:cNvSpPr/>
          <p:nvPr/>
        </p:nvSpPr>
        <p:spPr>
          <a:xfrm>
            <a:off x="3657600" y="3998152"/>
            <a:ext cx="480060" cy="3659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C1AF239D-D7BC-46D3-AB21-E11A72F5895A}"/>
              </a:ext>
            </a:extLst>
          </p:cNvPr>
          <p:cNvSpPr/>
          <p:nvPr/>
        </p:nvSpPr>
        <p:spPr>
          <a:xfrm>
            <a:off x="5646021" y="3998152"/>
            <a:ext cx="480060" cy="36594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C842FE0-A10F-4D7D-BECE-06747D2F268D}"/>
              </a:ext>
            </a:extLst>
          </p:cNvPr>
          <p:cNvSpPr/>
          <p:nvPr/>
        </p:nvSpPr>
        <p:spPr>
          <a:xfrm>
            <a:off x="7634442" y="3998152"/>
            <a:ext cx="480060" cy="365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4BF8211B-5105-4264-800D-3143B95493F9}"/>
              </a:ext>
            </a:extLst>
          </p:cNvPr>
          <p:cNvSpPr/>
          <p:nvPr/>
        </p:nvSpPr>
        <p:spPr>
          <a:xfrm>
            <a:off x="9622863" y="3998152"/>
            <a:ext cx="480060" cy="365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BD6178E9-3AFF-4B15-82F3-8B025BE9072F}"/>
              </a:ext>
            </a:extLst>
          </p:cNvPr>
          <p:cNvSpPr/>
          <p:nvPr/>
        </p:nvSpPr>
        <p:spPr>
          <a:xfrm>
            <a:off x="3657600" y="5813782"/>
            <a:ext cx="480060" cy="365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FF2BD425-0AE0-4DF4-B9AD-51FC6CB149D0}"/>
              </a:ext>
            </a:extLst>
          </p:cNvPr>
          <p:cNvSpPr/>
          <p:nvPr/>
        </p:nvSpPr>
        <p:spPr>
          <a:xfrm>
            <a:off x="5646021" y="5813782"/>
            <a:ext cx="480060" cy="365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0F2E24AC-4857-4584-ADBA-645493171E61}"/>
              </a:ext>
            </a:extLst>
          </p:cNvPr>
          <p:cNvSpPr/>
          <p:nvPr/>
        </p:nvSpPr>
        <p:spPr>
          <a:xfrm>
            <a:off x="7634442" y="5813782"/>
            <a:ext cx="480060" cy="365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71724928-CA4C-4EB2-BF62-B4C9CC4AB95A}"/>
              </a:ext>
            </a:extLst>
          </p:cNvPr>
          <p:cNvSpPr/>
          <p:nvPr/>
        </p:nvSpPr>
        <p:spPr>
          <a:xfrm>
            <a:off x="9622863" y="5813782"/>
            <a:ext cx="480060" cy="365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B0FF72EC-3905-4750-A171-89AF6E8081EF}"/>
              </a:ext>
            </a:extLst>
          </p:cNvPr>
          <p:cNvSpPr/>
          <p:nvPr/>
        </p:nvSpPr>
        <p:spPr>
          <a:xfrm>
            <a:off x="5440281" y="492880"/>
            <a:ext cx="2633109" cy="4686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2019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31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日 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9:00</a:t>
            </a:r>
            <a:endParaRPr lang="zh-CN" altLang="en-US" sz="20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1460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147770A-59B1-4A99-8A15-201A2429B8E9}"/>
              </a:ext>
            </a:extLst>
          </p:cNvPr>
          <p:cNvSpPr/>
          <p:nvPr/>
        </p:nvSpPr>
        <p:spPr>
          <a:xfrm>
            <a:off x="548640" y="160020"/>
            <a:ext cx="11395710" cy="66065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5C69ECC-D5F6-4E4E-A721-DCDE5CF7E9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90" b="-4229"/>
          <a:stretch/>
        </p:blipFill>
        <p:spPr>
          <a:xfrm>
            <a:off x="731520" y="277396"/>
            <a:ext cx="925830" cy="89959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B7C2131-EC20-43BA-9C2F-C1ACA8F22CBB}"/>
              </a:ext>
            </a:extLst>
          </p:cNvPr>
          <p:cNvSpPr/>
          <p:nvPr/>
        </p:nvSpPr>
        <p:spPr>
          <a:xfrm>
            <a:off x="1657350" y="292855"/>
            <a:ext cx="3486150" cy="868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上下肢智能康复系统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D848B2E-8A62-44B7-AE5F-293B6BF2BEE7}"/>
              </a:ext>
            </a:extLst>
          </p:cNvPr>
          <p:cNvSpPr/>
          <p:nvPr/>
        </p:nvSpPr>
        <p:spPr>
          <a:xfrm>
            <a:off x="8698838" y="388620"/>
            <a:ext cx="1028092" cy="57289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帮助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CCDA188-C944-4358-B69E-9CEEC27E10B2}"/>
              </a:ext>
            </a:extLst>
          </p:cNvPr>
          <p:cNvSpPr/>
          <p:nvPr/>
        </p:nvSpPr>
        <p:spPr>
          <a:xfrm>
            <a:off x="10409528" y="388620"/>
            <a:ext cx="1028092" cy="57289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退出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ED1B0D2-8E14-46B4-9AB3-C9D6D2EE77F6}"/>
              </a:ext>
            </a:extLst>
          </p:cNvPr>
          <p:cNvSpPr/>
          <p:nvPr/>
        </p:nvSpPr>
        <p:spPr>
          <a:xfrm>
            <a:off x="785259" y="1458784"/>
            <a:ext cx="1363980" cy="9258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新建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病例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8179135-8E72-416E-B1BD-2E79AB07EADF}"/>
              </a:ext>
            </a:extLst>
          </p:cNvPr>
          <p:cNvSpPr/>
          <p:nvPr/>
        </p:nvSpPr>
        <p:spPr>
          <a:xfrm>
            <a:off x="785259" y="2466658"/>
            <a:ext cx="1363980" cy="9258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功能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评估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0B14A70-E449-49D4-987B-69F840F54765}"/>
              </a:ext>
            </a:extLst>
          </p:cNvPr>
          <p:cNvSpPr/>
          <p:nvPr/>
        </p:nvSpPr>
        <p:spPr>
          <a:xfrm>
            <a:off x="785259" y="3474532"/>
            <a:ext cx="1363980" cy="9258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功能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训练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FF8EE86-C1AE-4620-8E45-B3A04AF39901}"/>
              </a:ext>
            </a:extLst>
          </p:cNvPr>
          <p:cNvSpPr/>
          <p:nvPr/>
        </p:nvSpPr>
        <p:spPr>
          <a:xfrm>
            <a:off x="785259" y="4482406"/>
            <a:ext cx="1363980" cy="9258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结果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查看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8391C49-F2E1-4BE8-8672-61265856AA84}"/>
              </a:ext>
            </a:extLst>
          </p:cNvPr>
          <p:cNvSpPr/>
          <p:nvPr/>
        </p:nvSpPr>
        <p:spPr>
          <a:xfrm>
            <a:off x="785259" y="5490279"/>
            <a:ext cx="1363980" cy="9258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系统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设置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B0FF72EC-3905-4750-A171-89AF6E8081EF}"/>
              </a:ext>
            </a:extLst>
          </p:cNvPr>
          <p:cNvSpPr/>
          <p:nvPr/>
        </p:nvSpPr>
        <p:spPr>
          <a:xfrm>
            <a:off x="5440281" y="492880"/>
            <a:ext cx="2633109" cy="4686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2019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31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日 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9:00</a:t>
            </a:r>
            <a:endParaRPr lang="zh-CN" altLang="en-US" sz="20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8E472AE-DC09-4FA1-A3A6-4F88C1DB7FF2}"/>
              </a:ext>
            </a:extLst>
          </p:cNvPr>
          <p:cNvSpPr/>
          <p:nvPr/>
        </p:nvSpPr>
        <p:spPr>
          <a:xfrm>
            <a:off x="4344295" y="2466658"/>
            <a:ext cx="4535017" cy="378976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住院号：</a:t>
            </a:r>
            <a:r>
              <a:rPr lang="en-US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______________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姓  名：</a:t>
            </a:r>
            <a:r>
              <a:rPr lang="en-US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______________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性  别： □ 男  □ 女</a:t>
            </a:r>
            <a:endParaRPr lang="en-US" altLang="zh-CN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  龄：</a:t>
            </a:r>
            <a:r>
              <a:rPr lang="en-US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______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岁</a:t>
            </a:r>
            <a:endParaRPr lang="en-US" altLang="zh-CN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疾  病：</a:t>
            </a:r>
            <a:r>
              <a:rPr lang="en-US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______________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234BA9C-3527-4778-A36C-10FF414A3DEA}"/>
              </a:ext>
            </a:extLst>
          </p:cNvPr>
          <p:cNvSpPr/>
          <p:nvPr/>
        </p:nvSpPr>
        <p:spPr>
          <a:xfrm>
            <a:off x="4224872" y="1571596"/>
            <a:ext cx="1871127" cy="6662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基本信息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CC9E301-B985-4A23-8441-588EE41F72AF}"/>
              </a:ext>
            </a:extLst>
          </p:cNvPr>
          <p:cNvSpPr/>
          <p:nvPr/>
        </p:nvSpPr>
        <p:spPr>
          <a:xfrm>
            <a:off x="9356807" y="5742371"/>
            <a:ext cx="1823955" cy="67373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确定</a:t>
            </a:r>
          </a:p>
        </p:txBody>
      </p:sp>
    </p:spTree>
    <p:extLst>
      <p:ext uri="{BB962C8B-B14F-4D97-AF65-F5344CB8AC3E}">
        <p14:creationId xmlns:p14="http://schemas.microsoft.com/office/powerpoint/2010/main" val="3208972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147770A-59B1-4A99-8A15-201A2429B8E9}"/>
              </a:ext>
            </a:extLst>
          </p:cNvPr>
          <p:cNvSpPr/>
          <p:nvPr/>
        </p:nvSpPr>
        <p:spPr>
          <a:xfrm>
            <a:off x="536608" y="-11847"/>
            <a:ext cx="11395710" cy="66065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5C69ECC-D5F6-4E4E-A721-DCDE5CF7E9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90" b="-4229"/>
          <a:stretch/>
        </p:blipFill>
        <p:spPr>
          <a:xfrm>
            <a:off x="731520" y="277396"/>
            <a:ext cx="925830" cy="89959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B7C2131-EC20-43BA-9C2F-C1ACA8F22CBB}"/>
              </a:ext>
            </a:extLst>
          </p:cNvPr>
          <p:cNvSpPr/>
          <p:nvPr/>
        </p:nvSpPr>
        <p:spPr>
          <a:xfrm>
            <a:off x="1657350" y="292855"/>
            <a:ext cx="3486150" cy="868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上下肢智能康复系统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D848B2E-8A62-44B7-AE5F-293B6BF2BEE7}"/>
              </a:ext>
            </a:extLst>
          </p:cNvPr>
          <p:cNvSpPr/>
          <p:nvPr/>
        </p:nvSpPr>
        <p:spPr>
          <a:xfrm>
            <a:off x="8698838" y="388620"/>
            <a:ext cx="1028092" cy="57289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帮助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CCDA188-C944-4358-B69E-9CEEC27E10B2}"/>
              </a:ext>
            </a:extLst>
          </p:cNvPr>
          <p:cNvSpPr/>
          <p:nvPr/>
        </p:nvSpPr>
        <p:spPr>
          <a:xfrm>
            <a:off x="10409528" y="388620"/>
            <a:ext cx="1028092" cy="57289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退出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ED1B0D2-8E14-46B4-9AB3-C9D6D2EE77F6}"/>
              </a:ext>
            </a:extLst>
          </p:cNvPr>
          <p:cNvSpPr/>
          <p:nvPr/>
        </p:nvSpPr>
        <p:spPr>
          <a:xfrm>
            <a:off x="785259" y="1458784"/>
            <a:ext cx="1363980" cy="9258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新建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病例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8179135-8E72-416E-B1BD-2E79AB07EADF}"/>
              </a:ext>
            </a:extLst>
          </p:cNvPr>
          <p:cNvSpPr/>
          <p:nvPr/>
        </p:nvSpPr>
        <p:spPr>
          <a:xfrm>
            <a:off x="785259" y="2466658"/>
            <a:ext cx="1363980" cy="9258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功能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评估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0B14A70-E449-49D4-987B-69F840F54765}"/>
              </a:ext>
            </a:extLst>
          </p:cNvPr>
          <p:cNvSpPr/>
          <p:nvPr/>
        </p:nvSpPr>
        <p:spPr>
          <a:xfrm>
            <a:off x="785259" y="3474532"/>
            <a:ext cx="1363980" cy="9258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功能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训练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FF8EE86-C1AE-4620-8E45-B3A04AF39901}"/>
              </a:ext>
            </a:extLst>
          </p:cNvPr>
          <p:cNvSpPr/>
          <p:nvPr/>
        </p:nvSpPr>
        <p:spPr>
          <a:xfrm>
            <a:off x="785259" y="4482406"/>
            <a:ext cx="1363980" cy="9258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结果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查看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8391C49-F2E1-4BE8-8672-61265856AA84}"/>
              </a:ext>
            </a:extLst>
          </p:cNvPr>
          <p:cNvSpPr/>
          <p:nvPr/>
        </p:nvSpPr>
        <p:spPr>
          <a:xfrm>
            <a:off x="785259" y="5490279"/>
            <a:ext cx="1363980" cy="9258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系统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设置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B0FF72EC-3905-4750-A171-89AF6E8081EF}"/>
              </a:ext>
            </a:extLst>
          </p:cNvPr>
          <p:cNvSpPr/>
          <p:nvPr/>
        </p:nvSpPr>
        <p:spPr>
          <a:xfrm>
            <a:off x="5440281" y="492880"/>
            <a:ext cx="2633109" cy="4686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2019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31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日 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9:00</a:t>
            </a:r>
            <a:endParaRPr lang="zh-CN" altLang="en-US" sz="20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B4A1337-38CC-43B9-B548-02439FC0EA3C}"/>
              </a:ext>
            </a:extLst>
          </p:cNvPr>
          <p:cNvGrpSpPr/>
          <p:nvPr/>
        </p:nvGrpSpPr>
        <p:grpSpPr>
          <a:xfrm>
            <a:off x="3158986" y="2879874"/>
            <a:ext cx="3045249" cy="2414314"/>
            <a:chOff x="7938924" y="3113552"/>
            <a:chExt cx="3045249" cy="2414314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EA9925F-8A76-47A7-BE09-83752CFB2F00}"/>
                </a:ext>
              </a:extLst>
            </p:cNvPr>
            <p:cNvSpPr/>
            <p:nvPr/>
          </p:nvSpPr>
          <p:spPr>
            <a:xfrm>
              <a:off x="7938924" y="3623260"/>
              <a:ext cx="3045249" cy="190460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训练模式：</a:t>
              </a:r>
              <a:r>
                <a:rPr lang="en-US" altLang="zh-CN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______________</a:t>
              </a:r>
            </a:p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训练强度：</a:t>
              </a:r>
              <a:r>
                <a:rPr lang="en-US" altLang="zh-CN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________</a:t>
              </a:r>
              <a:r>
                <a:rPr lang="en-US" altLang="zh-CN" b="1" u="sng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 </a:t>
              </a:r>
              <a:r>
                <a:rPr lang="en-US" altLang="zh-CN" sz="2000" b="1" spc="3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RM</a:t>
              </a:r>
              <a:endParaRPr lang="en-US" altLang="zh-CN" b="1" spc="3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训练时间：</a:t>
              </a:r>
              <a:r>
                <a:rPr lang="en-US" altLang="zh-CN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__________</a:t>
              </a:r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分钟</a:t>
              </a:r>
              <a:endPara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训练速度</a:t>
              </a:r>
              <a:r>
                <a:rPr lang="en-US" altLang="zh-CN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_________</a:t>
              </a:r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米</a:t>
              </a:r>
              <a:r>
                <a:rPr lang="en-US" altLang="zh-CN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/</a:t>
              </a:r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分钟</a:t>
              </a:r>
              <a:endPara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B341D96-7585-40DB-A54D-908891DC83CC}"/>
                </a:ext>
              </a:extLst>
            </p:cNvPr>
            <p:cNvSpPr/>
            <p:nvPr/>
          </p:nvSpPr>
          <p:spPr>
            <a:xfrm>
              <a:off x="7938924" y="3113552"/>
              <a:ext cx="1227044" cy="47028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实时数据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B45AC1A-236A-4BF1-B9A3-13D7232ADFC3}"/>
              </a:ext>
            </a:extLst>
          </p:cNvPr>
          <p:cNvGrpSpPr/>
          <p:nvPr/>
        </p:nvGrpSpPr>
        <p:grpSpPr>
          <a:xfrm>
            <a:off x="8073390" y="2952085"/>
            <a:ext cx="3045249" cy="2414314"/>
            <a:chOff x="7938924" y="3113552"/>
            <a:chExt cx="3045249" cy="2414314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EFDF7CC-9B7C-4B33-B092-6F79E66240C0}"/>
                </a:ext>
              </a:extLst>
            </p:cNvPr>
            <p:cNvSpPr/>
            <p:nvPr/>
          </p:nvSpPr>
          <p:spPr>
            <a:xfrm>
              <a:off x="7938924" y="3623260"/>
              <a:ext cx="3045249" cy="190460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训练模式：</a:t>
              </a:r>
              <a:r>
                <a:rPr lang="en-US" altLang="zh-CN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______________</a:t>
              </a:r>
            </a:p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训练强度：</a:t>
              </a:r>
              <a:r>
                <a:rPr lang="en-US" altLang="zh-CN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________</a:t>
              </a:r>
              <a:r>
                <a:rPr lang="en-US" altLang="zh-CN" b="1" u="sng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 </a:t>
              </a:r>
              <a:r>
                <a:rPr lang="en-US" altLang="zh-CN" sz="2000" b="1" spc="3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RM</a:t>
              </a:r>
              <a:endParaRPr lang="en-US" altLang="zh-CN" b="1" spc="3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训练时间：</a:t>
              </a:r>
              <a:r>
                <a:rPr lang="en-US" altLang="zh-CN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__________</a:t>
              </a:r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分钟</a:t>
              </a:r>
              <a:endPara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训练速度</a:t>
              </a:r>
              <a:r>
                <a:rPr lang="en-US" altLang="zh-CN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_________</a:t>
              </a:r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米</a:t>
              </a:r>
              <a:r>
                <a:rPr lang="en-US" altLang="zh-CN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/</a:t>
              </a:r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分钟</a:t>
              </a:r>
              <a:endPara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4C3F8C1-5FC6-40E6-B7F5-C214972A556B}"/>
                </a:ext>
              </a:extLst>
            </p:cNvPr>
            <p:cNvSpPr/>
            <p:nvPr/>
          </p:nvSpPr>
          <p:spPr>
            <a:xfrm>
              <a:off x="7938924" y="3113552"/>
              <a:ext cx="1227044" cy="47028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结果数据</a:t>
              </a: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DCA125E1-26AC-4C78-98D5-895BAE6D71FD}"/>
              </a:ext>
            </a:extLst>
          </p:cNvPr>
          <p:cNvSpPr/>
          <p:nvPr/>
        </p:nvSpPr>
        <p:spPr>
          <a:xfrm>
            <a:off x="3104844" y="1563812"/>
            <a:ext cx="2038656" cy="59541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分钟测试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90FE4CD-BE34-4C11-A667-B07EBE7848A9}"/>
              </a:ext>
            </a:extLst>
          </p:cNvPr>
          <p:cNvSpPr/>
          <p:nvPr/>
        </p:nvSpPr>
        <p:spPr>
          <a:xfrm>
            <a:off x="5837518" y="1563810"/>
            <a:ext cx="2038656" cy="59541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分钟测试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426918A-D3BB-45A7-B998-B153883B7A55}"/>
              </a:ext>
            </a:extLst>
          </p:cNvPr>
          <p:cNvSpPr/>
          <p:nvPr/>
        </p:nvSpPr>
        <p:spPr>
          <a:xfrm>
            <a:off x="8884918" y="1563810"/>
            <a:ext cx="2038656" cy="59541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20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分钟测试</a:t>
            </a:r>
          </a:p>
        </p:txBody>
      </p:sp>
      <p:sp>
        <p:nvSpPr>
          <p:cNvPr id="3" name="对话气泡: 矩形 2">
            <a:extLst>
              <a:ext uri="{FF2B5EF4-FFF2-40B4-BE49-F238E27FC236}">
                <a16:creationId xmlns:a16="http://schemas.microsoft.com/office/drawing/2014/main" id="{110E5507-5902-4CF5-9C66-186952FFF8B6}"/>
              </a:ext>
            </a:extLst>
          </p:cNvPr>
          <p:cNvSpPr/>
          <p:nvPr/>
        </p:nvSpPr>
        <p:spPr>
          <a:xfrm>
            <a:off x="5926656" y="2538292"/>
            <a:ext cx="1660357" cy="827585"/>
          </a:xfrm>
          <a:prstGeom prst="wedgeRectCallout">
            <a:avLst>
              <a:gd name="adj1" fmla="val -48423"/>
              <a:gd name="adj2" fmla="val 9655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主动训练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被动训练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助力训练</a:t>
            </a:r>
          </a:p>
        </p:txBody>
      </p:sp>
    </p:spTree>
    <p:extLst>
      <p:ext uri="{BB962C8B-B14F-4D97-AF65-F5344CB8AC3E}">
        <p14:creationId xmlns:p14="http://schemas.microsoft.com/office/powerpoint/2010/main" val="2359004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147770A-59B1-4A99-8A15-201A2429B8E9}"/>
              </a:ext>
            </a:extLst>
          </p:cNvPr>
          <p:cNvSpPr/>
          <p:nvPr/>
        </p:nvSpPr>
        <p:spPr>
          <a:xfrm>
            <a:off x="537210" y="125730"/>
            <a:ext cx="11395710" cy="66065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5C69ECC-D5F6-4E4E-A721-DCDE5CF7E9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90" b="-4229"/>
          <a:stretch/>
        </p:blipFill>
        <p:spPr>
          <a:xfrm>
            <a:off x="731520" y="277396"/>
            <a:ext cx="925830" cy="89959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B7C2131-EC20-43BA-9C2F-C1ACA8F22CBB}"/>
              </a:ext>
            </a:extLst>
          </p:cNvPr>
          <p:cNvSpPr/>
          <p:nvPr/>
        </p:nvSpPr>
        <p:spPr>
          <a:xfrm>
            <a:off x="1657350" y="292855"/>
            <a:ext cx="3486150" cy="868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上下肢智能康复系统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D848B2E-8A62-44B7-AE5F-293B6BF2BEE7}"/>
              </a:ext>
            </a:extLst>
          </p:cNvPr>
          <p:cNvSpPr/>
          <p:nvPr/>
        </p:nvSpPr>
        <p:spPr>
          <a:xfrm>
            <a:off x="8698838" y="388620"/>
            <a:ext cx="1028092" cy="57289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帮助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CCDA188-C944-4358-B69E-9CEEC27E10B2}"/>
              </a:ext>
            </a:extLst>
          </p:cNvPr>
          <p:cNvSpPr/>
          <p:nvPr/>
        </p:nvSpPr>
        <p:spPr>
          <a:xfrm>
            <a:off x="10409528" y="388620"/>
            <a:ext cx="1028092" cy="57289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退出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ED1B0D2-8E14-46B4-9AB3-C9D6D2EE77F6}"/>
              </a:ext>
            </a:extLst>
          </p:cNvPr>
          <p:cNvSpPr/>
          <p:nvPr/>
        </p:nvSpPr>
        <p:spPr>
          <a:xfrm>
            <a:off x="785259" y="1458784"/>
            <a:ext cx="1363980" cy="9258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新建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病例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8179135-8E72-416E-B1BD-2E79AB07EADF}"/>
              </a:ext>
            </a:extLst>
          </p:cNvPr>
          <p:cNvSpPr/>
          <p:nvPr/>
        </p:nvSpPr>
        <p:spPr>
          <a:xfrm>
            <a:off x="785259" y="2466658"/>
            <a:ext cx="1363980" cy="9258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功能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评估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0B14A70-E449-49D4-987B-69F840F54765}"/>
              </a:ext>
            </a:extLst>
          </p:cNvPr>
          <p:cNvSpPr/>
          <p:nvPr/>
        </p:nvSpPr>
        <p:spPr>
          <a:xfrm>
            <a:off x="785259" y="3474532"/>
            <a:ext cx="1363980" cy="9258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功能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训练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FF8EE86-C1AE-4620-8E45-B3A04AF39901}"/>
              </a:ext>
            </a:extLst>
          </p:cNvPr>
          <p:cNvSpPr/>
          <p:nvPr/>
        </p:nvSpPr>
        <p:spPr>
          <a:xfrm>
            <a:off x="785259" y="4482406"/>
            <a:ext cx="1363980" cy="9258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结果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查看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8391C49-F2E1-4BE8-8672-61265856AA84}"/>
              </a:ext>
            </a:extLst>
          </p:cNvPr>
          <p:cNvSpPr/>
          <p:nvPr/>
        </p:nvSpPr>
        <p:spPr>
          <a:xfrm>
            <a:off x="785259" y="5490279"/>
            <a:ext cx="1363980" cy="9258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系统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设置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41F43B3-7ADC-4B05-BA01-1DF21F5F292F}"/>
              </a:ext>
            </a:extLst>
          </p:cNvPr>
          <p:cNvGrpSpPr/>
          <p:nvPr/>
        </p:nvGrpSpPr>
        <p:grpSpPr>
          <a:xfrm>
            <a:off x="2424709" y="2418175"/>
            <a:ext cx="2866441" cy="3072104"/>
            <a:chOff x="2850497" y="2068822"/>
            <a:chExt cx="2283169" cy="2295276"/>
          </a:xfrm>
        </p:grpSpPr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EC37DDE0-75A7-47F4-B7FA-2220AC7A3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0497" y="2068822"/>
              <a:ext cx="2283169" cy="1747367"/>
            </a:xfrm>
            <a:prstGeom prst="rect">
              <a:avLst/>
            </a:prstGeom>
            <a:ln w="12700">
              <a:noFill/>
            </a:ln>
          </p:spPr>
        </p:pic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7344849D-E8C3-4D8A-B755-24B1327F7137}"/>
                </a:ext>
              </a:extLst>
            </p:cNvPr>
            <p:cNvSpPr/>
            <p:nvPr/>
          </p:nvSpPr>
          <p:spPr>
            <a:xfrm>
              <a:off x="3657600" y="3998152"/>
              <a:ext cx="480060" cy="36594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sp>
        <p:nvSpPr>
          <p:cNvPr id="70" name="矩形 69">
            <a:extLst>
              <a:ext uri="{FF2B5EF4-FFF2-40B4-BE49-F238E27FC236}">
                <a16:creationId xmlns:a16="http://schemas.microsoft.com/office/drawing/2014/main" id="{B0FF72EC-3905-4750-A171-89AF6E8081EF}"/>
              </a:ext>
            </a:extLst>
          </p:cNvPr>
          <p:cNvSpPr/>
          <p:nvPr/>
        </p:nvSpPr>
        <p:spPr>
          <a:xfrm>
            <a:off x="5383131" y="492880"/>
            <a:ext cx="2633109" cy="4686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2019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31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日 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9:00</a:t>
            </a:r>
            <a:endParaRPr lang="zh-CN" altLang="en-US" sz="20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790586-D0CF-4652-8E7F-B614FE9915D3}"/>
              </a:ext>
            </a:extLst>
          </p:cNvPr>
          <p:cNvSpPr/>
          <p:nvPr/>
        </p:nvSpPr>
        <p:spPr>
          <a:xfrm>
            <a:off x="5463398" y="1444419"/>
            <a:ext cx="2866441" cy="211206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住院号：</a:t>
            </a: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______________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姓  名：</a:t>
            </a: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______________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性  别： □ 男  □ 女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  龄：</a:t>
            </a: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______</a:t>
            </a: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岁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疾  病：</a:t>
            </a: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______________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0C8F9DB-37FA-4284-BE0C-D1DF3A766AAC}"/>
              </a:ext>
            </a:extLst>
          </p:cNvPr>
          <p:cNvSpPr/>
          <p:nvPr/>
        </p:nvSpPr>
        <p:spPr>
          <a:xfrm>
            <a:off x="8698159" y="4463666"/>
            <a:ext cx="3190507" cy="190460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训练模式：</a:t>
            </a: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______________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训练强度：</a:t>
            </a: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________</a:t>
            </a:r>
            <a:r>
              <a:rPr lang="en-US" altLang="zh-CN" b="1" u="sng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2000" b="1" spc="3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RM</a:t>
            </a:r>
            <a:endParaRPr lang="en-US" altLang="zh-CN" b="1" spc="3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训练时间：</a:t>
            </a: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__________</a:t>
            </a: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分钟</a:t>
            </a:r>
            <a:endParaRPr lang="en-US" altLang="zh-CN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训练速度</a:t>
            </a: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_________</a:t>
            </a: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米</a:t>
            </a: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分钟</a:t>
            </a:r>
            <a:endParaRPr lang="en-US" altLang="zh-CN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1ED3353-B736-4F37-88B4-3684D445A45A}"/>
              </a:ext>
            </a:extLst>
          </p:cNvPr>
          <p:cNvSpPr/>
          <p:nvPr/>
        </p:nvSpPr>
        <p:spPr>
          <a:xfrm>
            <a:off x="5421527" y="3953958"/>
            <a:ext cx="1227044" cy="47028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训练方案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21907BC-A685-4D00-8322-4E4333959C1E}"/>
              </a:ext>
            </a:extLst>
          </p:cNvPr>
          <p:cNvSpPr/>
          <p:nvPr/>
        </p:nvSpPr>
        <p:spPr>
          <a:xfrm>
            <a:off x="8698159" y="3953958"/>
            <a:ext cx="1227044" cy="47028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实时数据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A694E73-F18C-4294-BDFC-4CC9B80F2397}"/>
              </a:ext>
            </a:extLst>
          </p:cNvPr>
          <p:cNvSpPr/>
          <p:nvPr/>
        </p:nvSpPr>
        <p:spPr>
          <a:xfrm>
            <a:off x="5463398" y="1059796"/>
            <a:ext cx="1215408" cy="37081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基本信息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FF9E7B5-0440-41B6-8CD0-CC5F213511E3}"/>
              </a:ext>
            </a:extLst>
          </p:cNvPr>
          <p:cNvSpPr/>
          <p:nvPr/>
        </p:nvSpPr>
        <p:spPr>
          <a:xfrm>
            <a:off x="9212884" y="1620960"/>
            <a:ext cx="2125580" cy="67373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发送语音提示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81E7C14-3CAC-4CE9-8E08-E28F2500BE4B}"/>
              </a:ext>
            </a:extLst>
          </p:cNvPr>
          <p:cNvSpPr/>
          <p:nvPr/>
        </p:nvSpPr>
        <p:spPr>
          <a:xfrm>
            <a:off x="9212884" y="2567173"/>
            <a:ext cx="2125580" cy="67373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VR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场景设置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20B0C36-CD7C-4369-B415-8E0E15B7134D}"/>
              </a:ext>
            </a:extLst>
          </p:cNvPr>
          <p:cNvSpPr txBox="1"/>
          <p:nvPr/>
        </p:nvSpPr>
        <p:spPr>
          <a:xfrm>
            <a:off x="7134726" y="6368272"/>
            <a:ext cx="2790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上述训练方案可选择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2CAF5F3-3068-487B-A805-32DD38BF88DB}"/>
              </a:ext>
            </a:extLst>
          </p:cNvPr>
          <p:cNvSpPr/>
          <p:nvPr/>
        </p:nvSpPr>
        <p:spPr>
          <a:xfrm>
            <a:off x="5421527" y="4442240"/>
            <a:ext cx="3190507" cy="190460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训练模式：</a:t>
            </a: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______________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训练强度：</a:t>
            </a: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________</a:t>
            </a:r>
            <a:r>
              <a:rPr lang="en-US" altLang="zh-CN" b="1" u="sng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2000" b="1" spc="3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RM</a:t>
            </a:r>
            <a:endParaRPr lang="en-US" altLang="zh-CN" b="1" spc="3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训练时间：</a:t>
            </a: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__________</a:t>
            </a: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分钟</a:t>
            </a:r>
            <a:endParaRPr lang="en-US" altLang="zh-CN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训练速度</a:t>
            </a: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_________</a:t>
            </a: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米</a:t>
            </a: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分钟</a:t>
            </a:r>
            <a:endParaRPr lang="en-US" altLang="zh-CN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3939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147770A-59B1-4A99-8A15-201A2429B8E9}"/>
              </a:ext>
            </a:extLst>
          </p:cNvPr>
          <p:cNvSpPr/>
          <p:nvPr/>
        </p:nvSpPr>
        <p:spPr>
          <a:xfrm>
            <a:off x="548640" y="160020"/>
            <a:ext cx="11395710" cy="66065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5C69ECC-D5F6-4E4E-A721-DCDE5CF7E9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90" b="-4229"/>
          <a:stretch/>
        </p:blipFill>
        <p:spPr>
          <a:xfrm>
            <a:off x="731520" y="277396"/>
            <a:ext cx="925830" cy="89959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B7C2131-EC20-43BA-9C2F-C1ACA8F22CBB}"/>
              </a:ext>
            </a:extLst>
          </p:cNvPr>
          <p:cNvSpPr/>
          <p:nvPr/>
        </p:nvSpPr>
        <p:spPr>
          <a:xfrm>
            <a:off x="1657350" y="292855"/>
            <a:ext cx="3486150" cy="868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上下肢智能康复系统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D848B2E-8A62-44B7-AE5F-293B6BF2BEE7}"/>
              </a:ext>
            </a:extLst>
          </p:cNvPr>
          <p:cNvSpPr/>
          <p:nvPr/>
        </p:nvSpPr>
        <p:spPr>
          <a:xfrm>
            <a:off x="8698838" y="388620"/>
            <a:ext cx="1028092" cy="57289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帮助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CCDA188-C944-4358-B69E-9CEEC27E10B2}"/>
              </a:ext>
            </a:extLst>
          </p:cNvPr>
          <p:cNvSpPr/>
          <p:nvPr/>
        </p:nvSpPr>
        <p:spPr>
          <a:xfrm>
            <a:off x="10409528" y="388620"/>
            <a:ext cx="1028092" cy="57289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退出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ED1B0D2-8E14-46B4-9AB3-C9D6D2EE77F6}"/>
              </a:ext>
            </a:extLst>
          </p:cNvPr>
          <p:cNvSpPr/>
          <p:nvPr/>
        </p:nvSpPr>
        <p:spPr>
          <a:xfrm>
            <a:off x="785259" y="1458784"/>
            <a:ext cx="1363980" cy="9258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新建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病例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8179135-8E72-416E-B1BD-2E79AB07EADF}"/>
              </a:ext>
            </a:extLst>
          </p:cNvPr>
          <p:cNvSpPr/>
          <p:nvPr/>
        </p:nvSpPr>
        <p:spPr>
          <a:xfrm>
            <a:off x="785259" y="2466658"/>
            <a:ext cx="1363980" cy="9258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功能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评估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0B14A70-E449-49D4-987B-69F840F54765}"/>
              </a:ext>
            </a:extLst>
          </p:cNvPr>
          <p:cNvSpPr/>
          <p:nvPr/>
        </p:nvSpPr>
        <p:spPr>
          <a:xfrm>
            <a:off x="785259" y="3474532"/>
            <a:ext cx="1363980" cy="9258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功能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训练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FF8EE86-C1AE-4620-8E45-B3A04AF39901}"/>
              </a:ext>
            </a:extLst>
          </p:cNvPr>
          <p:cNvSpPr/>
          <p:nvPr/>
        </p:nvSpPr>
        <p:spPr>
          <a:xfrm>
            <a:off x="785259" y="4482406"/>
            <a:ext cx="1363980" cy="9258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结果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查看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8391C49-F2E1-4BE8-8672-61265856AA84}"/>
              </a:ext>
            </a:extLst>
          </p:cNvPr>
          <p:cNvSpPr/>
          <p:nvPr/>
        </p:nvSpPr>
        <p:spPr>
          <a:xfrm>
            <a:off x="785259" y="5490279"/>
            <a:ext cx="1363980" cy="9258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系统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设置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B0FF72EC-3905-4750-A171-89AF6E8081EF}"/>
              </a:ext>
            </a:extLst>
          </p:cNvPr>
          <p:cNvSpPr/>
          <p:nvPr/>
        </p:nvSpPr>
        <p:spPr>
          <a:xfrm>
            <a:off x="5440281" y="492880"/>
            <a:ext cx="2633109" cy="4686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2019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31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日 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9:00</a:t>
            </a:r>
            <a:endParaRPr lang="zh-CN" altLang="en-US" sz="20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C2EBED0-F86D-49EB-8140-A9DE197A1017}"/>
              </a:ext>
            </a:extLst>
          </p:cNvPr>
          <p:cNvSpPr/>
          <p:nvPr/>
        </p:nvSpPr>
        <p:spPr>
          <a:xfrm>
            <a:off x="5440281" y="1584830"/>
            <a:ext cx="2125580" cy="67373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语音提示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209881A-AD02-4482-981A-ADCBAB2D5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825844"/>
              </p:ext>
            </p:extLst>
          </p:nvPr>
        </p:nvGraphicFramePr>
        <p:xfrm>
          <a:off x="2807004" y="2742398"/>
          <a:ext cx="8245806" cy="2797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82166">
                  <a:extLst>
                    <a:ext uri="{9D8B030D-6E8A-4147-A177-3AD203B41FA5}">
                      <a16:colId xmlns:a16="http://schemas.microsoft.com/office/drawing/2014/main" val="3892070974"/>
                    </a:ext>
                  </a:extLst>
                </a:gridCol>
                <a:gridCol w="6263640">
                  <a:extLst>
                    <a:ext uri="{9D8B030D-6E8A-4147-A177-3AD203B41FA5}">
                      <a16:colId xmlns:a16="http://schemas.microsoft.com/office/drawing/2014/main" val="33860342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选中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内容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4287057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加油，你可以做得更好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867427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请慢一点，你的速度太快了，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2624374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注意，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1391223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请输入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435048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请输入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845882"/>
                  </a:ext>
                </a:extLst>
              </a:tr>
            </a:tbl>
          </a:graphicData>
        </a:graphic>
      </p:graphicFrame>
      <p:sp>
        <p:nvSpPr>
          <p:cNvPr id="31" name="矩形 30">
            <a:extLst>
              <a:ext uri="{FF2B5EF4-FFF2-40B4-BE49-F238E27FC236}">
                <a16:creationId xmlns:a16="http://schemas.microsoft.com/office/drawing/2014/main" id="{64B5B7AD-BD09-416A-BBE2-755219DCA1EC}"/>
              </a:ext>
            </a:extLst>
          </p:cNvPr>
          <p:cNvSpPr/>
          <p:nvPr/>
        </p:nvSpPr>
        <p:spPr>
          <a:xfrm>
            <a:off x="8797994" y="5749546"/>
            <a:ext cx="2125580" cy="67373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发送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CC75A92-E969-45DC-90FF-DCF109494121}"/>
              </a:ext>
            </a:extLst>
          </p:cNvPr>
          <p:cNvSpPr/>
          <p:nvPr/>
        </p:nvSpPr>
        <p:spPr>
          <a:xfrm>
            <a:off x="3653223" y="3251835"/>
            <a:ext cx="411480" cy="35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C63B81E-ED6F-4D45-89A6-5CD1A8ECEC48}"/>
              </a:ext>
            </a:extLst>
          </p:cNvPr>
          <p:cNvSpPr/>
          <p:nvPr/>
        </p:nvSpPr>
        <p:spPr>
          <a:xfrm>
            <a:off x="3660276" y="3696511"/>
            <a:ext cx="411480" cy="35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8075CC0-F733-487F-8132-C979344C251B}"/>
              </a:ext>
            </a:extLst>
          </p:cNvPr>
          <p:cNvSpPr/>
          <p:nvPr/>
        </p:nvSpPr>
        <p:spPr>
          <a:xfrm>
            <a:off x="3653223" y="4165018"/>
            <a:ext cx="411480" cy="35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182CB4F-A9CE-4987-AD6D-BD7599FA9F63}"/>
              </a:ext>
            </a:extLst>
          </p:cNvPr>
          <p:cNvSpPr/>
          <p:nvPr/>
        </p:nvSpPr>
        <p:spPr>
          <a:xfrm>
            <a:off x="3660276" y="4633525"/>
            <a:ext cx="411480" cy="35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0229337-680A-430C-A62F-F876A6E93077}"/>
              </a:ext>
            </a:extLst>
          </p:cNvPr>
          <p:cNvSpPr/>
          <p:nvPr/>
        </p:nvSpPr>
        <p:spPr>
          <a:xfrm>
            <a:off x="3660276" y="5100634"/>
            <a:ext cx="411480" cy="35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394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147770A-59B1-4A99-8A15-201A2429B8E9}"/>
              </a:ext>
            </a:extLst>
          </p:cNvPr>
          <p:cNvSpPr/>
          <p:nvPr/>
        </p:nvSpPr>
        <p:spPr>
          <a:xfrm>
            <a:off x="548640" y="171262"/>
            <a:ext cx="11395710" cy="66065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5C69ECC-D5F6-4E4E-A721-DCDE5CF7E9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90" b="-4229"/>
          <a:stretch/>
        </p:blipFill>
        <p:spPr>
          <a:xfrm>
            <a:off x="731520" y="277396"/>
            <a:ext cx="925830" cy="89959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B7C2131-EC20-43BA-9C2F-C1ACA8F22CBB}"/>
              </a:ext>
            </a:extLst>
          </p:cNvPr>
          <p:cNvSpPr/>
          <p:nvPr/>
        </p:nvSpPr>
        <p:spPr>
          <a:xfrm>
            <a:off x="1657350" y="292855"/>
            <a:ext cx="3486150" cy="868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上下肢智能康复系统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D848B2E-8A62-44B7-AE5F-293B6BF2BEE7}"/>
              </a:ext>
            </a:extLst>
          </p:cNvPr>
          <p:cNvSpPr/>
          <p:nvPr/>
        </p:nvSpPr>
        <p:spPr>
          <a:xfrm>
            <a:off x="8698838" y="388620"/>
            <a:ext cx="1028092" cy="57289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帮助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CCDA188-C944-4358-B69E-9CEEC27E10B2}"/>
              </a:ext>
            </a:extLst>
          </p:cNvPr>
          <p:cNvSpPr/>
          <p:nvPr/>
        </p:nvSpPr>
        <p:spPr>
          <a:xfrm>
            <a:off x="10409528" y="388620"/>
            <a:ext cx="1028092" cy="57289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退出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ED1B0D2-8E14-46B4-9AB3-C9D6D2EE77F6}"/>
              </a:ext>
            </a:extLst>
          </p:cNvPr>
          <p:cNvSpPr/>
          <p:nvPr/>
        </p:nvSpPr>
        <p:spPr>
          <a:xfrm>
            <a:off x="785259" y="1458784"/>
            <a:ext cx="1363980" cy="9258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新建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病例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8179135-8E72-416E-B1BD-2E79AB07EADF}"/>
              </a:ext>
            </a:extLst>
          </p:cNvPr>
          <p:cNvSpPr/>
          <p:nvPr/>
        </p:nvSpPr>
        <p:spPr>
          <a:xfrm>
            <a:off x="785259" y="2466658"/>
            <a:ext cx="1363980" cy="9258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功能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评估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0B14A70-E449-49D4-987B-69F840F54765}"/>
              </a:ext>
            </a:extLst>
          </p:cNvPr>
          <p:cNvSpPr/>
          <p:nvPr/>
        </p:nvSpPr>
        <p:spPr>
          <a:xfrm>
            <a:off x="785259" y="3474532"/>
            <a:ext cx="1363980" cy="9258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功能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训练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FF8EE86-C1AE-4620-8E45-B3A04AF39901}"/>
              </a:ext>
            </a:extLst>
          </p:cNvPr>
          <p:cNvSpPr/>
          <p:nvPr/>
        </p:nvSpPr>
        <p:spPr>
          <a:xfrm>
            <a:off x="785259" y="4482406"/>
            <a:ext cx="1363980" cy="9258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结果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查看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8391C49-F2E1-4BE8-8672-61265856AA84}"/>
              </a:ext>
            </a:extLst>
          </p:cNvPr>
          <p:cNvSpPr/>
          <p:nvPr/>
        </p:nvSpPr>
        <p:spPr>
          <a:xfrm>
            <a:off x="785259" y="5490279"/>
            <a:ext cx="1363980" cy="9258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系统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设置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B0FF72EC-3905-4750-A171-89AF6E8081EF}"/>
              </a:ext>
            </a:extLst>
          </p:cNvPr>
          <p:cNvSpPr/>
          <p:nvPr/>
        </p:nvSpPr>
        <p:spPr>
          <a:xfrm>
            <a:off x="5440281" y="492880"/>
            <a:ext cx="2633109" cy="4686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2019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31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日 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9:00</a:t>
            </a:r>
            <a:endParaRPr lang="zh-CN" altLang="en-US" sz="20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65CC8A6-2682-4DAC-A1C3-D8897E4C5365}"/>
              </a:ext>
            </a:extLst>
          </p:cNvPr>
          <p:cNvSpPr/>
          <p:nvPr/>
        </p:nvSpPr>
        <p:spPr>
          <a:xfrm>
            <a:off x="5947810" y="1792920"/>
            <a:ext cx="2125580" cy="67373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VR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场景训练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1B76356-15FC-480E-92C1-FD362229BC90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880" y="2885776"/>
            <a:ext cx="2880000" cy="2336318"/>
          </a:xfrm>
          <a:prstGeom prst="rect">
            <a:avLst/>
          </a:prstGeom>
        </p:spPr>
      </p:pic>
      <p:pic>
        <p:nvPicPr>
          <p:cNvPr id="3074" name="Picture 2" descr="https://timgsa.baidu.com/timg?image&amp;quality=80&amp;size=b9999_10000&amp;sec=1577767832215&amp;di=5d018126659c770a638100869df2e6c8&amp;imgtype=jpg&amp;src=http%3A%2F%2Fimg.mp.itc.cn%2Fupload%2F20161212%2F6c36b43721324794b8b5cdc8f3c520b2_th.jpg">
            <a:extLst>
              <a:ext uri="{FF2B5EF4-FFF2-40B4-BE49-F238E27FC236}">
                <a16:creationId xmlns:a16="http://schemas.microsoft.com/office/drawing/2014/main" id="{0C896FAA-4902-408F-AB44-BB0C44260292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13"/>
          <a:stretch/>
        </p:blipFill>
        <p:spPr bwMode="auto">
          <a:xfrm>
            <a:off x="5542492" y="2898759"/>
            <a:ext cx="2880000" cy="233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timgsa.baidu.com/timg?image&amp;quality=80&amp;size=b9999_10000&amp;sec=1577767881207&amp;di=87078f2489fc3a040a21542730a1cbe4&amp;imgtype=0&amp;src=http%3A%2F%2Fohpb5nusv.bkt.clouddn.com%2FXaGqfG73o9KLdHl3QgQIih63LUWOfu.jpg">
            <a:extLst>
              <a:ext uri="{FF2B5EF4-FFF2-40B4-BE49-F238E27FC236}">
                <a16:creationId xmlns:a16="http://schemas.microsoft.com/office/drawing/2014/main" id="{25309033-4817-4F9C-B8D1-EA37818F5969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785" y="2931308"/>
            <a:ext cx="2880000" cy="233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7EE26C22-A1DB-4C5F-A71C-D680090F60A8}"/>
              </a:ext>
            </a:extLst>
          </p:cNvPr>
          <p:cNvSpPr/>
          <p:nvPr/>
        </p:nvSpPr>
        <p:spPr>
          <a:xfrm>
            <a:off x="9356807" y="5742371"/>
            <a:ext cx="1823955" cy="67373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确定</a:t>
            </a:r>
          </a:p>
        </p:txBody>
      </p:sp>
    </p:spTree>
    <p:extLst>
      <p:ext uri="{BB962C8B-B14F-4D97-AF65-F5344CB8AC3E}">
        <p14:creationId xmlns:p14="http://schemas.microsoft.com/office/powerpoint/2010/main" val="1187864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147770A-59B1-4A99-8A15-201A2429B8E9}"/>
              </a:ext>
            </a:extLst>
          </p:cNvPr>
          <p:cNvSpPr/>
          <p:nvPr/>
        </p:nvSpPr>
        <p:spPr>
          <a:xfrm>
            <a:off x="548640" y="171262"/>
            <a:ext cx="11395710" cy="66065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5C69ECC-D5F6-4E4E-A721-DCDE5CF7E9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90" b="-4229"/>
          <a:stretch/>
        </p:blipFill>
        <p:spPr>
          <a:xfrm>
            <a:off x="731520" y="277396"/>
            <a:ext cx="925830" cy="89959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B7C2131-EC20-43BA-9C2F-C1ACA8F22CBB}"/>
              </a:ext>
            </a:extLst>
          </p:cNvPr>
          <p:cNvSpPr/>
          <p:nvPr/>
        </p:nvSpPr>
        <p:spPr>
          <a:xfrm>
            <a:off x="1657350" y="292855"/>
            <a:ext cx="3486150" cy="868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上下肢智能康复系统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D848B2E-8A62-44B7-AE5F-293B6BF2BEE7}"/>
              </a:ext>
            </a:extLst>
          </p:cNvPr>
          <p:cNvSpPr/>
          <p:nvPr/>
        </p:nvSpPr>
        <p:spPr>
          <a:xfrm>
            <a:off x="8698838" y="388620"/>
            <a:ext cx="1028092" cy="57289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帮助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CCDA188-C944-4358-B69E-9CEEC27E10B2}"/>
              </a:ext>
            </a:extLst>
          </p:cNvPr>
          <p:cNvSpPr/>
          <p:nvPr/>
        </p:nvSpPr>
        <p:spPr>
          <a:xfrm>
            <a:off x="10409528" y="388620"/>
            <a:ext cx="1028092" cy="57289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退出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B0FF72EC-3905-4750-A171-89AF6E8081EF}"/>
              </a:ext>
            </a:extLst>
          </p:cNvPr>
          <p:cNvSpPr/>
          <p:nvPr/>
        </p:nvSpPr>
        <p:spPr>
          <a:xfrm>
            <a:off x="5440281" y="492880"/>
            <a:ext cx="2633109" cy="4686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2019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31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日 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9:00</a:t>
            </a:r>
            <a:endParaRPr lang="zh-CN" altLang="en-US" sz="20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1B76356-15FC-480E-92C1-FD362229BC90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03" y="1298588"/>
            <a:ext cx="7378366" cy="5166474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D4761A90-D787-4DA7-9EC3-EBCF765C707B}"/>
              </a:ext>
            </a:extLst>
          </p:cNvPr>
          <p:cNvSpPr/>
          <p:nvPr/>
        </p:nvSpPr>
        <p:spPr>
          <a:xfrm>
            <a:off x="8698838" y="2476697"/>
            <a:ext cx="3045249" cy="190460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训练模式：</a:t>
            </a: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______________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训练强度：</a:t>
            </a: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______________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训练时间：</a:t>
            </a: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______________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训练速度：</a:t>
            </a: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_____________	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3E11A1B-8C52-4529-BDCB-EF0BE274DBAA}"/>
              </a:ext>
            </a:extLst>
          </p:cNvPr>
          <p:cNvSpPr/>
          <p:nvPr/>
        </p:nvSpPr>
        <p:spPr>
          <a:xfrm>
            <a:off x="9581737" y="1851992"/>
            <a:ext cx="1227044" cy="47028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实时数据</a:t>
            </a:r>
          </a:p>
        </p:txBody>
      </p:sp>
    </p:spTree>
    <p:extLst>
      <p:ext uri="{BB962C8B-B14F-4D97-AF65-F5344CB8AC3E}">
        <p14:creationId xmlns:p14="http://schemas.microsoft.com/office/powerpoint/2010/main" val="2932402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147770A-59B1-4A99-8A15-201A2429B8E9}"/>
              </a:ext>
            </a:extLst>
          </p:cNvPr>
          <p:cNvSpPr/>
          <p:nvPr/>
        </p:nvSpPr>
        <p:spPr>
          <a:xfrm>
            <a:off x="477026" y="54293"/>
            <a:ext cx="11395710" cy="66065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5C69ECC-D5F6-4E4E-A721-DCDE5CF7E9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90" b="-4229"/>
          <a:stretch/>
        </p:blipFill>
        <p:spPr>
          <a:xfrm>
            <a:off x="731520" y="277396"/>
            <a:ext cx="925830" cy="89959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B7C2131-EC20-43BA-9C2F-C1ACA8F22CBB}"/>
              </a:ext>
            </a:extLst>
          </p:cNvPr>
          <p:cNvSpPr/>
          <p:nvPr/>
        </p:nvSpPr>
        <p:spPr>
          <a:xfrm>
            <a:off x="1657350" y="292855"/>
            <a:ext cx="3486150" cy="868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上下肢智能康复系统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D848B2E-8A62-44B7-AE5F-293B6BF2BEE7}"/>
              </a:ext>
            </a:extLst>
          </p:cNvPr>
          <p:cNvSpPr/>
          <p:nvPr/>
        </p:nvSpPr>
        <p:spPr>
          <a:xfrm>
            <a:off x="8698838" y="388620"/>
            <a:ext cx="1028092" cy="57289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帮助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CCDA188-C944-4358-B69E-9CEEC27E10B2}"/>
              </a:ext>
            </a:extLst>
          </p:cNvPr>
          <p:cNvSpPr/>
          <p:nvPr/>
        </p:nvSpPr>
        <p:spPr>
          <a:xfrm>
            <a:off x="10409528" y="388620"/>
            <a:ext cx="1028092" cy="57289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退出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ED1B0D2-8E14-46B4-9AB3-C9D6D2EE77F6}"/>
              </a:ext>
            </a:extLst>
          </p:cNvPr>
          <p:cNvSpPr/>
          <p:nvPr/>
        </p:nvSpPr>
        <p:spPr>
          <a:xfrm>
            <a:off x="785259" y="1458784"/>
            <a:ext cx="1363980" cy="9258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新建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病例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8179135-8E72-416E-B1BD-2E79AB07EADF}"/>
              </a:ext>
            </a:extLst>
          </p:cNvPr>
          <p:cNvSpPr/>
          <p:nvPr/>
        </p:nvSpPr>
        <p:spPr>
          <a:xfrm>
            <a:off x="785259" y="2466658"/>
            <a:ext cx="1363980" cy="9258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功能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评估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0B14A70-E449-49D4-987B-69F840F54765}"/>
              </a:ext>
            </a:extLst>
          </p:cNvPr>
          <p:cNvSpPr/>
          <p:nvPr/>
        </p:nvSpPr>
        <p:spPr>
          <a:xfrm>
            <a:off x="785259" y="3474532"/>
            <a:ext cx="1363980" cy="9258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功能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训练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FF8EE86-C1AE-4620-8E45-B3A04AF39901}"/>
              </a:ext>
            </a:extLst>
          </p:cNvPr>
          <p:cNvSpPr/>
          <p:nvPr/>
        </p:nvSpPr>
        <p:spPr>
          <a:xfrm>
            <a:off x="785259" y="4482406"/>
            <a:ext cx="1363980" cy="9258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数据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管理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8391C49-F2E1-4BE8-8672-61265856AA84}"/>
              </a:ext>
            </a:extLst>
          </p:cNvPr>
          <p:cNvSpPr/>
          <p:nvPr/>
        </p:nvSpPr>
        <p:spPr>
          <a:xfrm>
            <a:off x="785259" y="5490279"/>
            <a:ext cx="1363980" cy="9258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系统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设置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B0FF72EC-3905-4750-A171-89AF6E8081EF}"/>
              </a:ext>
            </a:extLst>
          </p:cNvPr>
          <p:cNvSpPr/>
          <p:nvPr/>
        </p:nvSpPr>
        <p:spPr>
          <a:xfrm>
            <a:off x="5440281" y="492880"/>
            <a:ext cx="2633109" cy="4686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2019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31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日 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9:00</a:t>
            </a:r>
            <a:endParaRPr lang="zh-CN" altLang="en-US" sz="20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42CB540-50BD-46D2-9F3B-01C4ED82180A}"/>
              </a:ext>
            </a:extLst>
          </p:cNvPr>
          <p:cNvSpPr/>
          <p:nvPr/>
        </p:nvSpPr>
        <p:spPr>
          <a:xfrm>
            <a:off x="3103916" y="1238327"/>
            <a:ext cx="2354580" cy="749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设备使用情况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BA80C5D-8506-449A-9112-5E69ADC7F227}"/>
              </a:ext>
            </a:extLst>
          </p:cNvPr>
          <p:cNvSpPr txBox="1"/>
          <p:nvPr/>
        </p:nvSpPr>
        <p:spPr>
          <a:xfrm>
            <a:off x="6174881" y="1238327"/>
            <a:ext cx="4680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现有设备台数：   </a:t>
            </a:r>
            <a:r>
              <a:rPr lang="en-US" altLang="zh-CN" dirty="0"/>
              <a:t>__________</a:t>
            </a:r>
            <a:r>
              <a:rPr lang="zh-CN" altLang="en-US" dirty="0"/>
              <a:t>台</a:t>
            </a:r>
            <a:endParaRPr lang="en-US" altLang="zh-CN" dirty="0"/>
          </a:p>
          <a:p>
            <a:r>
              <a:rPr lang="zh-CN" altLang="en-US" dirty="0"/>
              <a:t>设备使用总时长：</a:t>
            </a:r>
            <a:r>
              <a:rPr lang="en-US" altLang="zh-CN" dirty="0"/>
              <a:t>____________</a:t>
            </a:r>
            <a:r>
              <a:rPr lang="zh-CN" altLang="en-US" dirty="0"/>
              <a:t>小时</a:t>
            </a:r>
            <a:r>
              <a:rPr lang="en-US" altLang="zh-CN" dirty="0"/>
              <a:t>  </a:t>
            </a:r>
            <a:endParaRPr lang="zh-CN" altLang="en-US" dirty="0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2F4815E8-B939-4C17-90BC-E6AF34D4C1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916" y="3201156"/>
            <a:ext cx="1648314" cy="1261496"/>
          </a:xfrm>
          <a:prstGeom prst="rect">
            <a:avLst/>
          </a:prstGeom>
          <a:ln w="12700">
            <a:noFill/>
          </a:ln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03F64542-6A9A-4850-AE2E-8C0D29044B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129" y="3201156"/>
            <a:ext cx="1648314" cy="1261496"/>
          </a:xfrm>
          <a:prstGeom prst="rect">
            <a:avLst/>
          </a:prstGeom>
          <a:ln w="12700">
            <a:noFill/>
          </a:ln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55245FCC-4FE4-4B57-AC30-1DA05E33B581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342" y="3201156"/>
            <a:ext cx="1648314" cy="1261496"/>
          </a:xfrm>
          <a:prstGeom prst="rect">
            <a:avLst/>
          </a:prstGeom>
          <a:ln w="12700">
            <a:noFill/>
          </a:ln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27859CBB-9DF7-4B57-8FB2-BC25389001B5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554" y="3201156"/>
            <a:ext cx="1648314" cy="1261496"/>
          </a:xfrm>
          <a:prstGeom prst="rect">
            <a:avLst/>
          </a:prstGeom>
          <a:ln w="12700">
            <a:noFill/>
          </a:ln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C8BAB337-E86E-43F0-A901-D73C2B3624D6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916" y="4910642"/>
            <a:ext cx="1648314" cy="1261496"/>
          </a:xfrm>
          <a:prstGeom prst="rect">
            <a:avLst/>
          </a:prstGeom>
          <a:ln w="12700">
            <a:noFill/>
          </a:ln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A1D68D36-EAEA-4E7D-A69E-DE5F3E2B2CEB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129" y="4910642"/>
            <a:ext cx="1648314" cy="1261496"/>
          </a:xfrm>
          <a:prstGeom prst="rect">
            <a:avLst/>
          </a:prstGeom>
          <a:ln w="12700">
            <a:noFill/>
          </a:ln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42E5AEB7-390D-4184-BC67-6349B1CE97B8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342" y="4910642"/>
            <a:ext cx="1648314" cy="1261496"/>
          </a:xfrm>
          <a:prstGeom prst="rect">
            <a:avLst/>
          </a:prstGeom>
          <a:ln w="12700">
            <a:noFill/>
          </a:ln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E45C3BE9-6812-42E4-8E29-090E38EBB81B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554" y="4910642"/>
            <a:ext cx="1648314" cy="1261496"/>
          </a:xfrm>
          <a:prstGeom prst="rect">
            <a:avLst/>
          </a:prstGeom>
          <a:ln w="12700">
            <a:noFill/>
          </a:ln>
        </p:spPr>
      </p:pic>
      <p:sp>
        <p:nvSpPr>
          <p:cNvPr id="43" name="矩形 42">
            <a:extLst>
              <a:ext uri="{FF2B5EF4-FFF2-40B4-BE49-F238E27FC236}">
                <a16:creationId xmlns:a16="http://schemas.microsoft.com/office/drawing/2014/main" id="{10E99FAD-5DD0-40F3-8525-2EC01BF76C92}"/>
              </a:ext>
            </a:extLst>
          </p:cNvPr>
          <p:cNvSpPr/>
          <p:nvPr/>
        </p:nvSpPr>
        <p:spPr>
          <a:xfrm>
            <a:off x="3687418" y="4462652"/>
            <a:ext cx="480060" cy="3659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6EF7763-D704-4A0E-A750-441C34953041}"/>
              </a:ext>
            </a:extLst>
          </p:cNvPr>
          <p:cNvSpPr/>
          <p:nvPr/>
        </p:nvSpPr>
        <p:spPr>
          <a:xfrm>
            <a:off x="5675839" y="4462652"/>
            <a:ext cx="480060" cy="36594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573728C-65F2-412E-82C8-8AD1F0BC371F}"/>
              </a:ext>
            </a:extLst>
          </p:cNvPr>
          <p:cNvSpPr/>
          <p:nvPr/>
        </p:nvSpPr>
        <p:spPr>
          <a:xfrm>
            <a:off x="7664260" y="4462652"/>
            <a:ext cx="480060" cy="365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9734392-BE7B-4522-8EDF-06BB6765903E}"/>
              </a:ext>
            </a:extLst>
          </p:cNvPr>
          <p:cNvSpPr/>
          <p:nvPr/>
        </p:nvSpPr>
        <p:spPr>
          <a:xfrm>
            <a:off x="9652681" y="4462652"/>
            <a:ext cx="480060" cy="365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D7F975BD-9EE9-40BD-84E9-9EC5F9A6FF5E}"/>
              </a:ext>
            </a:extLst>
          </p:cNvPr>
          <p:cNvSpPr/>
          <p:nvPr/>
        </p:nvSpPr>
        <p:spPr>
          <a:xfrm>
            <a:off x="3687418" y="6278282"/>
            <a:ext cx="480060" cy="365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94D0F2D2-18C4-46AD-939A-B88F18E705E1}"/>
              </a:ext>
            </a:extLst>
          </p:cNvPr>
          <p:cNvSpPr/>
          <p:nvPr/>
        </p:nvSpPr>
        <p:spPr>
          <a:xfrm>
            <a:off x="5675839" y="6278282"/>
            <a:ext cx="480060" cy="365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4A02656-0CFD-4104-82A7-EAFE55C80D48}"/>
              </a:ext>
            </a:extLst>
          </p:cNvPr>
          <p:cNvSpPr/>
          <p:nvPr/>
        </p:nvSpPr>
        <p:spPr>
          <a:xfrm>
            <a:off x="7664260" y="6278282"/>
            <a:ext cx="480060" cy="365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9173693-6822-4C42-A692-EC29883CF86D}"/>
              </a:ext>
            </a:extLst>
          </p:cNvPr>
          <p:cNvSpPr/>
          <p:nvPr/>
        </p:nvSpPr>
        <p:spPr>
          <a:xfrm>
            <a:off x="9652681" y="6278282"/>
            <a:ext cx="480060" cy="365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6" name="对话气泡: 矩形 5">
            <a:extLst>
              <a:ext uri="{FF2B5EF4-FFF2-40B4-BE49-F238E27FC236}">
                <a16:creationId xmlns:a16="http://schemas.microsoft.com/office/drawing/2014/main" id="{20F016F6-515D-4558-AA95-61F304282C45}"/>
              </a:ext>
            </a:extLst>
          </p:cNvPr>
          <p:cNvSpPr/>
          <p:nvPr/>
        </p:nvSpPr>
        <p:spPr>
          <a:xfrm>
            <a:off x="8265132" y="2284076"/>
            <a:ext cx="2661947" cy="749428"/>
          </a:xfrm>
          <a:prstGeom prst="wedgeRectCallout">
            <a:avLst>
              <a:gd name="adj1" fmla="val -47681"/>
              <a:gd name="adj2" fmla="val 781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/>
              <a:t>设备使用总时长：</a:t>
            </a:r>
            <a:r>
              <a:rPr lang="en-US" altLang="zh-CN" sz="1600" dirty="0"/>
              <a:t>___</a:t>
            </a:r>
            <a:r>
              <a:rPr lang="zh-CN" altLang="en-US" sz="1600" dirty="0"/>
              <a:t>小时</a:t>
            </a:r>
            <a:endParaRPr lang="en-US" altLang="zh-CN" sz="1600" dirty="0"/>
          </a:p>
          <a:p>
            <a:r>
              <a:rPr lang="zh-CN" altLang="en-US" sz="1600" dirty="0"/>
              <a:t>设备使用频率：</a:t>
            </a:r>
            <a:r>
              <a:rPr lang="en-US" altLang="zh-CN" sz="1600" dirty="0"/>
              <a:t>____</a:t>
            </a:r>
            <a:r>
              <a:rPr lang="zh-CN" altLang="en-US" sz="1600" dirty="0"/>
              <a:t>次</a:t>
            </a:r>
            <a:r>
              <a:rPr lang="en-US" altLang="zh-CN" sz="1600" dirty="0"/>
              <a:t>/</a:t>
            </a:r>
            <a:r>
              <a:rPr lang="zh-CN" altLang="en-US" sz="1600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4196401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</TotalTime>
  <Words>567</Words>
  <Application>Microsoft Office PowerPoint</Application>
  <PresentationFormat>宽屏</PresentationFormat>
  <Paragraphs>239</Paragraphs>
  <Slides>12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楷体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27</cp:revision>
  <dcterms:created xsi:type="dcterms:W3CDTF">2019-12-30T07:23:16Z</dcterms:created>
  <dcterms:modified xsi:type="dcterms:W3CDTF">2020-01-02T06:59:21Z</dcterms:modified>
</cp:coreProperties>
</file>