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EC199-B523-4D71-89DE-522B03381AD1}" v="752" dt="2025-02-09T11:19:52.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ll palmer" userId="7ae96487bb3885b3" providerId="LiveId" clId="{F13EC199-B523-4D71-89DE-522B03381AD1}"/>
    <pc:docChg chg="undo custSel addSld delSld modSld sldOrd">
      <pc:chgData name="jill palmer" userId="7ae96487bb3885b3" providerId="LiveId" clId="{F13EC199-B523-4D71-89DE-522B03381AD1}" dt="2025-02-09T11:28:20.677" v="2450" actId="1076"/>
      <pc:docMkLst>
        <pc:docMk/>
      </pc:docMkLst>
      <pc:sldChg chg="addSp delSp modSp mod setBg">
        <pc:chgData name="jill palmer" userId="7ae96487bb3885b3" providerId="LiveId" clId="{F13EC199-B523-4D71-89DE-522B03381AD1}" dt="2025-02-09T11:28:20.677" v="2450" actId="1076"/>
        <pc:sldMkLst>
          <pc:docMk/>
          <pc:sldMk cId="568436820" sldId="257"/>
        </pc:sldMkLst>
        <pc:spChg chg="mod">
          <ac:chgData name="jill palmer" userId="7ae96487bb3885b3" providerId="LiveId" clId="{F13EC199-B523-4D71-89DE-522B03381AD1}" dt="2025-02-09T11:09:44.442" v="1853" actId="26606"/>
          <ac:spMkLst>
            <pc:docMk/>
            <pc:sldMk cId="568436820" sldId="257"/>
            <ac:spMk id="2" creationId="{95A823FA-AA6F-DA33-0A51-7B0CE4A562D6}"/>
          </ac:spMkLst>
        </pc:spChg>
        <pc:spChg chg="del">
          <ac:chgData name="jill palmer" userId="7ae96487bb3885b3" providerId="LiveId" clId="{F13EC199-B523-4D71-89DE-522B03381AD1}" dt="2025-02-09T11:00:06.196" v="1544" actId="26606"/>
          <ac:spMkLst>
            <pc:docMk/>
            <pc:sldMk cId="568436820" sldId="257"/>
            <ac:spMk id="3" creationId="{74ADEF36-DFDA-85A4-D177-B1882FCEA46F}"/>
          </ac:spMkLst>
        </pc:spChg>
        <pc:spChg chg="add del mod">
          <ac:chgData name="jill palmer" userId="7ae96487bb3885b3" providerId="LiveId" clId="{F13EC199-B523-4D71-89DE-522B03381AD1}" dt="2025-02-09T11:00:21.672" v="1548"/>
          <ac:spMkLst>
            <pc:docMk/>
            <pc:sldMk cId="568436820" sldId="257"/>
            <ac:spMk id="4" creationId="{3610E257-03DF-D747-AB33-DA940E36B5F6}"/>
          </ac:spMkLst>
        </pc:spChg>
        <pc:spChg chg="add mod">
          <ac:chgData name="jill palmer" userId="7ae96487bb3885b3" providerId="LiveId" clId="{F13EC199-B523-4D71-89DE-522B03381AD1}" dt="2025-02-09T11:28:20.677" v="2450" actId="1076"/>
          <ac:spMkLst>
            <pc:docMk/>
            <pc:sldMk cId="568436820" sldId="257"/>
            <ac:spMk id="6" creationId="{78357BF7-EF6E-A19A-74D3-C0F987936B48}"/>
          </ac:spMkLst>
        </pc:spChg>
        <pc:spChg chg="add del">
          <ac:chgData name="jill palmer" userId="7ae96487bb3885b3" providerId="LiveId" clId="{F13EC199-B523-4D71-89DE-522B03381AD1}" dt="2025-02-09T11:09:44.442" v="1853" actId="26606"/>
          <ac:spMkLst>
            <pc:docMk/>
            <pc:sldMk cId="568436820" sldId="257"/>
            <ac:spMk id="9" creationId="{A34066D6-1B59-4642-A86D-39464CEE971B}"/>
          </ac:spMkLst>
        </pc:spChg>
        <pc:spChg chg="add del">
          <ac:chgData name="jill palmer" userId="7ae96487bb3885b3" providerId="LiveId" clId="{F13EC199-B523-4D71-89DE-522B03381AD1}" dt="2025-02-09T11:09:44.442" v="1853" actId="26606"/>
          <ac:spMkLst>
            <pc:docMk/>
            <pc:sldMk cId="568436820" sldId="257"/>
            <ac:spMk id="11" creationId="{18E928D9-3091-4385-B979-265D55AD02CE}"/>
          </ac:spMkLst>
        </pc:spChg>
        <pc:spChg chg="add del">
          <ac:chgData name="jill palmer" userId="7ae96487bb3885b3" providerId="LiveId" clId="{F13EC199-B523-4D71-89DE-522B03381AD1}" dt="2025-02-09T11:09:44.442" v="1853" actId="26606"/>
          <ac:spMkLst>
            <pc:docMk/>
            <pc:sldMk cId="568436820" sldId="257"/>
            <ac:spMk id="13" creationId="{7D602432-D774-4CF5-94E8-7D52D01059D2}"/>
          </ac:spMkLst>
        </pc:spChg>
        <pc:spChg chg="add del">
          <ac:chgData name="jill palmer" userId="7ae96487bb3885b3" providerId="LiveId" clId="{F13EC199-B523-4D71-89DE-522B03381AD1}" dt="2025-02-09T11:09:44.442" v="1853" actId="26606"/>
          <ac:spMkLst>
            <pc:docMk/>
            <pc:sldMk cId="568436820" sldId="257"/>
            <ac:spMk id="15" creationId="{CBF9EBB4-5078-47B2-AAA0-DF4A88D8182A}"/>
          </ac:spMkLst>
        </pc:spChg>
        <pc:spChg chg="add">
          <ac:chgData name="jill palmer" userId="7ae96487bb3885b3" providerId="LiveId" clId="{F13EC199-B523-4D71-89DE-522B03381AD1}" dt="2025-02-09T11:09:44.442" v="1853" actId="26606"/>
          <ac:spMkLst>
            <pc:docMk/>
            <pc:sldMk cId="568436820" sldId="257"/>
            <ac:spMk id="20" creationId="{327D73B4-9F5C-4A64-A179-51B9500CB8B5}"/>
          </ac:spMkLst>
        </pc:spChg>
        <pc:spChg chg="add">
          <ac:chgData name="jill palmer" userId="7ae96487bb3885b3" providerId="LiveId" clId="{F13EC199-B523-4D71-89DE-522B03381AD1}" dt="2025-02-09T11:09:44.442" v="1853" actId="26606"/>
          <ac:spMkLst>
            <pc:docMk/>
            <pc:sldMk cId="568436820" sldId="257"/>
            <ac:spMk id="22" creationId="{C1F06963-6374-4B48-844F-071A9BAAAE02}"/>
          </ac:spMkLst>
        </pc:spChg>
        <pc:spChg chg="add">
          <ac:chgData name="jill palmer" userId="7ae96487bb3885b3" providerId="LiveId" clId="{F13EC199-B523-4D71-89DE-522B03381AD1}" dt="2025-02-09T11:09:44.442" v="1853" actId="26606"/>
          <ac:spMkLst>
            <pc:docMk/>
            <pc:sldMk cId="568436820" sldId="257"/>
            <ac:spMk id="24" creationId="{6CB927A4-E432-4310-9CD5-E89FF5063179}"/>
          </ac:spMkLst>
        </pc:spChg>
        <pc:spChg chg="add">
          <ac:chgData name="jill palmer" userId="7ae96487bb3885b3" providerId="LiveId" clId="{F13EC199-B523-4D71-89DE-522B03381AD1}" dt="2025-02-09T11:09:44.442" v="1853" actId="26606"/>
          <ac:spMkLst>
            <pc:docMk/>
            <pc:sldMk cId="568436820" sldId="257"/>
            <ac:spMk id="28" creationId="{E3020543-B24B-4EC4-8FFC-8DD88EEA91A8}"/>
          </ac:spMkLst>
        </pc:spChg>
        <pc:picChg chg="add mod">
          <ac:chgData name="jill palmer" userId="7ae96487bb3885b3" providerId="LiveId" clId="{F13EC199-B523-4D71-89DE-522B03381AD1}" dt="2025-02-09T11:07:18.366" v="1642" actId="1076"/>
          <ac:picMkLst>
            <pc:docMk/>
            <pc:sldMk cId="568436820" sldId="257"/>
            <ac:picMk id="5" creationId="{45527D05-68E6-87D7-79CE-FAE02FD72F0E}"/>
          </ac:picMkLst>
        </pc:picChg>
      </pc:sldChg>
      <pc:sldChg chg="addSp delSp modSp mod setBg">
        <pc:chgData name="jill palmer" userId="7ae96487bb3885b3" providerId="LiveId" clId="{F13EC199-B523-4D71-89DE-522B03381AD1}" dt="2025-02-09T11:19:49.237" v="2312" actId="33524"/>
        <pc:sldMkLst>
          <pc:docMk/>
          <pc:sldMk cId="807085202" sldId="258"/>
        </pc:sldMkLst>
        <pc:spChg chg="mod">
          <ac:chgData name="jill palmer" userId="7ae96487bb3885b3" providerId="LiveId" clId="{F13EC199-B523-4D71-89DE-522B03381AD1}" dt="2025-02-09T11:17:59.246" v="2220" actId="26606"/>
          <ac:spMkLst>
            <pc:docMk/>
            <pc:sldMk cId="807085202" sldId="258"/>
            <ac:spMk id="2" creationId="{EFA6139B-5498-0B91-537E-13DCF3A321BA}"/>
          </ac:spMkLst>
        </pc:spChg>
        <pc:spChg chg="del">
          <ac:chgData name="jill palmer" userId="7ae96487bb3885b3" providerId="LiveId" clId="{F13EC199-B523-4D71-89DE-522B03381AD1}" dt="2025-02-09T11:11:22.104" v="1917" actId="478"/>
          <ac:spMkLst>
            <pc:docMk/>
            <pc:sldMk cId="807085202" sldId="258"/>
            <ac:spMk id="3" creationId="{66083186-FA13-2613-542F-9D18870DA737}"/>
          </ac:spMkLst>
        </pc:spChg>
        <pc:spChg chg="add mod">
          <ac:chgData name="jill palmer" userId="7ae96487bb3885b3" providerId="LiveId" clId="{F13EC199-B523-4D71-89DE-522B03381AD1}" dt="2025-02-09T11:19:49.237" v="2312" actId="33524"/>
          <ac:spMkLst>
            <pc:docMk/>
            <pc:sldMk cId="807085202" sldId="258"/>
            <ac:spMk id="4" creationId="{AE748AC6-44E0-82D5-AA32-921953AD86E7}"/>
          </ac:spMkLst>
        </pc:spChg>
        <pc:spChg chg="add del">
          <ac:chgData name="jill palmer" userId="7ae96487bb3885b3" providerId="LiveId" clId="{F13EC199-B523-4D71-89DE-522B03381AD1}" dt="2025-02-09T11:16:38.173" v="2186" actId="26606"/>
          <ac:spMkLst>
            <pc:docMk/>
            <pc:sldMk cId="807085202" sldId="258"/>
            <ac:spMk id="1031" creationId="{327D73B4-9F5C-4A64-A179-51B9500CB8B5}"/>
          </ac:spMkLst>
        </pc:spChg>
        <pc:spChg chg="add del">
          <ac:chgData name="jill palmer" userId="7ae96487bb3885b3" providerId="LiveId" clId="{F13EC199-B523-4D71-89DE-522B03381AD1}" dt="2025-02-09T11:16:38.173" v="2186" actId="26606"/>
          <ac:spMkLst>
            <pc:docMk/>
            <pc:sldMk cId="807085202" sldId="258"/>
            <ac:spMk id="1033" creationId="{C1F06963-6374-4B48-844F-071A9BAAAE02}"/>
          </ac:spMkLst>
        </pc:spChg>
        <pc:spChg chg="add del">
          <ac:chgData name="jill palmer" userId="7ae96487bb3885b3" providerId="LiveId" clId="{F13EC199-B523-4D71-89DE-522B03381AD1}" dt="2025-02-09T11:16:38.173" v="2186" actId="26606"/>
          <ac:spMkLst>
            <pc:docMk/>
            <pc:sldMk cId="807085202" sldId="258"/>
            <ac:spMk id="1035" creationId="{6CB927A4-E432-4310-9CD5-E89FF5063179}"/>
          </ac:spMkLst>
        </pc:spChg>
        <pc:spChg chg="add del">
          <ac:chgData name="jill palmer" userId="7ae96487bb3885b3" providerId="LiveId" clId="{F13EC199-B523-4D71-89DE-522B03381AD1}" dt="2025-02-09T11:16:38.173" v="2186" actId="26606"/>
          <ac:spMkLst>
            <pc:docMk/>
            <pc:sldMk cId="807085202" sldId="258"/>
            <ac:spMk id="1037" creationId="{1453BF6C-B012-48B7-B4E8-6D7AC7C27D02}"/>
          </ac:spMkLst>
        </pc:spChg>
        <pc:spChg chg="add del">
          <ac:chgData name="jill palmer" userId="7ae96487bb3885b3" providerId="LiveId" clId="{F13EC199-B523-4D71-89DE-522B03381AD1}" dt="2025-02-09T11:16:38.173" v="2186" actId="26606"/>
          <ac:spMkLst>
            <pc:docMk/>
            <pc:sldMk cId="807085202" sldId="258"/>
            <ac:spMk id="1039" creationId="{E3020543-B24B-4EC4-8FFC-8DD88EEA91A8}"/>
          </ac:spMkLst>
        </pc:spChg>
        <pc:spChg chg="add del">
          <ac:chgData name="jill palmer" userId="7ae96487bb3885b3" providerId="LiveId" clId="{F13EC199-B523-4D71-89DE-522B03381AD1}" dt="2025-02-09T11:16:48.628" v="2188" actId="26606"/>
          <ac:spMkLst>
            <pc:docMk/>
            <pc:sldMk cId="807085202" sldId="258"/>
            <ac:spMk id="1043" creationId="{3756B343-807D-456E-AA26-80E96B75D13B}"/>
          </ac:spMkLst>
        </pc:spChg>
        <pc:spChg chg="add del">
          <ac:chgData name="jill palmer" userId="7ae96487bb3885b3" providerId="LiveId" clId="{F13EC199-B523-4D71-89DE-522B03381AD1}" dt="2025-02-09T11:16:48.628" v="2188" actId="26606"/>
          <ac:spMkLst>
            <pc:docMk/>
            <pc:sldMk cId="807085202" sldId="258"/>
            <ac:spMk id="1044" creationId="{08980754-6F4B-43C9-B9BE-127B6BED6586}"/>
          </ac:spMkLst>
        </pc:spChg>
        <pc:spChg chg="add del">
          <ac:chgData name="jill palmer" userId="7ae96487bb3885b3" providerId="LiveId" clId="{F13EC199-B523-4D71-89DE-522B03381AD1}" dt="2025-02-09T11:16:48.628" v="2188" actId="26606"/>
          <ac:spMkLst>
            <pc:docMk/>
            <pc:sldMk cId="807085202" sldId="258"/>
            <ac:spMk id="1045" creationId="{2C1BBA94-3F40-40AA-8BB9-E69E25E537C1}"/>
          </ac:spMkLst>
        </pc:spChg>
        <pc:spChg chg="add del">
          <ac:chgData name="jill palmer" userId="7ae96487bb3885b3" providerId="LiveId" clId="{F13EC199-B523-4D71-89DE-522B03381AD1}" dt="2025-02-09T11:16:48.628" v="2188" actId="26606"/>
          <ac:spMkLst>
            <pc:docMk/>
            <pc:sldMk cId="807085202" sldId="258"/>
            <ac:spMk id="1046" creationId="{169CC832-2974-4E8D-90ED-3E2941BA7336}"/>
          </ac:spMkLst>
        </pc:spChg>
        <pc:spChg chg="add del">
          <ac:chgData name="jill palmer" userId="7ae96487bb3885b3" providerId="LiveId" clId="{F13EC199-B523-4D71-89DE-522B03381AD1}" dt="2025-02-09T11:16:48.628" v="2188" actId="26606"/>
          <ac:spMkLst>
            <pc:docMk/>
            <pc:sldMk cId="807085202" sldId="258"/>
            <ac:spMk id="1047" creationId="{55222F96-971A-4F90-B841-6BAB416C7AC1}"/>
          </ac:spMkLst>
        </pc:spChg>
        <pc:spChg chg="add del">
          <ac:chgData name="jill palmer" userId="7ae96487bb3885b3" providerId="LiveId" clId="{F13EC199-B523-4D71-89DE-522B03381AD1}" dt="2025-02-09T11:17:59.246" v="2220" actId="26606"/>
          <ac:spMkLst>
            <pc:docMk/>
            <pc:sldMk cId="807085202" sldId="258"/>
            <ac:spMk id="1049" creationId="{8181FC64-B306-4821-98E2-780662EFC486}"/>
          </ac:spMkLst>
        </pc:spChg>
        <pc:spChg chg="add del">
          <ac:chgData name="jill palmer" userId="7ae96487bb3885b3" providerId="LiveId" clId="{F13EC199-B523-4D71-89DE-522B03381AD1}" dt="2025-02-09T11:17:59.246" v="2220" actId="26606"/>
          <ac:spMkLst>
            <pc:docMk/>
            <pc:sldMk cId="807085202" sldId="258"/>
            <ac:spMk id="1050" creationId="{5871FC61-DD4E-47D4-81FD-8A7E7D12B371}"/>
          </ac:spMkLst>
        </pc:spChg>
        <pc:spChg chg="add del">
          <ac:chgData name="jill palmer" userId="7ae96487bb3885b3" providerId="LiveId" clId="{F13EC199-B523-4D71-89DE-522B03381AD1}" dt="2025-02-09T11:17:59.246" v="2220" actId="26606"/>
          <ac:spMkLst>
            <pc:docMk/>
            <pc:sldMk cId="807085202" sldId="258"/>
            <ac:spMk id="1051" creationId="{F9EC3F91-A75C-4F74-867E-E4C28C13546B}"/>
          </ac:spMkLst>
        </pc:spChg>
        <pc:spChg chg="add del">
          <ac:chgData name="jill palmer" userId="7ae96487bb3885b3" providerId="LiveId" clId="{F13EC199-B523-4D71-89DE-522B03381AD1}" dt="2025-02-09T11:17:59.246" v="2220" actId="26606"/>
          <ac:spMkLst>
            <pc:docMk/>
            <pc:sldMk cId="807085202" sldId="258"/>
            <ac:spMk id="1052" creationId="{829A1E2C-5AC8-40FC-99E9-832069D39792}"/>
          </ac:spMkLst>
        </pc:spChg>
        <pc:spChg chg="add del">
          <ac:chgData name="jill palmer" userId="7ae96487bb3885b3" providerId="LiveId" clId="{F13EC199-B523-4D71-89DE-522B03381AD1}" dt="2025-02-09T11:17:43.853" v="2217" actId="26606"/>
          <ac:spMkLst>
            <pc:docMk/>
            <pc:sldMk cId="807085202" sldId="258"/>
            <ac:spMk id="1057" creationId="{04812C46-200A-4DEB-A05E-3ED6C68C2387}"/>
          </ac:spMkLst>
        </pc:spChg>
        <pc:spChg chg="add del">
          <ac:chgData name="jill palmer" userId="7ae96487bb3885b3" providerId="LiveId" clId="{F13EC199-B523-4D71-89DE-522B03381AD1}" dt="2025-02-09T11:17:43.853" v="2217" actId="26606"/>
          <ac:spMkLst>
            <pc:docMk/>
            <pc:sldMk cId="807085202" sldId="258"/>
            <ac:spMk id="1059" creationId="{D1EA859B-E555-4109-94F3-6700E046E008}"/>
          </ac:spMkLst>
        </pc:spChg>
        <pc:spChg chg="add del">
          <ac:chgData name="jill palmer" userId="7ae96487bb3885b3" providerId="LiveId" clId="{F13EC199-B523-4D71-89DE-522B03381AD1}" dt="2025-02-09T11:17:59.241" v="2219" actId="26606"/>
          <ac:spMkLst>
            <pc:docMk/>
            <pc:sldMk cId="807085202" sldId="258"/>
            <ac:spMk id="1061" creationId="{3F0BE7ED-7814-4273-B18A-F26CC0380380}"/>
          </ac:spMkLst>
        </pc:spChg>
        <pc:spChg chg="add del">
          <ac:chgData name="jill palmer" userId="7ae96487bb3885b3" providerId="LiveId" clId="{F13EC199-B523-4D71-89DE-522B03381AD1}" dt="2025-02-09T11:17:59.241" v="2219" actId="26606"/>
          <ac:spMkLst>
            <pc:docMk/>
            <pc:sldMk cId="807085202" sldId="258"/>
            <ac:spMk id="1062" creationId="{3AFE8227-C443-417B-BA91-520EB1EF4559}"/>
          </ac:spMkLst>
        </pc:spChg>
        <pc:spChg chg="add del">
          <ac:chgData name="jill palmer" userId="7ae96487bb3885b3" providerId="LiveId" clId="{F13EC199-B523-4D71-89DE-522B03381AD1}" dt="2025-02-09T11:17:59.241" v="2219" actId="26606"/>
          <ac:spMkLst>
            <pc:docMk/>
            <pc:sldMk cId="807085202" sldId="258"/>
            <ac:spMk id="1063" creationId="{907741FC-B544-4A6E-B831-6789D042333D}"/>
          </ac:spMkLst>
        </pc:spChg>
        <pc:picChg chg="add mod ord">
          <ac:chgData name="jill palmer" userId="7ae96487bb3885b3" providerId="LiveId" clId="{F13EC199-B523-4D71-89DE-522B03381AD1}" dt="2025-02-09T11:17:59.246" v="2220" actId="26606"/>
          <ac:picMkLst>
            <pc:docMk/>
            <pc:sldMk cId="807085202" sldId="258"/>
            <ac:picMk id="1026" creationId="{7D9D55EC-0EDF-8C31-6295-EC2CB95DF7D8}"/>
          </ac:picMkLst>
        </pc:picChg>
        <pc:cxnChg chg="add del">
          <ac:chgData name="jill palmer" userId="7ae96487bb3885b3" providerId="LiveId" clId="{F13EC199-B523-4D71-89DE-522B03381AD1}" dt="2025-02-09T11:16:38.173" v="2186" actId="26606"/>
          <ac:cxnSpMkLst>
            <pc:docMk/>
            <pc:sldMk cId="807085202" sldId="258"/>
            <ac:cxnSpMk id="1041" creationId="{C49DA8F6-BCC1-4447-B54C-57856834B94B}"/>
          </ac:cxnSpMkLst>
        </pc:cxnChg>
        <pc:cxnChg chg="add">
          <ac:chgData name="jill palmer" userId="7ae96487bb3885b3" providerId="LiveId" clId="{F13EC199-B523-4D71-89DE-522B03381AD1}" dt="2025-02-09T11:17:59.246" v="2220" actId="26606"/>
          <ac:cxnSpMkLst>
            <pc:docMk/>
            <pc:sldMk cId="807085202" sldId="258"/>
            <ac:cxnSpMk id="1065" creationId="{249EDD1B-F94D-B4E6-ACAA-566B9A26FDE3}"/>
          </ac:cxnSpMkLst>
        </pc:cxnChg>
      </pc:sldChg>
      <pc:sldChg chg="del">
        <pc:chgData name="jill palmer" userId="7ae96487bb3885b3" providerId="LiveId" clId="{F13EC199-B523-4D71-89DE-522B03381AD1}" dt="2025-02-09T10:31:09.230" v="436" actId="2696"/>
        <pc:sldMkLst>
          <pc:docMk/>
          <pc:sldMk cId="3231247062" sldId="259"/>
        </pc:sldMkLst>
      </pc:sldChg>
      <pc:sldChg chg="addSp delSp modSp del mod">
        <pc:chgData name="jill palmer" userId="7ae96487bb3885b3" providerId="LiveId" clId="{F13EC199-B523-4D71-89DE-522B03381AD1}" dt="2025-02-09T11:27:28.083" v="2313" actId="2696"/>
        <pc:sldMkLst>
          <pc:docMk/>
          <pc:sldMk cId="250266451" sldId="260"/>
        </pc:sldMkLst>
        <pc:spChg chg="mod">
          <ac:chgData name="jill palmer" userId="7ae96487bb3885b3" providerId="LiveId" clId="{F13EC199-B523-4D71-89DE-522B03381AD1}" dt="2025-02-09T10:30:44.580" v="431" actId="20577"/>
          <ac:spMkLst>
            <pc:docMk/>
            <pc:sldMk cId="250266451" sldId="260"/>
            <ac:spMk id="2" creationId="{3F07BE41-4E94-CADD-BF52-923F8CCF3847}"/>
          </ac:spMkLst>
        </pc:spChg>
        <pc:spChg chg="add del">
          <ac:chgData name="jill palmer" userId="7ae96487bb3885b3" providerId="LiveId" clId="{F13EC199-B523-4D71-89DE-522B03381AD1}" dt="2025-02-09T10:31:23.441" v="438" actId="22"/>
          <ac:spMkLst>
            <pc:docMk/>
            <pc:sldMk cId="250266451" sldId="260"/>
            <ac:spMk id="5" creationId="{8A9A157D-2316-B05B-C632-1A51476C51D3}"/>
          </ac:spMkLst>
        </pc:spChg>
      </pc:sldChg>
      <pc:sldChg chg="del">
        <pc:chgData name="jill palmer" userId="7ae96487bb3885b3" providerId="LiveId" clId="{F13EC199-B523-4D71-89DE-522B03381AD1}" dt="2025-02-09T10:30:46.554" v="432" actId="2696"/>
        <pc:sldMkLst>
          <pc:docMk/>
          <pc:sldMk cId="3238173425" sldId="261"/>
        </pc:sldMkLst>
      </pc:sldChg>
      <pc:sldChg chg="addSp delSp modSp add mod ord setBg delDesignElem">
        <pc:chgData name="jill palmer" userId="7ae96487bb3885b3" providerId="LiveId" clId="{F13EC199-B523-4D71-89DE-522B03381AD1}" dt="2025-02-09T10:49:37.415" v="754" actId="5793"/>
        <pc:sldMkLst>
          <pc:docMk/>
          <pc:sldMk cId="2480205779" sldId="262"/>
        </pc:sldMkLst>
        <pc:spChg chg="add">
          <ac:chgData name="jill palmer" userId="7ae96487bb3885b3" providerId="LiveId" clId="{F13EC199-B523-4D71-89DE-522B03381AD1}" dt="2025-02-09T10:23:40.496" v="46" actId="26606"/>
          <ac:spMkLst>
            <pc:docMk/>
            <pc:sldMk cId="2480205779" sldId="262"/>
            <ac:spMk id="18" creationId="{B50AB553-2A96-4A92-96F2-93548E096954}"/>
          </ac:spMkLst>
        </pc:spChg>
        <pc:spChg chg="del">
          <ac:chgData name="jill palmer" userId="7ae96487bb3885b3" providerId="LiveId" clId="{F13EC199-B523-4D71-89DE-522B03381AD1}" dt="2025-02-09T10:23:02.020" v="1"/>
          <ac:spMkLst>
            <pc:docMk/>
            <pc:sldMk cId="2480205779" sldId="262"/>
            <ac:spMk id="21" creationId="{257363FD-7E77-4145-9483-331A807ADF0E}"/>
          </ac:spMkLst>
        </pc:spChg>
        <pc:graphicFrameChg chg="del mod">
          <ac:chgData name="jill palmer" userId="7ae96487bb3885b3" providerId="LiveId" clId="{F13EC199-B523-4D71-89DE-522B03381AD1}" dt="2025-02-09T10:23:40.496" v="46" actId="26606"/>
          <ac:graphicFrameMkLst>
            <pc:docMk/>
            <pc:sldMk cId="2480205779" sldId="262"/>
            <ac:graphicFrameMk id="5" creationId="{3541E48F-505B-1744-E177-5F907E168F91}"/>
          </ac:graphicFrameMkLst>
        </pc:graphicFrameChg>
        <pc:graphicFrameChg chg="add mod">
          <ac:chgData name="jill palmer" userId="7ae96487bb3885b3" providerId="LiveId" clId="{F13EC199-B523-4D71-89DE-522B03381AD1}" dt="2025-02-09T10:49:37.415" v="754" actId="5793"/>
          <ac:graphicFrameMkLst>
            <pc:docMk/>
            <pc:sldMk cId="2480205779" sldId="262"/>
            <ac:graphicFrameMk id="14" creationId="{C2502135-51D3-E852-13C6-E3D6793FA648}"/>
          </ac:graphicFrameMkLst>
        </pc:graphicFrameChg>
        <pc:picChg chg="mod">
          <ac:chgData name="jill palmer" userId="7ae96487bb3885b3" providerId="LiveId" clId="{F13EC199-B523-4D71-89DE-522B03381AD1}" dt="2025-02-09T10:24:50.800" v="197" actId="1076"/>
          <ac:picMkLst>
            <pc:docMk/>
            <pc:sldMk cId="2480205779" sldId="262"/>
            <ac:picMk id="12" creationId="{EC017FB4-8382-D94D-4768-45361CA061EA}"/>
          </ac:picMkLst>
        </pc:picChg>
      </pc:sldChg>
      <pc:sldChg chg="addSp delSp modSp add mod ord setBg delDesignElem">
        <pc:chgData name="jill palmer" userId="7ae96487bb3885b3" providerId="LiveId" clId="{F13EC199-B523-4D71-89DE-522B03381AD1}" dt="2025-02-09T10:46:59.521" v="487" actId="14100"/>
        <pc:sldMkLst>
          <pc:docMk/>
          <pc:sldMk cId="4254749346" sldId="263"/>
        </pc:sldMkLst>
        <pc:spChg chg="del mod">
          <ac:chgData name="jill palmer" userId="7ae96487bb3885b3" providerId="LiveId" clId="{F13EC199-B523-4D71-89DE-522B03381AD1}" dt="2025-02-09T10:44:07.431" v="474" actId="478"/>
          <ac:spMkLst>
            <pc:docMk/>
            <pc:sldMk cId="4254749346" sldId="263"/>
            <ac:spMk id="2" creationId="{C7CC88AA-2189-C34D-092B-BD703218C731}"/>
          </ac:spMkLst>
        </pc:spChg>
        <pc:spChg chg="add del mod">
          <ac:chgData name="jill palmer" userId="7ae96487bb3885b3" providerId="LiveId" clId="{F13EC199-B523-4D71-89DE-522B03381AD1}" dt="2025-02-09T10:44:10.152" v="475" actId="478"/>
          <ac:spMkLst>
            <pc:docMk/>
            <pc:sldMk cId="4254749346" sldId="263"/>
            <ac:spMk id="4" creationId="{46F40A5E-074A-EC98-E569-7F8E3A5CB442}"/>
          </ac:spMkLst>
        </pc:spChg>
        <pc:spChg chg="add del mod">
          <ac:chgData name="jill palmer" userId="7ae96487bb3885b3" providerId="LiveId" clId="{F13EC199-B523-4D71-89DE-522B03381AD1}" dt="2025-02-09T10:44:10.152" v="475" actId="478"/>
          <ac:spMkLst>
            <pc:docMk/>
            <pc:sldMk cId="4254749346" sldId="263"/>
            <ac:spMk id="7" creationId="{E4D956E1-B375-F640-B045-B4F8A5FCE58F}"/>
          </ac:spMkLst>
        </pc:spChg>
        <pc:spChg chg="del">
          <ac:chgData name="jill palmer" userId="7ae96487bb3885b3" providerId="LiveId" clId="{F13EC199-B523-4D71-89DE-522B03381AD1}" dt="2025-02-09T10:31:32.194" v="440"/>
          <ac:spMkLst>
            <pc:docMk/>
            <pc:sldMk cId="4254749346" sldId="263"/>
            <ac:spMk id="9" creationId="{BACC6370-2D7E-4714-9D71-7542949D7D5D}"/>
          </ac:spMkLst>
        </pc:spChg>
        <pc:spChg chg="del">
          <ac:chgData name="jill palmer" userId="7ae96487bb3885b3" providerId="LiveId" clId="{F13EC199-B523-4D71-89DE-522B03381AD1}" dt="2025-02-09T10:31:32.194" v="440"/>
          <ac:spMkLst>
            <pc:docMk/>
            <pc:sldMk cId="4254749346" sldId="263"/>
            <ac:spMk id="11" creationId="{F68B3F68-107C-434F-AA38-110D5EA91B85}"/>
          </ac:spMkLst>
        </pc:spChg>
        <pc:spChg chg="del">
          <ac:chgData name="jill palmer" userId="7ae96487bb3885b3" providerId="LiveId" clId="{F13EC199-B523-4D71-89DE-522B03381AD1}" dt="2025-02-09T10:31:32.194" v="440"/>
          <ac:spMkLst>
            <pc:docMk/>
            <pc:sldMk cId="4254749346" sldId="263"/>
            <ac:spMk id="13" creationId="{AAD0DBB9-1A4B-4391-81D4-CB19F9AB918A}"/>
          </ac:spMkLst>
        </pc:spChg>
        <pc:spChg chg="del">
          <ac:chgData name="jill palmer" userId="7ae96487bb3885b3" providerId="LiveId" clId="{F13EC199-B523-4D71-89DE-522B03381AD1}" dt="2025-02-09T10:31:32.194" v="440"/>
          <ac:spMkLst>
            <pc:docMk/>
            <pc:sldMk cId="4254749346" sldId="263"/>
            <ac:spMk id="15" creationId="{063BBA22-50EA-4C4D-BE05-F1CE4E63AA56}"/>
          </ac:spMkLst>
        </pc:spChg>
        <pc:graphicFrameChg chg="del">
          <ac:chgData name="jill palmer" userId="7ae96487bb3885b3" providerId="LiveId" clId="{F13EC199-B523-4D71-89DE-522B03381AD1}" dt="2025-02-09T10:32:14.779" v="472" actId="478"/>
          <ac:graphicFrameMkLst>
            <pc:docMk/>
            <pc:sldMk cId="4254749346" sldId="263"/>
            <ac:graphicFrameMk id="5" creationId="{61D499F7-054D-7E4A-EFB6-E1B0F2963295}"/>
          </ac:graphicFrameMkLst>
        </pc:graphicFrameChg>
        <pc:picChg chg="add del mod">
          <ac:chgData name="jill palmer" userId="7ae96487bb3885b3" providerId="LiveId" clId="{F13EC199-B523-4D71-89DE-522B03381AD1}" dt="2025-02-09T10:46:52.887" v="484" actId="478"/>
          <ac:picMkLst>
            <pc:docMk/>
            <pc:sldMk cId="4254749346" sldId="263"/>
            <ac:picMk id="10" creationId="{5EEFC833-3E3A-FD25-BD3E-F3E1969D1B03}"/>
          </ac:picMkLst>
        </pc:picChg>
        <pc:picChg chg="add mod">
          <ac:chgData name="jill palmer" userId="7ae96487bb3885b3" providerId="LiveId" clId="{F13EC199-B523-4D71-89DE-522B03381AD1}" dt="2025-02-09T10:46:59.521" v="487" actId="14100"/>
          <ac:picMkLst>
            <pc:docMk/>
            <pc:sldMk cId="4254749346" sldId="263"/>
            <ac:picMk id="14" creationId="{5B71CC0A-3A60-4CAB-2636-857F7A093791}"/>
          </ac:picMkLst>
        </pc:picChg>
      </pc:sldChg>
      <pc:sldChg chg="addSp delSp modSp add mod ord setBg delDesignElem">
        <pc:chgData name="jill palmer" userId="7ae96487bb3885b3" providerId="LiveId" clId="{F13EC199-B523-4D71-89DE-522B03381AD1}" dt="2025-02-09T10:59:40.475" v="1543" actId="26606"/>
        <pc:sldMkLst>
          <pc:docMk/>
          <pc:sldMk cId="1686954681" sldId="264"/>
        </pc:sldMkLst>
        <pc:spChg chg="mod">
          <ac:chgData name="jill palmer" userId="7ae96487bb3885b3" providerId="LiveId" clId="{F13EC199-B523-4D71-89DE-522B03381AD1}" dt="2025-02-09T10:59:40.475" v="1543" actId="26606"/>
          <ac:spMkLst>
            <pc:docMk/>
            <pc:sldMk cId="1686954681" sldId="264"/>
            <ac:spMk id="2" creationId="{26573775-6147-665A-DB0C-654492673DCD}"/>
          </ac:spMkLst>
        </pc:spChg>
        <pc:spChg chg="add del mod">
          <ac:chgData name="jill palmer" userId="7ae96487bb3885b3" providerId="LiveId" clId="{F13EC199-B523-4D71-89DE-522B03381AD1}" dt="2025-02-09T10:57:29.695" v="1506" actId="26606"/>
          <ac:spMkLst>
            <pc:docMk/>
            <pc:sldMk cId="1686954681" sldId="264"/>
            <ac:spMk id="4" creationId="{C9C1DD7C-9932-00E8-25FE-E4459F95F126}"/>
          </ac:spMkLst>
        </pc:spChg>
        <pc:spChg chg="add del">
          <ac:chgData name="jill palmer" userId="7ae96487bb3885b3" providerId="LiveId" clId="{F13EC199-B523-4D71-89DE-522B03381AD1}" dt="2025-02-09T10:58:43.782" v="1542" actId="26606"/>
          <ac:spMkLst>
            <pc:docMk/>
            <pc:sldMk cId="1686954681" sldId="264"/>
            <ac:spMk id="10" creationId="{56E9B3E6-E277-4D68-BA48-9CB43FFBD6E2}"/>
          </ac:spMkLst>
        </pc:spChg>
        <pc:spChg chg="del">
          <ac:chgData name="jill palmer" userId="7ae96487bb3885b3" providerId="LiveId" clId="{F13EC199-B523-4D71-89DE-522B03381AD1}" dt="2025-02-09T10:50:21.364" v="756"/>
          <ac:spMkLst>
            <pc:docMk/>
            <pc:sldMk cId="1686954681" sldId="264"/>
            <ac:spMk id="16" creationId="{BACC6370-2D7E-4714-9D71-7542949D7D5D}"/>
          </ac:spMkLst>
        </pc:spChg>
        <pc:spChg chg="add del">
          <ac:chgData name="jill palmer" userId="7ae96487bb3885b3" providerId="LiveId" clId="{F13EC199-B523-4D71-89DE-522B03381AD1}" dt="2025-02-09T10:58:43.782" v="1542" actId="26606"/>
          <ac:spMkLst>
            <pc:docMk/>
            <pc:sldMk cId="1686954681" sldId="264"/>
            <ac:spMk id="17" creationId="{D5B0017B-2ECA-49AF-B397-DC140825DF8D}"/>
          </ac:spMkLst>
        </pc:spChg>
        <pc:spChg chg="del">
          <ac:chgData name="jill palmer" userId="7ae96487bb3885b3" providerId="LiveId" clId="{F13EC199-B523-4D71-89DE-522B03381AD1}" dt="2025-02-09T10:50:21.364" v="756"/>
          <ac:spMkLst>
            <pc:docMk/>
            <pc:sldMk cId="1686954681" sldId="264"/>
            <ac:spMk id="18" creationId="{F68B3F68-107C-434F-AA38-110D5EA91B85}"/>
          </ac:spMkLst>
        </pc:spChg>
        <pc:spChg chg="del">
          <ac:chgData name="jill palmer" userId="7ae96487bb3885b3" providerId="LiveId" clId="{F13EC199-B523-4D71-89DE-522B03381AD1}" dt="2025-02-09T10:50:21.364" v="756"/>
          <ac:spMkLst>
            <pc:docMk/>
            <pc:sldMk cId="1686954681" sldId="264"/>
            <ac:spMk id="20" creationId="{AAD0DBB9-1A4B-4391-81D4-CB19F9AB918A}"/>
          </ac:spMkLst>
        </pc:spChg>
        <pc:spChg chg="del">
          <ac:chgData name="jill palmer" userId="7ae96487bb3885b3" providerId="LiveId" clId="{F13EC199-B523-4D71-89DE-522B03381AD1}" dt="2025-02-09T10:50:21.364" v="756"/>
          <ac:spMkLst>
            <pc:docMk/>
            <pc:sldMk cId="1686954681" sldId="264"/>
            <ac:spMk id="22" creationId="{063BBA22-50EA-4C4D-BE05-F1CE4E63AA56}"/>
          </ac:spMkLst>
        </pc:spChg>
        <pc:spChg chg="add del">
          <ac:chgData name="jill palmer" userId="7ae96487bb3885b3" providerId="LiveId" clId="{F13EC199-B523-4D71-89DE-522B03381AD1}" dt="2025-02-09T10:59:40.475" v="1543" actId="26606"/>
          <ac:spMkLst>
            <pc:docMk/>
            <pc:sldMk cId="1686954681" sldId="264"/>
            <ac:spMk id="24" creationId="{BACC6370-2D7E-4714-9D71-7542949D7D5D}"/>
          </ac:spMkLst>
        </pc:spChg>
        <pc:spChg chg="add del">
          <ac:chgData name="jill palmer" userId="7ae96487bb3885b3" providerId="LiveId" clId="{F13EC199-B523-4D71-89DE-522B03381AD1}" dt="2025-02-09T10:59:40.475" v="1543" actId="26606"/>
          <ac:spMkLst>
            <pc:docMk/>
            <pc:sldMk cId="1686954681" sldId="264"/>
            <ac:spMk id="26" creationId="{F68B3F68-107C-434F-AA38-110D5EA91B85}"/>
          </ac:spMkLst>
        </pc:spChg>
        <pc:spChg chg="add del">
          <ac:chgData name="jill palmer" userId="7ae96487bb3885b3" providerId="LiveId" clId="{F13EC199-B523-4D71-89DE-522B03381AD1}" dt="2025-02-09T10:59:40.475" v="1543" actId="26606"/>
          <ac:spMkLst>
            <pc:docMk/>
            <pc:sldMk cId="1686954681" sldId="264"/>
            <ac:spMk id="28" creationId="{AAD0DBB9-1A4B-4391-81D4-CB19F9AB918A}"/>
          </ac:spMkLst>
        </pc:spChg>
        <pc:spChg chg="add del">
          <ac:chgData name="jill palmer" userId="7ae96487bb3885b3" providerId="LiveId" clId="{F13EC199-B523-4D71-89DE-522B03381AD1}" dt="2025-02-09T10:59:40.475" v="1543" actId="26606"/>
          <ac:spMkLst>
            <pc:docMk/>
            <pc:sldMk cId="1686954681" sldId="264"/>
            <ac:spMk id="30" creationId="{063BBA22-50EA-4C4D-BE05-F1CE4E63AA56}"/>
          </ac:spMkLst>
        </pc:spChg>
        <pc:spChg chg="add">
          <ac:chgData name="jill palmer" userId="7ae96487bb3885b3" providerId="LiveId" clId="{F13EC199-B523-4D71-89DE-522B03381AD1}" dt="2025-02-09T10:59:40.475" v="1543" actId="26606"/>
          <ac:spMkLst>
            <pc:docMk/>
            <pc:sldMk cId="1686954681" sldId="264"/>
            <ac:spMk id="35" creationId="{AE2B703B-46F9-481A-A605-82E2A828C4FA}"/>
          </ac:spMkLst>
        </pc:spChg>
        <pc:spChg chg="add">
          <ac:chgData name="jill palmer" userId="7ae96487bb3885b3" providerId="LiveId" clId="{F13EC199-B523-4D71-89DE-522B03381AD1}" dt="2025-02-09T10:59:40.475" v="1543" actId="26606"/>
          <ac:spMkLst>
            <pc:docMk/>
            <pc:sldMk cId="1686954681" sldId="264"/>
            <ac:spMk id="37" creationId="{F13BE4D7-0C3D-4906-B230-A1C5B4665CCF}"/>
          </ac:spMkLst>
        </pc:spChg>
        <pc:grpChg chg="add del">
          <ac:chgData name="jill palmer" userId="7ae96487bb3885b3" providerId="LiveId" clId="{F13EC199-B523-4D71-89DE-522B03381AD1}" dt="2025-02-09T10:58:43.782" v="1542" actId="26606"/>
          <ac:grpSpMkLst>
            <pc:docMk/>
            <pc:sldMk cId="1686954681" sldId="264"/>
            <ac:grpSpMk id="7" creationId="{AE1C45F0-260A-458C-96ED-C1F6D2151219}"/>
          </ac:grpSpMkLst>
        </pc:grpChg>
        <pc:graphicFrameChg chg="add mod modGraphic">
          <ac:chgData name="jill palmer" userId="7ae96487bb3885b3" providerId="LiveId" clId="{F13EC199-B523-4D71-89DE-522B03381AD1}" dt="2025-02-09T10:59:40.475" v="1543" actId="26606"/>
          <ac:graphicFrameMkLst>
            <pc:docMk/>
            <pc:sldMk cId="1686954681" sldId="264"/>
            <ac:graphicFrameMk id="6" creationId="{933E6399-DA49-D716-73B4-195B4DE46950}"/>
          </ac:graphicFrameMkLst>
        </pc:graphicFrameChg>
        <pc:graphicFrameChg chg="del mod">
          <ac:chgData name="jill palmer" userId="7ae96487bb3885b3" providerId="LiveId" clId="{F13EC199-B523-4D71-89DE-522B03381AD1}" dt="2025-02-09T10:51:00.331" v="762" actId="478"/>
          <ac:graphicFrameMkLst>
            <pc:docMk/>
            <pc:sldMk cId="1686954681" sldId="264"/>
            <ac:graphicFrameMk id="12" creationId="{FD219585-7C28-B14D-8258-9F8D586775D3}"/>
          </ac:graphicFrameMkLst>
        </pc:graphicFrameChg>
        <pc:cxnChg chg="add del">
          <ac:chgData name="jill palmer" userId="7ae96487bb3885b3" providerId="LiveId" clId="{F13EC199-B523-4D71-89DE-522B03381AD1}" dt="2025-02-09T10:58:43.782" v="1542" actId="26606"/>
          <ac:cxnSpMkLst>
            <pc:docMk/>
            <pc:sldMk cId="1686954681" sldId="264"/>
            <ac:cxnSpMk id="19" creationId="{6CF1BAF6-AD41-4082-B212-8A1F9A2E877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E25A6-B5B5-443E-AD78-941F7B0F735B}" type="doc">
      <dgm:prSet loTypeId="urn:microsoft.com/office/officeart/2016/7/layout/HorizontalActionList" loCatId="List" qsTypeId="urn:microsoft.com/office/officeart/2005/8/quickstyle/simple5" qsCatId="simple" csTypeId="urn:microsoft.com/office/officeart/2005/8/colors/accent2_2" csCatId="accent2" phldr="1"/>
      <dgm:spPr/>
      <dgm:t>
        <a:bodyPr/>
        <a:lstStyle/>
        <a:p>
          <a:endParaRPr lang="en-US"/>
        </a:p>
      </dgm:t>
    </dgm:pt>
    <dgm:pt modelId="{72B6F508-3220-4B4B-AB5D-920B64CB9E25}">
      <dgm:prSet/>
      <dgm:spPr/>
      <dgm:t>
        <a:bodyPr/>
        <a:lstStyle/>
        <a:p>
          <a:r>
            <a:rPr lang="en-US"/>
            <a:t>Improve</a:t>
          </a:r>
        </a:p>
      </dgm:t>
    </dgm:pt>
    <dgm:pt modelId="{4B68A11B-1603-4E39-8B90-23A44D423516}" type="parTrans" cxnId="{69B826FE-047D-48CA-9FFE-45E8554617E8}">
      <dgm:prSet/>
      <dgm:spPr/>
      <dgm:t>
        <a:bodyPr/>
        <a:lstStyle/>
        <a:p>
          <a:endParaRPr lang="en-US"/>
        </a:p>
      </dgm:t>
    </dgm:pt>
    <dgm:pt modelId="{30534C7F-BA82-4502-AC7F-629D5A6F3CC5}" type="sibTrans" cxnId="{69B826FE-047D-48CA-9FFE-45E8554617E8}">
      <dgm:prSet/>
      <dgm:spPr/>
      <dgm:t>
        <a:bodyPr/>
        <a:lstStyle/>
        <a:p>
          <a:endParaRPr lang="en-US"/>
        </a:p>
      </dgm:t>
    </dgm:pt>
    <dgm:pt modelId="{8E019108-6048-4072-8A46-72A96875892F}">
      <dgm:prSet/>
      <dgm:spPr/>
      <dgm:t>
        <a:bodyPr/>
        <a:lstStyle/>
        <a:p>
          <a:r>
            <a:rPr lang="en-US" dirty="0"/>
            <a:t>Improve Financial Literacy</a:t>
          </a:r>
        </a:p>
      </dgm:t>
    </dgm:pt>
    <dgm:pt modelId="{5A40E07C-63E1-42F9-A23B-093EECCEBA53}" type="parTrans" cxnId="{E13222AC-8C05-4BD2-9688-59F3E0369122}">
      <dgm:prSet/>
      <dgm:spPr/>
      <dgm:t>
        <a:bodyPr/>
        <a:lstStyle/>
        <a:p>
          <a:endParaRPr lang="en-US"/>
        </a:p>
      </dgm:t>
    </dgm:pt>
    <dgm:pt modelId="{7C3F200B-2C41-42A1-8516-BF180AA978FA}" type="sibTrans" cxnId="{E13222AC-8C05-4BD2-9688-59F3E0369122}">
      <dgm:prSet/>
      <dgm:spPr/>
      <dgm:t>
        <a:bodyPr/>
        <a:lstStyle/>
        <a:p>
          <a:endParaRPr lang="en-US"/>
        </a:p>
      </dgm:t>
    </dgm:pt>
    <dgm:pt modelId="{C9775BC8-BB31-4540-B1F8-7D5085563B93}">
      <dgm:prSet/>
      <dgm:spPr/>
      <dgm:t>
        <a:bodyPr/>
        <a:lstStyle/>
        <a:p>
          <a:r>
            <a:rPr lang="en-US" dirty="0"/>
            <a:t>Provide</a:t>
          </a:r>
        </a:p>
      </dgm:t>
    </dgm:pt>
    <dgm:pt modelId="{20D14FD9-850E-461E-A3AB-C7FB992E7B10}" type="parTrans" cxnId="{C3C3AC64-BE4C-43C8-9D5E-C99CC668C4F1}">
      <dgm:prSet/>
      <dgm:spPr/>
      <dgm:t>
        <a:bodyPr/>
        <a:lstStyle/>
        <a:p>
          <a:endParaRPr lang="en-US"/>
        </a:p>
      </dgm:t>
    </dgm:pt>
    <dgm:pt modelId="{59BD914D-C628-4FD1-AC61-97CA101EAF03}" type="sibTrans" cxnId="{C3C3AC64-BE4C-43C8-9D5E-C99CC668C4F1}">
      <dgm:prSet/>
      <dgm:spPr/>
      <dgm:t>
        <a:bodyPr/>
        <a:lstStyle/>
        <a:p>
          <a:endParaRPr lang="en-US"/>
        </a:p>
      </dgm:t>
    </dgm:pt>
    <dgm:pt modelId="{C9A3506D-1756-46E8-9452-9F474AA74765}">
      <dgm:prSet/>
      <dgm:spPr/>
      <dgm:t>
        <a:bodyPr/>
        <a:lstStyle/>
        <a:p>
          <a:r>
            <a:rPr lang="en-US" dirty="0"/>
            <a:t>Provide Accurate Information </a:t>
          </a:r>
        </a:p>
      </dgm:t>
    </dgm:pt>
    <dgm:pt modelId="{2E2501EC-526A-4287-BC3D-3FEACBFAFDBF}" type="parTrans" cxnId="{E6C458A3-E790-41C9-8EF5-C0E00DC7DD57}">
      <dgm:prSet/>
      <dgm:spPr/>
      <dgm:t>
        <a:bodyPr/>
        <a:lstStyle/>
        <a:p>
          <a:endParaRPr lang="en-US"/>
        </a:p>
      </dgm:t>
    </dgm:pt>
    <dgm:pt modelId="{4F42C2F8-3130-4969-BA8D-2166FD438B4C}" type="sibTrans" cxnId="{E6C458A3-E790-41C9-8EF5-C0E00DC7DD57}">
      <dgm:prSet/>
      <dgm:spPr/>
      <dgm:t>
        <a:bodyPr/>
        <a:lstStyle/>
        <a:p>
          <a:endParaRPr lang="en-US"/>
        </a:p>
      </dgm:t>
    </dgm:pt>
    <dgm:pt modelId="{A10F01C4-3C02-4DCE-B832-22B1B001D4EC}">
      <dgm:prSet/>
      <dgm:spPr/>
      <dgm:t>
        <a:bodyPr/>
        <a:lstStyle/>
        <a:p>
          <a:r>
            <a:rPr lang="en-US" dirty="0"/>
            <a:t>Provide the user a complete platform without worry of information accuracy</a:t>
          </a:r>
        </a:p>
      </dgm:t>
    </dgm:pt>
    <dgm:pt modelId="{154951F6-6F05-47AF-A801-3670622A8E36}" type="parTrans" cxnId="{87B518F7-EABC-478E-8371-848D31C329DD}">
      <dgm:prSet/>
      <dgm:spPr/>
      <dgm:t>
        <a:bodyPr/>
        <a:lstStyle/>
        <a:p>
          <a:endParaRPr lang="en-US"/>
        </a:p>
      </dgm:t>
    </dgm:pt>
    <dgm:pt modelId="{1C353096-83EE-4ABE-B2E4-3D1F2A0D4E5C}" type="sibTrans" cxnId="{87B518F7-EABC-478E-8371-848D31C329DD}">
      <dgm:prSet/>
      <dgm:spPr/>
      <dgm:t>
        <a:bodyPr/>
        <a:lstStyle/>
        <a:p>
          <a:endParaRPr lang="en-US"/>
        </a:p>
      </dgm:t>
    </dgm:pt>
    <dgm:pt modelId="{BA0CD692-D5FF-44C1-A030-90892D5D5886}">
      <dgm:prSet/>
      <dgm:spPr/>
      <dgm:t>
        <a:bodyPr/>
        <a:lstStyle/>
        <a:p>
          <a:r>
            <a:rPr lang="en-US" dirty="0"/>
            <a:t>Support</a:t>
          </a:r>
        </a:p>
      </dgm:t>
    </dgm:pt>
    <dgm:pt modelId="{1EFEE35B-CF5F-44B3-AB91-8FDB9F87722E}" type="parTrans" cxnId="{CAAA1E74-897E-4313-A2FB-E4C3B0824D70}">
      <dgm:prSet/>
      <dgm:spPr/>
      <dgm:t>
        <a:bodyPr/>
        <a:lstStyle/>
        <a:p>
          <a:endParaRPr lang="en-US"/>
        </a:p>
      </dgm:t>
    </dgm:pt>
    <dgm:pt modelId="{A7CE51E4-0002-4B7D-84D0-A0BA7623BF30}" type="sibTrans" cxnId="{CAAA1E74-897E-4313-A2FB-E4C3B0824D70}">
      <dgm:prSet/>
      <dgm:spPr/>
      <dgm:t>
        <a:bodyPr/>
        <a:lstStyle/>
        <a:p>
          <a:endParaRPr lang="en-US"/>
        </a:p>
      </dgm:t>
    </dgm:pt>
    <dgm:pt modelId="{CB301CA9-143C-4065-B0B0-896CDF5CE0FC}">
      <dgm:prSet/>
      <dgm:spPr/>
      <dgm:t>
        <a:bodyPr/>
        <a:lstStyle/>
        <a:p>
          <a:r>
            <a:rPr lang="en-US" dirty="0"/>
            <a:t>Support People</a:t>
          </a:r>
        </a:p>
      </dgm:t>
    </dgm:pt>
    <dgm:pt modelId="{0B87AF3A-AE5E-475E-AF93-F946CDC76BFB}" type="parTrans" cxnId="{B2348CA0-570D-4F87-9105-AD29717E15C4}">
      <dgm:prSet/>
      <dgm:spPr/>
      <dgm:t>
        <a:bodyPr/>
        <a:lstStyle/>
        <a:p>
          <a:endParaRPr lang="en-US"/>
        </a:p>
      </dgm:t>
    </dgm:pt>
    <dgm:pt modelId="{EAB7D70E-BE78-4D92-A1F5-87D186609E34}" type="sibTrans" cxnId="{B2348CA0-570D-4F87-9105-AD29717E15C4}">
      <dgm:prSet/>
      <dgm:spPr/>
      <dgm:t>
        <a:bodyPr/>
        <a:lstStyle/>
        <a:p>
          <a:endParaRPr lang="en-US"/>
        </a:p>
      </dgm:t>
    </dgm:pt>
    <dgm:pt modelId="{726D334F-5A2D-4873-BDC7-AB70DF6E913A}">
      <dgm:prSet/>
      <dgm:spPr/>
      <dgm:t>
        <a:bodyPr/>
        <a:lstStyle/>
        <a:p>
          <a:r>
            <a:rPr lang="en-US" dirty="0"/>
            <a:t>Help support people with cost of living with prudent financial practices </a:t>
          </a:r>
        </a:p>
      </dgm:t>
    </dgm:pt>
    <dgm:pt modelId="{0898998A-3BB7-4303-9B37-C09F29EAEB09}" type="parTrans" cxnId="{9CBCDB8B-86AB-43A0-8E28-AC36B46CF25C}">
      <dgm:prSet/>
      <dgm:spPr/>
      <dgm:t>
        <a:bodyPr/>
        <a:lstStyle/>
        <a:p>
          <a:endParaRPr lang="en-US"/>
        </a:p>
      </dgm:t>
    </dgm:pt>
    <dgm:pt modelId="{824562D4-52DD-4D4C-91B7-3CCD20B66C55}" type="sibTrans" cxnId="{9CBCDB8B-86AB-43A0-8E28-AC36B46CF25C}">
      <dgm:prSet/>
      <dgm:spPr/>
      <dgm:t>
        <a:bodyPr/>
        <a:lstStyle/>
        <a:p>
          <a:endParaRPr lang="en-US"/>
        </a:p>
      </dgm:t>
    </dgm:pt>
    <dgm:pt modelId="{4C5552D9-2414-4313-B388-667C28A700C4}">
      <dgm:prSet/>
      <dgm:spPr/>
      <dgm:t>
        <a:bodyPr/>
        <a:lstStyle/>
        <a:p>
          <a:r>
            <a:rPr lang="en-US" dirty="0"/>
            <a:t>Provide a centralized hub for financial information on all topics</a:t>
          </a:r>
        </a:p>
      </dgm:t>
    </dgm:pt>
    <dgm:pt modelId="{E2274A69-22E5-4C95-BD75-AB640BFF4883}" type="sibTrans" cxnId="{7984696D-BF6E-4B4A-8972-A29C7015A345}">
      <dgm:prSet/>
      <dgm:spPr/>
      <dgm:t>
        <a:bodyPr/>
        <a:lstStyle/>
        <a:p>
          <a:endParaRPr lang="en-US"/>
        </a:p>
      </dgm:t>
    </dgm:pt>
    <dgm:pt modelId="{59FE5D7B-BCB6-461B-AB32-71BECAD2E8FA}" type="parTrans" cxnId="{7984696D-BF6E-4B4A-8972-A29C7015A345}">
      <dgm:prSet/>
      <dgm:spPr/>
      <dgm:t>
        <a:bodyPr/>
        <a:lstStyle/>
        <a:p>
          <a:endParaRPr lang="en-US"/>
        </a:p>
      </dgm:t>
    </dgm:pt>
    <dgm:pt modelId="{F331B617-1E7E-4C27-9D34-4C7C8B08220E}" type="pres">
      <dgm:prSet presAssocID="{469E25A6-B5B5-443E-AD78-941F7B0F735B}" presName="Name0" presStyleCnt="0">
        <dgm:presLayoutVars>
          <dgm:dir/>
          <dgm:animLvl val="lvl"/>
          <dgm:resizeHandles val="exact"/>
        </dgm:presLayoutVars>
      </dgm:prSet>
      <dgm:spPr/>
    </dgm:pt>
    <dgm:pt modelId="{426AC788-5770-4067-B090-B677B822CE81}" type="pres">
      <dgm:prSet presAssocID="{72B6F508-3220-4B4B-AB5D-920B64CB9E25}" presName="composite" presStyleCnt="0"/>
      <dgm:spPr/>
    </dgm:pt>
    <dgm:pt modelId="{362F2A7A-CF82-4F42-9638-8E9A76ADD7E8}" type="pres">
      <dgm:prSet presAssocID="{72B6F508-3220-4B4B-AB5D-920B64CB9E25}" presName="parTx" presStyleLbl="alignNode1" presStyleIdx="0" presStyleCnt="3">
        <dgm:presLayoutVars>
          <dgm:chMax val="0"/>
          <dgm:chPref val="0"/>
        </dgm:presLayoutVars>
      </dgm:prSet>
      <dgm:spPr/>
    </dgm:pt>
    <dgm:pt modelId="{77FE1201-99AB-46CC-B5E8-4DF5613DDA52}" type="pres">
      <dgm:prSet presAssocID="{72B6F508-3220-4B4B-AB5D-920B64CB9E25}" presName="desTx" presStyleLbl="alignAccFollowNode1" presStyleIdx="0" presStyleCnt="3">
        <dgm:presLayoutVars/>
      </dgm:prSet>
      <dgm:spPr/>
    </dgm:pt>
    <dgm:pt modelId="{28A9C050-B2B0-4C36-9E86-18AAFC343752}" type="pres">
      <dgm:prSet presAssocID="{30534C7F-BA82-4502-AC7F-629D5A6F3CC5}" presName="space" presStyleCnt="0"/>
      <dgm:spPr/>
    </dgm:pt>
    <dgm:pt modelId="{18C071CB-7DDF-41F7-8EC7-ABA9BA0443E9}" type="pres">
      <dgm:prSet presAssocID="{C9775BC8-BB31-4540-B1F8-7D5085563B93}" presName="composite" presStyleCnt="0"/>
      <dgm:spPr/>
    </dgm:pt>
    <dgm:pt modelId="{A2A39BF2-0D26-4294-81F7-9CA9506B6DB8}" type="pres">
      <dgm:prSet presAssocID="{C9775BC8-BB31-4540-B1F8-7D5085563B93}" presName="parTx" presStyleLbl="alignNode1" presStyleIdx="1" presStyleCnt="3">
        <dgm:presLayoutVars>
          <dgm:chMax val="0"/>
          <dgm:chPref val="0"/>
        </dgm:presLayoutVars>
      </dgm:prSet>
      <dgm:spPr/>
    </dgm:pt>
    <dgm:pt modelId="{FD7660EE-020A-4EFF-B8D4-7E3C5EF4139F}" type="pres">
      <dgm:prSet presAssocID="{C9775BC8-BB31-4540-B1F8-7D5085563B93}" presName="desTx" presStyleLbl="alignAccFollowNode1" presStyleIdx="1" presStyleCnt="3">
        <dgm:presLayoutVars/>
      </dgm:prSet>
      <dgm:spPr/>
    </dgm:pt>
    <dgm:pt modelId="{D73F60B0-A470-4FD1-8579-1F38D2677707}" type="pres">
      <dgm:prSet presAssocID="{59BD914D-C628-4FD1-AC61-97CA101EAF03}" presName="space" presStyleCnt="0"/>
      <dgm:spPr/>
    </dgm:pt>
    <dgm:pt modelId="{387FD8F6-FB7D-441B-A663-0994B072ECD9}" type="pres">
      <dgm:prSet presAssocID="{BA0CD692-D5FF-44C1-A030-90892D5D5886}" presName="composite" presStyleCnt="0"/>
      <dgm:spPr/>
    </dgm:pt>
    <dgm:pt modelId="{0B20044E-B8B7-4AF7-8856-3663EF4D51C1}" type="pres">
      <dgm:prSet presAssocID="{BA0CD692-D5FF-44C1-A030-90892D5D5886}" presName="parTx" presStyleLbl="alignNode1" presStyleIdx="2" presStyleCnt="3">
        <dgm:presLayoutVars>
          <dgm:chMax val="0"/>
          <dgm:chPref val="0"/>
        </dgm:presLayoutVars>
      </dgm:prSet>
      <dgm:spPr/>
    </dgm:pt>
    <dgm:pt modelId="{5CEE96A6-9F1D-4FD0-9C3B-4C979799AAB8}" type="pres">
      <dgm:prSet presAssocID="{BA0CD692-D5FF-44C1-A030-90892D5D5886}" presName="desTx" presStyleLbl="alignAccFollowNode1" presStyleIdx="2" presStyleCnt="3">
        <dgm:presLayoutVars/>
      </dgm:prSet>
      <dgm:spPr/>
    </dgm:pt>
  </dgm:ptLst>
  <dgm:cxnLst>
    <dgm:cxn modelId="{67672608-3333-4073-98B5-4AD70EA488F8}" type="presOf" srcId="{BA0CD692-D5FF-44C1-A030-90892D5D5886}" destId="{0B20044E-B8B7-4AF7-8856-3663EF4D51C1}" srcOrd="0" destOrd="0" presId="urn:microsoft.com/office/officeart/2016/7/layout/HorizontalActionList"/>
    <dgm:cxn modelId="{C3C3AC64-BE4C-43C8-9D5E-C99CC668C4F1}" srcId="{469E25A6-B5B5-443E-AD78-941F7B0F735B}" destId="{C9775BC8-BB31-4540-B1F8-7D5085563B93}" srcOrd="1" destOrd="0" parTransId="{20D14FD9-850E-461E-A3AB-C7FB992E7B10}" sibTransId="{59BD914D-C628-4FD1-AC61-97CA101EAF03}"/>
    <dgm:cxn modelId="{306F336B-9E5A-4ECA-9C7B-7B4585AC296F}" type="presOf" srcId="{4C5552D9-2414-4313-B388-667C28A700C4}" destId="{77FE1201-99AB-46CC-B5E8-4DF5613DDA52}" srcOrd="0" destOrd="1" presId="urn:microsoft.com/office/officeart/2016/7/layout/HorizontalActionList"/>
    <dgm:cxn modelId="{7984696D-BF6E-4B4A-8972-A29C7015A345}" srcId="{8E019108-6048-4072-8A46-72A96875892F}" destId="{4C5552D9-2414-4313-B388-667C28A700C4}" srcOrd="0" destOrd="0" parTransId="{59FE5D7B-BCB6-461B-AB32-71BECAD2E8FA}" sibTransId="{E2274A69-22E5-4C95-BD75-AB640BFF4883}"/>
    <dgm:cxn modelId="{83E5C54E-6B64-40C9-ABC6-26DC264554AC}" type="presOf" srcId="{C9775BC8-BB31-4540-B1F8-7D5085563B93}" destId="{A2A39BF2-0D26-4294-81F7-9CA9506B6DB8}" srcOrd="0" destOrd="0" presId="urn:microsoft.com/office/officeart/2016/7/layout/HorizontalActionList"/>
    <dgm:cxn modelId="{85BE8072-71E2-4F0A-9AED-D8FE38696C90}" type="presOf" srcId="{72B6F508-3220-4B4B-AB5D-920B64CB9E25}" destId="{362F2A7A-CF82-4F42-9638-8E9A76ADD7E8}" srcOrd="0" destOrd="0" presId="urn:microsoft.com/office/officeart/2016/7/layout/HorizontalActionList"/>
    <dgm:cxn modelId="{EB7A0154-09EE-4BDE-A8D4-C39040582F83}" type="presOf" srcId="{726D334F-5A2D-4873-BDC7-AB70DF6E913A}" destId="{5CEE96A6-9F1D-4FD0-9C3B-4C979799AAB8}" srcOrd="0" destOrd="1" presId="urn:microsoft.com/office/officeart/2016/7/layout/HorizontalActionList"/>
    <dgm:cxn modelId="{CAAA1E74-897E-4313-A2FB-E4C3B0824D70}" srcId="{469E25A6-B5B5-443E-AD78-941F7B0F735B}" destId="{BA0CD692-D5FF-44C1-A030-90892D5D5886}" srcOrd="2" destOrd="0" parTransId="{1EFEE35B-CF5F-44B3-AB91-8FDB9F87722E}" sibTransId="{A7CE51E4-0002-4B7D-84D0-A0BA7623BF30}"/>
    <dgm:cxn modelId="{7595A376-F453-4EE2-A5E8-D820A66503C6}" type="presOf" srcId="{469E25A6-B5B5-443E-AD78-941F7B0F735B}" destId="{F331B617-1E7E-4C27-9D34-4C7C8B08220E}" srcOrd="0" destOrd="0" presId="urn:microsoft.com/office/officeart/2016/7/layout/HorizontalActionList"/>
    <dgm:cxn modelId="{EA9FC67D-64AE-4E16-A6E0-9C9BA23B7F0F}" type="presOf" srcId="{8E019108-6048-4072-8A46-72A96875892F}" destId="{77FE1201-99AB-46CC-B5E8-4DF5613DDA52}" srcOrd="0" destOrd="0" presId="urn:microsoft.com/office/officeart/2016/7/layout/HorizontalActionList"/>
    <dgm:cxn modelId="{9CBCDB8B-86AB-43A0-8E28-AC36B46CF25C}" srcId="{CB301CA9-143C-4065-B0B0-896CDF5CE0FC}" destId="{726D334F-5A2D-4873-BDC7-AB70DF6E913A}" srcOrd="0" destOrd="0" parTransId="{0898998A-3BB7-4303-9B37-C09F29EAEB09}" sibTransId="{824562D4-52DD-4D4C-91B7-3CCD20B66C55}"/>
    <dgm:cxn modelId="{B2348CA0-570D-4F87-9105-AD29717E15C4}" srcId="{BA0CD692-D5FF-44C1-A030-90892D5D5886}" destId="{CB301CA9-143C-4065-B0B0-896CDF5CE0FC}" srcOrd="0" destOrd="0" parTransId="{0B87AF3A-AE5E-475E-AF93-F946CDC76BFB}" sibTransId="{EAB7D70E-BE78-4D92-A1F5-87D186609E34}"/>
    <dgm:cxn modelId="{E6C458A3-E790-41C9-8EF5-C0E00DC7DD57}" srcId="{C9775BC8-BB31-4540-B1F8-7D5085563B93}" destId="{C9A3506D-1756-46E8-9452-9F474AA74765}" srcOrd="0" destOrd="0" parTransId="{2E2501EC-526A-4287-BC3D-3FEACBFAFDBF}" sibTransId="{4F42C2F8-3130-4969-BA8D-2166FD438B4C}"/>
    <dgm:cxn modelId="{E13222AC-8C05-4BD2-9688-59F3E0369122}" srcId="{72B6F508-3220-4B4B-AB5D-920B64CB9E25}" destId="{8E019108-6048-4072-8A46-72A96875892F}" srcOrd="0" destOrd="0" parTransId="{5A40E07C-63E1-42F9-A23B-093EECCEBA53}" sibTransId="{7C3F200B-2C41-42A1-8516-BF180AA978FA}"/>
    <dgm:cxn modelId="{53E13FB3-BA38-43E8-8384-A913161B9FF7}" type="presOf" srcId="{C9A3506D-1756-46E8-9452-9F474AA74765}" destId="{FD7660EE-020A-4EFF-B8D4-7E3C5EF4139F}" srcOrd="0" destOrd="0" presId="urn:microsoft.com/office/officeart/2016/7/layout/HorizontalActionList"/>
    <dgm:cxn modelId="{ECDB58B4-81ED-4C82-BEDD-02B144D851B8}" type="presOf" srcId="{CB301CA9-143C-4065-B0B0-896CDF5CE0FC}" destId="{5CEE96A6-9F1D-4FD0-9C3B-4C979799AAB8}" srcOrd="0" destOrd="0" presId="urn:microsoft.com/office/officeart/2016/7/layout/HorizontalActionList"/>
    <dgm:cxn modelId="{7E0058B6-CD2D-42DA-8A72-B8BCC831EC00}" type="presOf" srcId="{A10F01C4-3C02-4DCE-B832-22B1B001D4EC}" destId="{FD7660EE-020A-4EFF-B8D4-7E3C5EF4139F}" srcOrd="0" destOrd="1" presId="urn:microsoft.com/office/officeart/2016/7/layout/HorizontalActionList"/>
    <dgm:cxn modelId="{87B518F7-EABC-478E-8371-848D31C329DD}" srcId="{C9A3506D-1756-46E8-9452-9F474AA74765}" destId="{A10F01C4-3C02-4DCE-B832-22B1B001D4EC}" srcOrd="0" destOrd="0" parTransId="{154951F6-6F05-47AF-A801-3670622A8E36}" sibTransId="{1C353096-83EE-4ABE-B2E4-3D1F2A0D4E5C}"/>
    <dgm:cxn modelId="{69B826FE-047D-48CA-9FFE-45E8554617E8}" srcId="{469E25A6-B5B5-443E-AD78-941F7B0F735B}" destId="{72B6F508-3220-4B4B-AB5D-920B64CB9E25}" srcOrd="0" destOrd="0" parTransId="{4B68A11B-1603-4E39-8B90-23A44D423516}" sibTransId="{30534C7F-BA82-4502-AC7F-629D5A6F3CC5}"/>
    <dgm:cxn modelId="{B9395CAB-85EC-42EC-812E-EEBC53AD2473}" type="presParOf" srcId="{F331B617-1E7E-4C27-9D34-4C7C8B08220E}" destId="{426AC788-5770-4067-B090-B677B822CE81}" srcOrd="0" destOrd="0" presId="urn:microsoft.com/office/officeart/2016/7/layout/HorizontalActionList"/>
    <dgm:cxn modelId="{0524B3EC-B7E7-44F0-B471-F9EC8A6FC09C}" type="presParOf" srcId="{426AC788-5770-4067-B090-B677B822CE81}" destId="{362F2A7A-CF82-4F42-9638-8E9A76ADD7E8}" srcOrd="0" destOrd="0" presId="urn:microsoft.com/office/officeart/2016/7/layout/HorizontalActionList"/>
    <dgm:cxn modelId="{7F8519B7-A63D-495B-ABF4-93A1E0413AC1}" type="presParOf" srcId="{426AC788-5770-4067-B090-B677B822CE81}" destId="{77FE1201-99AB-46CC-B5E8-4DF5613DDA52}" srcOrd="1" destOrd="0" presId="urn:microsoft.com/office/officeart/2016/7/layout/HorizontalActionList"/>
    <dgm:cxn modelId="{522A2FC0-DEA9-4961-835D-BB7FEC83D689}" type="presParOf" srcId="{F331B617-1E7E-4C27-9D34-4C7C8B08220E}" destId="{28A9C050-B2B0-4C36-9E86-18AAFC343752}" srcOrd="1" destOrd="0" presId="urn:microsoft.com/office/officeart/2016/7/layout/HorizontalActionList"/>
    <dgm:cxn modelId="{18BBCFBC-C1BF-4204-9183-D851B264B8BA}" type="presParOf" srcId="{F331B617-1E7E-4C27-9D34-4C7C8B08220E}" destId="{18C071CB-7DDF-41F7-8EC7-ABA9BA0443E9}" srcOrd="2" destOrd="0" presId="urn:microsoft.com/office/officeart/2016/7/layout/HorizontalActionList"/>
    <dgm:cxn modelId="{8A67FCB6-397E-4ADD-A4E3-D11134AA3615}" type="presParOf" srcId="{18C071CB-7DDF-41F7-8EC7-ABA9BA0443E9}" destId="{A2A39BF2-0D26-4294-81F7-9CA9506B6DB8}" srcOrd="0" destOrd="0" presId="urn:microsoft.com/office/officeart/2016/7/layout/HorizontalActionList"/>
    <dgm:cxn modelId="{02FF50F7-4131-4C79-90DE-48AA0DA270DB}" type="presParOf" srcId="{18C071CB-7DDF-41F7-8EC7-ABA9BA0443E9}" destId="{FD7660EE-020A-4EFF-B8D4-7E3C5EF4139F}" srcOrd="1" destOrd="0" presId="urn:microsoft.com/office/officeart/2016/7/layout/HorizontalActionList"/>
    <dgm:cxn modelId="{AE272372-B172-466D-B0CD-405116BC293C}" type="presParOf" srcId="{F331B617-1E7E-4C27-9D34-4C7C8B08220E}" destId="{D73F60B0-A470-4FD1-8579-1F38D2677707}" srcOrd="3" destOrd="0" presId="urn:microsoft.com/office/officeart/2016/7/layout/HorizontalActionList"/>
    <dgm:cxn modelId="{7A5AADF9-EE88-43B3-BB5B-4343226D540A}" type="presParOf" srcId="{F331B617-1E7E-4C27-9D34-4C7C8B08220E}" destId="{387FD8F6-FB7D-441B-A663-0994B072ECD9}" srcOrd="4" destOrd="0" presId="urn:microsoft.com/office/officeart/2016/7/layout/HorizontalActionList"/>
    <dgm:cxn modelId="{A7B8ABAE-4E9D-4960-819D-9CD23CE69A01}" type="presParOf" srcId="{387FD8F6-FB7D-441B-A663-0994B072ECD9}" destId="{0B20044E-B8B7-4AF7-8856-3663EF4D51C1}" srcOrd="0" destOrd="0" presId="urn:microsoft.com/office/officeart/2016/7/layout/HorizontalActionList"/>
    <dgm:cxn modelId="{578E9651-E2A6-44AE-9B48-1B38147BB0F9}" type="presParOf" srcId="{387FD8F6-FB7D-441B-A663-0994B072ECD9}" destId="{5CEE96A6-9F1D-4FD0-9C3B-4C979799AAB8}"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D14B75-7518-49B4-B4A0-2919CCEA90DF}"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n-US"/>
        </a:p>
      </dgm:t>
    </dgm:pt>
    <dgm:pt modelId="{F74001FA-DB36-4619-B6F2-FB9EE4B1754E}">
      <dgm:prSet/>
      <dgm:spPr/>
      <dgm:t>
        <a:bodyPr/>
        <a:lstStyle/>
        <a:p>
          <a:r>
            <a:rPr lang="en-GB" dirty="0"/>
            <a:t>WealthWise is an educational platform that aims to incentivize a desire to learn and help anyone manage their finances</a:t>
          </a:r>
          <a:endParaRPr lang="en-US" dirty="0"/>
        </a:p>
      </dgm:t>
    </dgm:pt>
    <dgm:pt modelId="{C99E001C-CB34-4333-A375-FA4329AFF9B5}" type="parTrans" cxnId="{48C6B60A-1235-44FD-AE82-1CC50063A5CC}">
      <dgm:prSet/>
      <dgm:spPr/>
      <dgm:t>
        <a:bodyPr/>
        <a:lstStyle/>
        <a:p>
          <a:endParaRPr lang="en-US"/>
        </a:p>
      </dgm:t>
    </dgm:pt>
    <dgm:pt modelId="{CF89575D-297F-4025-B50D-184CFC9114A0}" type="sibTrans" cxnId="{48C6B60A-1235-44FD-AE82-1CC50063A5CC}">
      <dgm:prSet/>
      <dgm:spPr/>
      <dgm:t>
        <a:bodyPr/>
        <a:lstStyle/>
        <a:p>
          <a:endParaRPr lang="en-US"/>
        </a:p>
      </dgm:t>
    </dgm:pt>
    <dgm:pt modelId="{9E4DDCF0-BC7A-4100-B520-1C83B3B7D14D}">
      <dgm:prSet/>
      <dgm:spPr/>
      <dgm:t>
        <a:bodyPr/>
        <a:lstStyle/>
        <a:p>
          <a:r>
            <a:rPr lang="en-GB"/>
            <a:t>The mission is to help make financial education enjoyable and accessible to everyone </a:t>
          </a:r>
          <a:endParaRPr lang="en-US"/>
        </a:p>
      </dgm:t>
    </dgm:pt>
    <dgm:pt modelId="{2588BD57-389E-47AA-96D8-5C3B104BB14E}" type="parTrans" cxnId="{58278BB1-2F5D-47A5-A7A3-AA03A7674674}">
      <dgm:prSet/>
      <dgm:spPr/>
      <dgm:t>
        <a:bodyPr/>
        <a:lstStyle/>
        <a:p>
          <a:endParaRPr lang="en-US"/>
        </a:p>
      </dgm:t>
    </dgm:pt>
    <dgm:pt modelId="{B4158D71-AD2F-4D8D-9FA3-B7F8EA999516}" type="sibTrans" cxnId="{58278BB1-2F5D-47A5-A7A3-AA03A7674674}">
      <dgm:prSet/>
      <dgm:spPr/>
      <dgm:t>
        <a:bodyPr/>
        <a:lstStyle/>
        <a:p>
          <a:endParaRPr lang="en-US"/>
        </a:p>
      </dgm:t>
    </dgm:pt>
    <dgm:pt modelId="{E4F9DCF7-F68A-4FF0-BF5A-132155392487}">
      <dgm:prSet/>
      <dgm:spPr/>
      <dgm:t>
        <a:bodyPr/>
        <a:lstStyle/>
        <a:p>
          <a:r>
            <a:rPr lang="en-GB"/>
            <a:t>Our vision is to create a complete platform with integrated partners that allow users to learn about finance and manage their accounts. </a:t>
          </a:r>
          <a:endParaRPr lang="en-US"/>
        </a:p>
      </dgm:t>
    </dgm:pt>
    <dgm:pt modelId="{AD97E7F1-24CD-43D2-A9D4-D2274687B676}" type="parTrans" cxnId="{D2CADD06-B4B7-4450-B177-4D1348D2CB01}">
      <dgm:prSet/>
      <dgm:spPr/>
      <dgm:t>
        <a:bodyPr/>
        <a:lstStyle/>
        <a:p>
          <a:endParaRPr lang="en-US"/>
        </a:p>
      </dgm:t>
    </dgm:pt>
    <dgm:pt modelId="{BE388B2E-B693-4D4F-9F61-4EBE6F8FAD1B}" type="sibTrans" cxnId="{D2CADD06-B4B7-4450-B177-4D1348D2CB01}">
      <dgm:prSet/>
      <dgm:spPr/>
      <dgm:t>
        <a:bodyPr/>
        <a:lstStyle/>
        <a:p>
          <a:endParaRPr lang="en-US"/>
        </a:p>
      </dgm:t>
    </dgm:pt>
    <dgm:pt modelId="{82455C79-3A98-43B0-9FA5-0B35DCE6E936}" type="pres">
      <dgm:prSet presAssocID="{9AD14B75-7518-49B4-B4A0-2919CCEA90DF}" presName="outerComposite" presStyleCnt="0">
        <dgm:presLayoutVars>
          <dgm:chMax val="5"/>
          <dgm:dir/>
          <dgm:resizeHandles val="exact"/>
        </dgm:presLayoutVars>
      </dgm:prSet>
      <dgm:spPr/>
    </dgm:pt>
    <dgm:pt modelId="{945254D7-17AD-4E42-B63F-688DB7B4CA2D}" type="pres">
      <dgm:prSet presAssocID="{9AD14B75-7518-49B4-B4A0-2919CCEA90DF}" presName="dummyMaxCanvas" presStyleCnt="0">
        <dgm:presLayoutVars/>
      </dgm:prSet>
      <dgm:spPr/>
    </dgm:pt>
    <dgm:pt modelId="{30D83693-E486-4EC7-82E2-A590BBE82977}" type="pres">
      <dgm:prSet presAssocID="{9AD14B75-7518-49B4-B4A0-2919CCEA90DF}" presName="ThreeNodes_1" presStyleLbl="node1" presStyleIdx="0" presStyleCnt="3">
        <dgm:presLayoutVars>
          <dgm:bulletEnabled val="1"/>
        </dgm:presLayoutVars>
      </dgm:prSet>
      <dgm:spPr/>
    </dgm:pt>
    <dgm:pt modelId="{80F55314-354B-4768-A858-895DA5409F50}" type="pres">
      <dgm:prSet presAssocID="{9AD14B75-7518-49B4-B4A0-2919CCEA90DF}" presName="ThreeNodes_2" presStyleLbl="node1" presStyleIdx="1" presStyleCnt="3">
        <dgm:presLayoutVars>
          <dgm:bulletEnabled val="1"/>
        </dgm:presLayoutVars>
      </dgm:prSet>
      <dgm:spPr/>
    </dgm:pt>
    <dgm:pt modelId="{CBB832F2-2EA6-4826-A0CC-B4ABBC219EE3}" type="pres">
      <dgm:prSet presAssocID="{9AD14B75-7518-49B4-B4A0-2919CCEA90DF}" presName="ThreeNodes_3" presStyleLbl="node1" presStyleIdx="2" presStyleCnt="3">
        <dgm:presLayoutVars>
          <dgm:bulletEnabled val="1"/>
        </dgm:presLayoutVars>
      </dgm:prSet>
      <dgm:spPr/>
    </dgm:pt>
    <dgm:pt modelId="{94B9313D-9A4B-46DC-9D9F-DDA289534CF9}" type="pres">
      <dgm:prSet presAssocID="{9AD14B75-7518-49B4-B4A0-2919CCEA90DF}" presName="ThreeConn_1-2" presStyleLbl="fgAccFollowNode1" presStyleIdx="0" presStyleCnt="2">
        <dgm:presLayoutVars>
          <dgm:bulletEnabled val="1"/>
        </dgm:presLayoutVars>
      </dgm:prSet>
      <dgm:spPr/>
    </dgm:pt>
    <dgm:pt modelId="{80BEB6EA-5AEE-43CF-B187-EB67EFDD0F71}" type="pres">
      <dgm:prSet presAssocID="{9AD14B75-7518-49B4-B4A0-2919CCEA90DF}" presName="ThreeConn_2-3" presStyleLbl="fgAccFollowNode1" presStyleIdx="1" presStyleCnt="2">
        <dgm:presLayoutVars>
          <dgm:bulletEnabled val="1"/>
        </dgm:presLayoutVars>
      </dgm:prSet>
      <dgm:spPr/>
    </dgm:pt>
    <dgm:pt modelId="{99A9136B-E1FD-485C-B528-B1016C43C368}" type="pres">
      <dgm:prSet presAssocID="{9AD14B75-7518-49B4-B4A0-2919CCEA90DF}" presName="ThreeNodes_1_text" presStyleLbl="node1" presStyleIdx="2" presStyleCnt="3">
        <dgm:presLayoutVars>
          <dgm:bulletEnabled val="1"/>
        </dgm:presLayoutVars>
      </dgm:prSet>
      <dgm:spPr/>
    </dgm:pt>
    <dgm:pt modelId="{318A0A8E-239F-430A-84EC-096F5765AE84}" type="pres">
      <dgm:prSet presAssocID="{9AD14B75-7518-49B4-B4A0-2919CCEA90DF}" presName="ThreeNodes_2_text" presStyleLbl="node1" presStyleIdx="2" presStyleCnt="3">
        <dgm:presLayoutVars>
          <dgm:bulletEnabled val="1"/>
        </dgm:presLayoutVars>
      </dgm:prSet>
      <dgm:spPr/>
    </dgm:pt>
    <dgm:pt modelId="{07F6E8C1-754E-4114-8783-A8A706722C0B}" type="pres">
      <dgm:prSet presAssocID="{9AD14B75-7518-49B4-B4A0-2919CCEA90DF}" presName="ThreeNodes_3_text" presStyleLbl="node1" presStyleIdx="2" presStyleCnt="3">
        <dgm:presLayoutVars>
          <dgm:bulletEnabled val="1"/>
        </dgm:presLayoutVars>
      </dgm:prSet>
      <dgm:spPr/>
    </dgm:pt>
  </dgm:ptLst>
  <dgm:cxnLst>
    <dgm:cxn modelId="{D2CADD06-B4B7-4450-B177-4D1348D2CB01}" srcId="{9AD14B75-7518-49B4-B4A0-2919CCEA90DF}" destId="{E4F9DCF7-F68A-4FF0-BF5A-132155392487}" srcOrd="2" destOrd="0" parTransId="{AD97E7F1-24CD-43D2-A9D4-D2274687B676}" sibTransId="{BE388B2E-B693-4D4F-9F61-4EBE6F8FAD1B}"/>
    <dgm:cxn modelId="{48C6B60A-1235-44FD-AE82-1CC50063A5CC}" srcId="{9AD14B75-7518-49B4-B4A0-2919CCEA90DF}" destId="{F74001FA-DB36-4619-B6F2-FB9EE4B1754E}" srcOrd="0" destOrd="0" parTransId="{C99E001C-CB34-4333-A375-FA4329AFF9B5}" sibTransId="{CF89575D-297F-4025-B50D-184CFC9114A0}"/>
    <dgm:cxn modelId="{02CF510F-34DD-48FB-ABCD-9B7E323E8D82}" type="presOf" srcId="{E4F9DCF7-F68A-4FF0-BF5A-132155392487}" destId="{07F6E8C1-754E-4114-8783-A8A706722C0B}" srcOrd="1" destOrd="0" presId="urn:microsoft.com/office/officeart/2005/8/layout/vProcess5"/>
    <dgm:cxn modelId="{B40A052C-1C8B-4F14-BFC7-98CC29F777E6}" type="presOf" srcId="{9E4DDCF0-BC7A-4100-B520-1C83B3B7D14D}" destId="{80F55314-354B-4768-A858-895DA5409F50}" srcOrd="0" destOrd="0" presId="urn:microsoft.com/office/officeart/2005/8/layout/vProcess5"/>
    <dgm:cxn modelId="{035A645E-EBD7-49F3-9033-81513C8BC1A5}" type="presOf" srcId="{F74001FA-DB36-4619-B6F2-FB9EE4B1754E}" destId="{99A9136B-E1FD-485C-B528-B1016C43C368}" srcOrd="1" destOrd="0" presId="urn:microsoft.com/office/officeart/2005/8/layout/vProcess5"/>
    <dgm:cxn modelId="{73305D69-CA4F-4526-9289-789DCC197678}" type="presOf" srcId="{F74001FA-DB36-4619-B6F2-FB9EE4B1754E}" destId="{30D83693-E486-4EC7-82E2-A590BBE82977}" srcOrd="0" destOrd="0" presId="urn:microsoft.com/office/officeart/2005/8/layout/vProcess5"/>
    <dgm:cxn modelId="{B287946B-51FA-4ADC-B629-8C81D3A6B312}" type="presOf" srcId="{9AD14B75-7518-49B4-B4A0-2919CCEA90DF}" destId="{82455C79-3A98-43B0-9FA5-0B35DCE6E936}" srcOrd="0" destOrd="0" presId="urn:microsoft.com/office/officeart/2005/8/layout/vProcess5"/>
    <dgm:cxn modelId="{893F6D6F-8F40-443E-BF24-E62F6C231F68}" type="presOf" srcId="{B4158D71-AD2F-4D8D-9FA3-B7F8EA999516}" destId="{80BEB6EA-5AEE-43CF-B187-EB67EFDD0F71}" srcOrd="0" destOrd="0" presId="urn:microsoft.com/office/officeart/2005/8/layout/vProcess5"/>
    <dgm:cxn modelId="{DAC5D5A2-BF9B-49E7-A628-5000ADDFC82D}" type="presOf" srcId="{CF89575D-297F-4025-B50D-184CFC9114A0}" destId="{94B9313D-9A4B-46DC-9D9F-DDA289534CF9}" srcOrd="0" destOrd="0" presId="urn:microsoft.com/office/officeart/2005/8/layout/vProcess5"/>
    <dgm:cxn modelId="{58278BB1-2F5D-47A5-A7A3-AA03A7674674}" srcId="{9AD14B75-7518-49B4-B4A0-2919CCEA90DF}" destId="{9E4DDCF0-BC7A-4100-B520-1C83B3B7D14D}" srcOrd="1" destOrd="0" parTransId="{2588BD57-389E-47AA-96D8-5C3B104BB14E}" sibTransId="{B4158D71-AD2F-4D8D-9FA3-B7F8EA999516}"/>
    <dgm:cxn modelId="{1D1794B5-881B-4AB2-A20C-0069E939DB32}" type="presOf" srcId="{9E4DDCF0-BC7A-4100-B520-1C83B3B7D14D}" destId="{318A0A8E-239F-430A-84EC-096F5765AE84}" srcOrd="1" destOrd="0" presId="urn:microsoft.com/office/officeart/2005/8/layout/vProcess5"/>
    <dgm:cxn modelId="{693607C3-EE25-4067-8A7E-F000172DDD80}" type="presOf" srcId="{E4F9DCF7-F68A-4FF0-BF5A-132155392487}" destId="{CBB832F2-2EA6-4826-A0CC-B4ABBC219EE3}" srcOrd="0" destOrd="0" presId="urn:microsoft.com/office/officeart/2005/8/layout/vProcess5"/>
    <dgm:cxn modelId="{A69BF059-E0DB-4305-B304-90FE96BA7BE4}" type="presParOf" srcId="{82455C79-3A98-43B0-9FA5-0B35DCE6E936}" destId="{945254D7-17AD-4E42-B63F-688DB7B4CA2D}" srcOrd="0" destOrd="0" presId="urn:microsoft.com/office/officeart/2005/8/layout/vProcess5"/>
    <dgm:cxn modelId="{90115C8C-CC78-477F-B6FC-BBCF93CF8E41}" type="presParOf" srcId="{82455C79-3A98-43B0-9FA5-0B35DCE6E936}" destId="{30D83693-E486-4EC7-82E2-A590BBE82977}" srcOrd="1" destOrd="0" presId="urn:microsoft.com/office/officeart/2005/8/layout/vProcess5"/>
    <dgm:cxn modelId="{178FC8A6-2002-4CB1-896C-CCED3285E70D}" type="presParOf" srcId="{82455C79-3A98-43B0-9FA5-0B35DCE6E936}" destId="{80F55314-354B-4768-A858-895DA5409F50}" srcOrd="2" destOrd="0" presId="urn:microsoft.com/office/officeart/2005/8/layout/vProcess5"/>
    <dgm:cxn modelId="{1776D767-A4FB-4D77-AEF9-27FDF45F80A7}" type="presParOf" srcId="{82455C79-3A98-43B0-9FA5-0B35DCE6E936}" destId="{CBB832F2-2EA6-4826-A0CC-B4ABBC219EE3}" srcOrd="3" destOrd="0" presId="urn:microsoft.com/office/officeart/2005/8/layout/vProcess5"/>
    <dgm:cxn modelId="{32C2C01D-CF12-44A8-94D2-23F4693512D3}" type="presParOf" srcId="{82455C79-3A98-43B0-9FA5-0B35DCE6E936}" destId="{94B9313D-9A4B-46DC-9D9F-DDA289534CF9}" srcOrd="4" destOrd="0" presId="urn:microsoft.com/office/officeart/2005/8/layout/vProcess5"/>
    <dgm:cxn modelId="{ADE7E0BB-73C8-420B-A720-2494E65634A9}" type="presParOf" srcId="{82455C79-3A98-43B0-9FA5-0B35DCE6E936}" destId="{80BEB6EA-5AEE-43CF-B187-EB67EFDD0F71}" srcOrd="5" destOrd="0" presId="urn:microsoft.com/office/officeart/2005/8/layout/vProcess5"/>
    <dgm:cxn modelId="{C5F6CDB6-FAAD-4E7F-BDF3-DB0AA5ADC1CC}" type="presParOf" srcId="{82455C79-3A98-43B0-9FA5-0B35DCE6E936}" destId="{99A9136B-E1FD-485C-B528-B1016C43C368}" srcOrd="6" destOrd="0" presId="urn:microsoft.com/office/officeart/2005/8/layout/vProcess5"/>
    <dgm:cxn modelId="{66358780-63DE-4463-B77E-5914A6A0E8FC}" type="presParOf" srcId="{82455C79-3A98-43B0-9FA5-0B35DCE6E936}" destId="{318A0A8E-239F-430A-84EC-096F5765AE84}" srcOrd="7" destOrd="0" presId="urn:microsoft.com/office/officeart/2005/8/layout/vProcess5"/>
    <dgm:cxn modelId="{FF993652-523A-4506-944A-92A4883DC478}" type="presParOf" srcId="{82455C79-3A98-43B0-9FA5-0B35DCE6E936}" destId="{07F6E8C1-754E-4114-8783-A8A706722C0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2A7A-CF82-4F42-9638-8E9A76ADD7E8}">
      <dsp:nvSpPr>
        <dsp:cNvPr id="0" name=""/>
        <dsp:cNvSpPr/>
      </dsp:nvSpPr>
      <dsp:spPr>
        <a:xfrm>
          <a:off x="6968" y="422628"/>
          <a:ext cx="3847724" cy="11543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056" tIns="304056" rIns="304056" bIns="304056" numCol="1" spcCol="1270" anchor="ctr" anchorCtr="0">
          <a:noAutofit/>
        </a:bodyPr>
        <a:lstStyle/>
        <a:p>
          <a:pPr marL="0" lvl="0" indent="0" algn="ctr" defTabSz="1689100">
            <a:lnSpc>
              <a:spcPct val="90000"/>
            </a:lnSpc>
            <a:spcBef>
              <a:spcPct val="0"/>
            </a:spcBef>
            <a:spcAft>
              <a:spcPct val="35000"/>
            </a:spcAft>
            <a:buNone/>
          </a:pPr>
          <a:r>
            <a:rPr lang="en-US" sz="3800" kern="1200"/>
            <a:t>Improve</a:t>
          </a:r>
        </a:p>
      </dsp:txBody>
      <dsp:txXfrm>
        <a:off x="6968" y="422628"/>
        <a:ext cx="3847724" cy="1154317"/>
      </dsp:txXfrm>
    </dsp:sp>
    <dsp:sp modelId="{77FE1201-99AB-46CC-B5E8-4DF5613DDA52}">
      <dsp:nvSpPr>
        <dsp:cNvPr id="0" name=""/>
        <dsp:cNvSpPr/>
      </dsp:nvSpPr>
      <dsp:spPr>
        <a:xfrm>
          <a:off x="6968" y="1576945"/>
          <a:ext cx="3847724" cy="295274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0070" tIns="380070" rIns="380070" bIns="380070" numCol="1" spcCol="1270" anchor="t" anchorCtr="0">
          <a:noAutofit/>
        </a:bodyPr>
        <a:lstStyle/>
        <a:p>
          <a:pPr marL="0" lvl="0" indent="0" algn="l" defTabSz="1244600">
            <a:lnSpc>
              <a:spcPct val="90000"/>
            </a:lnSpc>
            <a:spcBef>
              <a:spcPct val="0"/>
            </a:spcBef>
            <a:spcAft>
              <a:spcPct val="35000"/>
            </a:spcAft>
            <a:buNone/>
          </a:pPr>
          <a:r>
            <a:rPr lang="en-US" sz="2800" kern="1200" dirty="0"/>
            <a:t>Improve Financial Literacy</a:t>
          </a:r>
        </a:p>
        <a:p>
          <a:pPr marL="228600" lvl="1" indent="-228600" algn="l" defTabSz="977900">
            <a:lnSpc>
              <a:spcPct val="90000"/>
            </a:lnSpc>
            <a:spcBef>
              <a:spcPct val="0"/>
            </a:spcBef>
            <a:spcAft>
              <a:spcPct val="15000"/>
            </a:spcAft>
            <a:buChar char="•"/>
          </a:pPr>
          <a:r>
            <a:rPr lang="en-US" sz="2200" kern="1200" dirty="0"/>
            <a:t>Provide a centralized hub for financial information on all topics</a:t>
          </a:r>
        </a:p>
      </dsp:txBody>
      <dsp:txXfrm>
        <a:off x="6968" y="1576945"/>
        <a:ext cx="3847724" cy="2952746"/>
      </dsp:txXfrm>
    </dsp:sp>
    <dsp:sp modelId="{A2A39BF2-0D26-4294-81F7-9CA9506B6DB8}">
      <dsp:nvSpPr>
        <dsp:cNvPr id="0" name=""/>
        <dsp:cNvSpPr/>
      </dsp:nvSpPr>
      <dsp:spPr>
        <a:xfrm>
          <a:off x="3962587" y="422628"/>
          <a:ext cx="3847724" cy="11543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056" tIns="304056" rIns="304056" bIns="304056" numCol="1" spcCol="1270" anchor="ctr" anchorCtr="0">
          <a:noAutofit/>
        </a:bodyPr>
        <a:lstStyle/>
        <a:p>
          <a:pPr marL="0" lvl="0" indent="0" algn="ctr" defTabSz="1689100">
            <a:lnSpc>
              <a:spcPct val="90000"/>
            </a:lnSpc>
            <a:spcBef>
              <a:spcPct val="0"/>
            </a:spcBef>
            <a:spcAft>
              <a:spcPct val="35000"/>
            </a:spcAft>
            <a:buNone/>
          </a:pPr>
          <a:r>
            <a:rPr lang="en-US" sz="3800" kern="1200" dirty="0"/>
            <a:t>Provide</a:t>
          </a:r>
        </a:p>
      </dsp:txBody>
      <dsp:txXfrm>
        <a:off x="3962587" y="422628"/>
        <a:ext cx="3847724" cy="1154317"/>
      </dsp:txXfrm>
    </dsp:sp>
    <dsp:sp modelId="{FD7660EE-020A-4EFF-B8D4-7E3C5EF4139F}">
      <dsp:nvSpPr>
        <dsp:cNvPr id="0" name=""/>
        <dsp:cNvSpPr/>
      </dsp:nvSpPr>
      <dsp:spPr>
        <a:xfrm>
          <a:off x="3962587" y="1576945"/>
          <a:ext cx="3847724" cy="295274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0070" tIns="380070" rIns="380070" bIns="380070" numCol="1" spcCol="1270" anchor="t" anchorCtr="0">
          <a:noAutofit/>
        </a:bodyPr>
        <a:lstStyle/>
        <a:p>
          <a:pPr marL="0" lvl="0" indent="0" algn="l" defTabSz="1244600">
            <a:lnSpc>
              <a:spcPct val="90000"/>
            </a:lnSpc>
            <a:spcBef>
              <a:spcPct val="0"/>
            </a:spcBef>
            <a:spcAft>
              <a:spcPct val="35000"/>
            </a:spcAft>
            <a:buNone/>
          </a:pPr>
          <a:r>
            <a:rPr lang="en-US" sz="2800" kern="1200" dirty="0"/>
            <a:t>Provide Accurate Information </a:t>
          </a:r>
        </a:p>
        <a:p>
          <a:pPr marL="228600" lvl="1" indent="-228600" algn="l" defTabSz="977900">
            <a:lnSpc>
              <a:spcPct val="90000"/>
            </a:lnSpc>
            <a:spcBef>
              <a:spcPct val="0"/>
            </a:spcBef>
            <a:spcAft>
              <a:spcPct val="15000"/>
            </a:spcAft>
            <a:buChar char="•"/>
          </a:pPr>
          <a:r>
            <a:rPr lang="en-US" sz="2200" kern="1200" dirty="0"/>
            <a:t>Provide the user a complete platform without worry of information accuracy</a:t>
          </a:r>
        </a:p>
      </dsp:txBody>
      <dsp:txXfrm>
        <a:off x="3962587" y="1576945"/>
        <a:ext cx="3847724" cy="2952746"/>
      </dsp:txXfrm>
    </dsp:sp>
    <dsp:sp modelId="{0B20044E-B8B7-4AF7-8856-3663EF4D51C1}">
      <dsp:nvSpPr>
        <dsp:cNvPr id="0" name=""/>
        <dsp:cNvSpPr/>
      </dsp:nvSpPr>
      <dsp:spPr>
        <a:xfrm>
          <a:off x="7918206" y="422628"/>
          <a:ext cx="3847724" cy="115431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04056" tIns="304056" rIns="304056" bIns="304056" numCol="1" spcCol="1270" anchor="ctr" anchorCtr="0">
          <a:noAutofit/>
        </a:bodyPr>
        <a:lstStyle/>
        <a:p>
          <a:pPr marL="0" lvl="0" indent="0" algn="ctr" defTabSz="1689100">
            <a:lnSpc>
              <a:spcPct val="90000"/>
            </a:lnSpc>
            <a:spcBef>
              <a:spcPct val="0"/>
            </a:spcBef>
            <a:spcAft>
              <a:spcPct val="35000"/>
            </a:spcAft>
            <a:buNone/>
          </a:pPr>
          <a:r>
            <a:rPr lang="en-US" sz="3800" kern="1200" dirty="0"/>
            <a:t>Support</a:t>
          </a:r>
        </a:p>
      </dsp:txBody>
      <dsp:txXfrm>
        <a:off x="7918206" y="422628"/>
        <a:ext cx="3847724" cy="1154317"/>
      </dsp:txXfrm>
    </dsp:sp>
    <dsp:sp modelId="{5CEE96A6-9F1D-4FD0-9C3B-4C979799AAB8}">
      <dsp:nvSpPr>
        <dsp:cNvPr id="0" name=""/>
        <dsp:cNvSpPr/>
      </dsp:nvSpPr>
      <dsp:spPr>
        <a:xfrm>
          <a:off x="7918206" y="1576945"/>
          <a:ext cx="3847724" cy="2952746"/>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80070" tIns="380070" rIns="380070" bIns="380070" numCol="1" spcCol="1270" anchor="t" anchorCtr="0">
          <a:noAutofit/>
        </a:bodyPr>
        <a:lstStyle/>
        <a:p>
          <a:pPr marL="0" lvl="0" indent="0" algn="l" defTabSz="1244600">
            <a:lnSpc>
              <a:spcPct val="90000"/>
            </a:lnSpc>
            <a:spcBef>
              <a:spcPct val="0"/>
            </a:spcBef>
            <a:spcAft>
              <a:spcPct val="35000"/>
            </a:spcAft>
            <a:buNone/>
          </a:pPr>
          <a:r>
            <a:rPr lang="en-US" sz="2800" kern="1200" dirty="0"/>
            <a:t>Support People</a:t>
          </a:r>
        </a:p>
        <a:p>
          <a:pPr marL="228600" lvl="1" indent="-228600" algn="l" defTabSz="977900">
            <a:lnSpc>
              <a:spcPct val="90000"/>
            </a:lnSpc>
            <a:spcBef>
              <a:spcPct val="0"/>
            </a:spcBef>
            <a:spcAft>
              <a:spcPct val="15000"/>
            </a:spcAft>
            <a:buChar char="•"/>
          </a:pPr>
          <a:r>
            <a:rPr lang="en-US" sz="2200" kern="1200" dirty="0"/>
            <a:t>Help support people with cost of living with prudent financial practices </a:t>
          </a:r>
        </a:p>
      </dsp:txBody>
      <dsp:txXfrm>
        <a:off x="7918206" y="1576945"/>
        <a:ext cx="3847724" cy="295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83693-E486-4EC7-82E2-A590BBE82977}">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WealthWise is an educational platform that aims to incentivize a desire to learn and help anyone manage their finances</a:t>
          </a:r>
          <a:endParaRPr lang="en-US" sz="2400" kern="1200" dirty="0"/>
        </a:p>
      </dsp:txBody>
      <dsp:txXfrm>
        <a:off x="38234" y="38234"/>
        <a:ext cx="7529629" cy="1228933"/>
      </dsp:txXfrm>
    </dsp:sp>
    <dsp:sp modelId="{80F55314-354B-4768-A858-895DA5409F50}">
      <dsp:nvSpPr>
        <dsp:cNvPr id="0" name=""/>
        <dsp:cNvSpPr/>
      </dsp:nvSpPr>
      <dsp:spPr>
        <a:xfrm>
          <a:off x="788669" y="1522968"/>
          <a:ext cx="8938260" cy="130540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The mission is to help make financial education enjoyable and accessible to everyone </a:t>
          </a:r>
          <a:endParaRPr lang="en-US" sz="2400" kern="1200"/>
        </a:p>
      </dsp:txBody>
      <dsp:txXfrm>
        <a:off x="826903" y="1561202"/>
        <a:ext cx="7224611" cy="1228933"/>
      </dsp:txXfrm>
    </dsp:sp>
    <dsp:sp modelId="{CBB832F2-2EA6-4826-A0CC-B4ABBC219EE3}">
      <dsp:nvSpPr>
        <dsp:cNvPr id="0" name=""/>
        <dsp:cNvSpPr/>
      </dsp:nvSpPr>
      <dsp:spPr>
        <a:xfrm>
          <a:off x="1577339" y="3045936"/>
          <a:ext cx="8938260" cy="130540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Our vision is to create a complete platform with integrated partners that allow users to learn about finance and manage their accounts. </a:t>
          </a:r>
          <a:endParaRPr lang="en-US" sz="2400" kern="1200"/>
        </a:p>
      </dsp:txBody>
      <dsp:txXfrm>
        <a:off x="1615573" y="3084170"/>
        <a:ext cx="7224611" cy="1228933"/>
      </dsp:txXfrm>
    </dsp:sp>
    <dsp:sp modelId="{94B9313D-9A4B-46DC-9D9F-DDA289534CF9}">
      <dsp:nvSpPr>
        <dsp:cNvPr id="0" name=""/>
        <dsp:cNvSpPr/>
      </dsp:nvSpPr>
      <dsp:spPr>
        <a:xfrm>
          <a:off x="8089749" y="989929"/>
          <a:ext cx="848510" cy="848510"/>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80BEB6EA-5AEE-43CF-B187-EB67EFDD0F71}">
      <dsp:nvSpPr>
        <dsp:cNvPr id="0" name=""/>
        <dsp:cNvSpPr/>
      </dsp:nvSpPr>
      <dsp:spPr>
        <a:xfrm>
          <a:off x="8878419" y="2504195"/>
          <a:ext cx="848510" cy="848510"/>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9D5C-11AF-0EC9-56E1-2264DAFFE8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4F4C695-3884-DC2F-8835-B5E3FC495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1250C96-C8DC-2617-39BD-5472ED3407E7}"/>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DF151E15-CCC1-B500-F1A4-FC75F7FE7D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8B4117-BE42-1403-B881-06B9388E0273}"/>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106304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6E6F-A56B-59DD-9B72-865A44278B1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F879D96-CC48-490F-7CBA-34FA21D5BDB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299D03D-FEC8-A4C5-BB00-33782BB6A402}"/>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0D2E0B84-1D4E-50B3-9237-0A629D98E9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4E8F65-C20C-77B3-2766-115D80279717}"/>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223691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A7DC2-CD31-B855-BF13-75FA6510FA0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D250446-A8A2-A981-DF4C-C04DA4ECFC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6726F1-A8B3-C55B-871A-1C73948449AC}"/>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C6EBE378-8122-A500-B21A-38C462F831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FEC930-BC75-B1B2-E123-CD6A079957F5}"/>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428861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4DDE-40CD-6EC9-CCE8-47A18F8829C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F42D194-56BA-0A7B-8CC1-C9E54CEF8F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7FC1274-A1DA-D918-E247-FA7CADB1A77B}"/>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72BA737F-4FB6-7A81-E50F-39A21F8BE1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43BBC9-F786-702B-BAE6-32EB9B12A141}"/>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156801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9CF6-91DA-9311-A926-23DDC37C3D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E939D71-E849-9FEA-D57A-035C1C97C1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F74859-654C-8BAD-9B6C-879BA762E414}"/>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8F9A5D2E-9CE0-2A16-9FD7-ED4255CD86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7D838E-B917-83FB-7EF2-18FB3396F65D}"/>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102840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486E-5048-D5D1-D37C-64944DB6A3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9C42E52-157B-FD36-F70F-6B9B38967C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2A9C466-35AF-8C9B-15F5-3C56846EED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E501ECB-AC28-AAC1-5E0A-43690D62F6C0}"/>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6" name="Footer Placeholder 5">
            <a:extLst>
              <a:ext uri="{FF2B5EF4-FFF2-40B4-BE49-F238E27FC236}">
                <a16:creationId xmlns:a16="http://schemas.microsoft.com/office/drawing/2014/main" id="{BD536240-F321-AB36-FE8C-0A39A41D0C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173C8D-6B37-0BAD-3A7C-9BA7293053A6}"/>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239837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4CBA-93BA-240C-AF1B-7DEB22EE90A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2769799-2516-B417-E26C-721ECF0D0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4F5F7A-29BC-86EC-0107-AFFFF92B0D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B1185C2-D0A9-0507-E652-8C633800F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B590A7C-A73C-57AF-22C9-3D8B127C92D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0CA4520-BB41-00F2-03F4-72D3EBAF1364}"/>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8" name="Footer Placeholder 7">
            <a:extLst>
              <a:ext uri="{FF2B5EF4-FFF2-40B4-BE49-F238E27FC236}">
                <a16:creationId xmlns:a16="http://schemas.microsoft.com/office/drawing/2014/main" id="{49BC1216-56EF-5116-D1D7-A4AA5B0F231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C0F84-A122-2B37-AE10-6649E37FED82}"/>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3391510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2A07-894A-F7B7-F845-BC389246719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570EDD7-C89F-0D87-98FB-161E1E199902}"/>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4" name="Footer Placeholder 3">
            <a:extLst>
              <a:ext uri="{FF2B5EF4-FFF2-40B4-BE49-F238E27FC236}">
                <a16:creationId xmlns:a16="http://schemas.microsoft.com/office/drawing/2014/main" id="{546598A7-BFCB-18CB-0AFE-66A935892D2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13C836-48E4-AD50-57D1-DEECD97A7E2A}"/>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165182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C7619-1332-C157-B2C2-48793B8860E1}"/>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3" name="Footer Placeholder 2">
            <a:extLst>
              <a:ext uri="{FF2B5EF4-FFF2-40B4-BE49-F238E27FC236}">
                <a16:creationId xmlns:a16="http://schemas.microsoft.com/office/drawing/2014/main" id="{5C161EB8-EB8A-1315-7188-A9C33E96AD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73EAC6-4863-5DC2-78B6-6E7279CB334D}"/>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40817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E079-E7AE-FF41-CD4A-A25EBBBB17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8671669-F485-AFC4-0CF0-4DB6AF232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A618EEA-2018-73A4-C2D3-BB716B89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DAD2F8-6160-5409-2195-9E4C7A9DCCE0}"/>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6" name="Footer Placeholder 5">
            <a:extLst>
              <a:ext uri="{FF2B5EF4-FFF2-40B4-BE49-F238E27FC236}">
                <a16:creationId xmlns:a16="http://schemas.microsoft.com/office/drawing/2014/main" id="{F5EE1809-F658-D5E8-B106-DD2B0BDE8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178797-5ED9-7DF5-B732-D08377FC8A2F}"/>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414091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D6D3-7F23-F792-E23F-985E98CAA4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F3810C7-F115-DB63-72C1-EF85DE920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FFB1AD3-6D88-34DD-A6D6-4AB980A4B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55A9AC-9E92-DC10-56ED-026142C60B1A}"/>
              </a:ext>
            </a:extLst>
          </p:cNvPr>
          <p:cNvSpPr>
            <a:spLocks noGrp="1"/>
          </p:cNvSpPr>
          <p:nvPr>
            <p:ph type="dt" sz="half" idx="10"/>
          </p:nvPr>
        </p:nvSpPr>
        <p:spPr/>
        <p:txBody>
          <a:bodyPr/>
          <a:lstStyle/>
          <a:p>
            <a:fld id="{A70DDC3E-689A-4970-B0AB-00D654AB2E32}" type="datetimeFigureOut">
              <a:rPr lang="en-GB" smtClean="0"/>
              <a:t>09/02/2025</a:t>
            </a:fld>
            <a:endParaRPr lang="en-GB"/>
          </a:p>
        </p:txBody>
      </p:sp>
      <p:sp>
        <p:nvSpPr>
          <p:cNvPr id="6" name="Footer Placeholder 5">
            <a:extLst>
              <a:ext uri="{FF2B5EF4-FFF2-40B4-BE49-F238E27FC236}">
                <a16:creationId xmlns:a16="http://schemas.microsoft.com/office/drawing/2014/main" id="{5CF2279B-9F04-F0D9-60F1-F0A7778C5D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6E86B1-7461-2016-E84F-DD5FC72E6262}"/>
              </a:ext>
            </a:extLst>
          </p:cNvPr>
          <p:cNvSpPr>
            <a:spLocks noGrp="1"/>
          </p:cNvSpPr>
          <p:nvPr>
            <p:ph type="sldNum" sz="quarter" idx="12"/>
          </p:nvPr>
        </p:nvSpPr>
        <p:spPr/>
        <p:txBody>
          <a:bodyPr/>
          <a:lstStyle/>
          <a:p>
            <a:fld id="{406F436E-63FF-48AB-BE22-C1DBE0923CC8}" type="slidenum">
              <a:rPr lang="en-GB" smtClean="0"/>
              <a:t>‹#›</a:t>
            </a:fld>
            <a:endParaRPr lang="en-GB"/>
          </a:p>
        </p:txBody>
      </p:sp>
    </p:spTree>
    <p:extLst>
      <p:ext uri="{BB962C8B-B14F-4D97-AF65-F5344CB8AC3E}">
        <p14:creationId xmlns:p14="http://schemas.microsoft.com/office/powerpoint/2010/main" val="312950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A6D9A6-E242-1CD9-15BB-B93A5240C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768C915-E309-E840-962A-E003B5899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99D21F9-D439-5A51-F7BA-969BDE5774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0DDC3E-689A-4970-B0AB-00D654AB2E32}" type="datetimeFigureOut">
              <a:rPr lang="en-GB" smtClean="0"/>
              <a:t>09/02/2025</a:t>
            </a:fld>
            <a:endParaRPr lang="en-GB"/>
          </a:p>
        </p:txBody>
      </p:sp>
      <p:sp>
        <p:nvSpPr>
          <p:cNvPr id="5" name="Footer Placeholder 4">
            <a:extLst>
              <a:ext uri="{FF2B5EF4-FFF2-40B4-BE49-F238E27FC236}">
                <a16:creationId xmlns:a16="http://schemas.microsoft.com/office/drawing/2014/main" id="{5C06047A-3F02-F8E5-C03D-F07C38A61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78281B4-2521-E738-E0D4-FC3217C90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6F436E-63FF-48AB-BE22-C1DBE0923CC8}" type="slidenum">
              <a:rPr lang="en-GB" smtClean="0"/>
              <a:t>‹#›</a:t>
            </a:fld>
            <a:endParaRPr lang="en-GB"/>
          </a:p>
        </p:txBody>
      </p:sp>
    </p:spTree>
    <p:extLst>
      <p:ext uri="{BB962C8B-B14F-4D97-AF65-F5344CB8AC3E}">
        <p14:creationId xmlns:p14="http://schemas.microsoft.com/office/powerpoint/2010/main" val="3842249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08B8C1-67F7-9F72-2B18-FA655DDA09DA}"/>
              </a:ext>
            </a:extLst>
          </p:cNvPr>
          <p:cNvSpPr>
            <a:spLocks noGrp="1"/>
          </p:cNvSpPr>
          <p:nvPr>
            <p:ph type="ctrTitle"/>
          </p:nvPr>
        </p:nvSpPr>
        <p:spPr>
          <a:xfrm>
            <a:off x="457200" y="1598246"/>
            <a:ext cx="4412419" cy="3626217"/>
          </a:xfrm>
        </p:spPr>
        <p:txBody>
          <a:bodyPr anchor="t">
            <a:normAutofit/>
          </a:bodyPr>
          <a:lstStyle/>
          <a:p>
            <a:pPr algn="r"/>
            <a:r>
              <a:rPr lang="en-GB" sz="6200" dirty="0">
                <a:solidFill>
                  <a:srgbClr val="FFFFFF"/>
                </a:solidFill>
              </a:rPr>
              <a:t>WealthWise</a:t>
            </a:r>
          </a:p>
        </p:txBody>
      </p:sp>
      <p:sp>
        <p:nvSpPr>
          <p:cNvPr id="3" name="Subtitle 2">
            <a:extLst>
              <a:ext uri="{FF2B5EF4-FFF2-40B4-BE49-F238E27FC236}">
                <a16:creationId xmlns:a16="http://schemas.microsoft.com/office/drawing/2014/main" id="{FDF90812-D2C0-CC4C-60D7-35C4BDAEA832}"/>
              </a:ext>
            </a:extLst>
          </p:cNvPr>
          <p:cNvSpPr>
            <a:spLocks noGrp="1"/>
          </p:cNvSpPr>
          <p:nvPr>
            <p:ph type="subTitle" idx="1"/>
          </p:nvPr>
        </p:nvSpPr>
        <p:spPr>
          <a:xfrm>
            <a:off x="457200" y="5350213"/>
            <a:ext cx="4412417" cy="1031537"/>
          </a:xfrm>
        </p:spPr>
        <p:txBody>
          <a:bodyPr>
            <a:normAutofit/>
          </a:bodyPr>
          <a:lstStyle/>
          <a:p>
            <a:pPr algn="r"/>
            <a:endParaRPr lang="en-GB" sz="3200">
              <a:solidFill>
                <a:srgbClr val="FFFFFF"/>
              </a:solidFill>
            </a:endParaRPr>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4" descr="A black and green logo with black text&#10;&#10;AI-generated content may be incorrect.">
            <a:extLst>
              <a:ext uri="{FF2B5EF4-FFF2-40B4-BE49-F238E27FC236}">
                <a16:creationId xmlns:a16="http://schemas.microsoft.com/office/drawing/2014/main" id="{3F2B751C-4634-84DF-8412-3B1FEDB0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780" y="1598246"/>
            <a:ext cx="5560422" cy="4719754"/>
          </a:xfrm>
          <a:prstGeom prst="rect">
            <a:avLst/>
          </a:prstGeom>
        </p:spPr>
      </p:pic>
      <p:grpSp>
        <p:nvGrpSpPr>
          <p:cNvPr id="16" name="Group 15">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35593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Close-up of a blue and yellow pipe&#10;&#10;Description automatically generated with medium confidence">
            <a:extLst>
              <a:ext uri="{FF2B5EF4-FFF2-40B4-BE49-F238E27FC236}">
                <a16:creationId xmlns:a16="http://schemas.microsoft.com/office/drawing/2014/main" id="{EC017FB4-8382-D94D-4768-45361CA061EA}"/>
              </a:ext>
            </a:extLst>
          </p:cNvPr>
          <p:cNvPicPr>
            <a:picLocks noChangeAspect="1"/>
          </p:cNvPicPr>
          <p:nvPr/>
        </p:nvPicPr>
        <p:blipFill>
          <a:blip r:embed="rId2">
            <a:duotone>
              <a:schemeClr val="bg2">
                <a:shade val="45000"/>
                <a:satMod val="135000"/>
              </a:schemeClr>
              <a:prstClr val="white"/>
            </a:duotone>
          </a:blip>
          <a:srcRect t="16100" r="9091" b="7291"/>
          <a:stretch/>
        </p:blipFill>
        <p:spPr>
          <a:xfrm>
            <a:off x="0" y="10"/>
            <a:ext cx="12191980" cy="6857990"/>
          </a:xfrm>
          <a:prstGeom prst="rect">
            <a:avLst/>
          </a:prstGeom>
        </p:spPr>
      </p:pic>
      <p:sp>
        <p:nvSpPr>
          <p:cNvPr id="18" name="Rectangle 1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FD7A0-DC71-F38C-9665-CD8E4BC76030}"/>
              </a:ext>
            </a:extLst>
          </p:cNvPr>
          <p:cNvSpPr>
            <a:spLocks noGrp="1"/>
          </p:cNvSpPr>
          <p:nvPr>
            <p:ph type="title"/>
          </p:nvPr>
        </p:nvSpPr>
        <p:spPr>
          <a:xfrm>
            <a:off x="838200" y="365125"/>
            <a:ext cx="10515600" cy="1325563"/>
          </a:xfrm>
        </p:spPr>
        <p:txBody>
          <a:bodyPr>
            <a:normAutofit/>
          </a:bodyPr>
          <a:lstStyle/>
          <a:p>
            <a:r>
              <a:rPr lang="en-GB"/>
              <a:t>Our mission</a:t>
            </a:r>
          </a:p>
        </p:txBody>
      </p:sp>
      <p:graphicFrame>
        <p:nvGraphicFramePr>
          <p:cNvPr id="14" name="Content Placeholder 2">
            <a:extLst>
              <a:ext uri="{FF2B5EF4-FFF2-40B4-BE49-F238E27FC236}">
                <a16:creationId xmlns:a16="http://schemas.microsoft.com/office/drawing/2014/main" id="{C2502135-51D3-E852-13C6-E3D6793FA648}"/>
              </a:ext>
            </a:extLst>
          </p:cNvPr>
          <p:cNvGraphicFramePr/>
          <p:nvPr>
            <p:extLst>
              <p:ext uri="{D42A27DB-BD31-4B8C-83A1-F6EECF244321}">
                <p14:modId xmlns:p14="http://schemas.microsoft.com/office/powerpoint/2010/main" val="2954035492"/>
              </p:ext>
            </p:extLst>
          </p:nvPr>
        </p:nvGraphicFramePr>
        <p:xfrm>
          <a:off x="228600" y="1224643"/>
          <a:ext cx="11772900" cy="4952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823FA-AA6F-DA33-0A51-7B0CE4A562D6}"/>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5600"/>
              <a:t>Target Market</a:t>
            </a:r>
          </a:p>
        </p:txBody>
      </p:sp>
      <p:sp>
        <p:nvSpPr>
          <p:cNvPr id="22" name="Oval 2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rrow hitting a bull's eye target">
            <a:extLst>
              <a:ext uri="{FF2B5EF4-FFF2-40B4-BE49-F238E27FC236}">
                <a16:creationId xmlns:a16="http://schemas.microsoft.com/office/drawing/2014/main" id="{45527D05-68E6-87D7-79CE-FAE02FD72F0E}"/>
              </a:ext>
            </a:extLst>
          </p:cNvPr>
          <p:cNvPicPr>
            <a:picLocks noChangeAspect="1"/>
          </p:cNvPicPr>
          <p:nvPr/>
        </p:nvPicPr>
        <p:blipFill>
          <a:blip r:embed="rId2"/>
          <a:srcRect r="-3" b="-3"/>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78357BF7-EF6E-A19A-74D3-C0F987936B48}"/>
              </a:ext>
            </a:extLst>
          </p:cNvPr>
          <p:cNvSpPr txBox="1"/>
          <p:nvPr/>
        </p:nvSpPr>
        <p:spPr>
          <a:xfrm>
            <a:off x="6657715" y="2638252"/>
            <a:ext cx="4538622" cy="3399911"/>
          </a:xfrm>
          <a:prstGeom prst="rect">
            <a:avLst/>
          </a:prstGeom>
        </p:spPr>
        <p:txBody>
          <a:bodyPr vert="horz" lIns="91440" tIns="45720" rIns="91440" bIns="45720" rtlCol="0" anchor="t">
            <a:normAutofit lnSpcReduction="10000"/>
          </a:bodyPr>
          <a:lstStyle/>
          <a:p>
            <a:pPr>
              <a:lnSpc>
                <a:spcPct val="90000"/>
              </a:lnSpc>
              <a:spcAft>
                <a:spcPts val="600"/>
              </a:spcAft>
            </a:pPr>
            <a:r>
              <a:rPr lang="en-US" sz="2800" dirty="0">
                <a:solidFill>
                  <a:schemeClr val="tx1">
                    <a:alpha val="80000"/>
                  </a:schemeClr>
                </a:solidFill>
              </a:rPr>
              <a:t>With WealthWise our aim is to help as many people as possible with our target market not being limited to any demographic however we think the interface will be catered to younger generations through gamified features</a:t>
            </a:r>
          </a:p>
        </p:txBody>
      </p:sp>
      <p:sp>
        <p:nvSpPr>
          <p:cNvPr id="2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43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139B-5498-0B91-537E-13DCF3A321BA}"/>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dirty="0"/>
              <a:t>Our X factor</a:t>
            </a:r>
          </a:p>
        </p:txBody>
      </p:sp>
      <p:pic>
        <p:nvPicPr>
          <p:cNvPr id="1026" name="Picture 2" descr="X Logo, symbol, meaning, history, PNG, brand">
            <a:extLst>
              <a:ext uri="{FF2B5EF4-FFF2-40B4-BE49-F238E27FC236}">
                <a16:creationId xmlns:a16="http://schemas.microsoft.com/office/drawing/2014/main" id="{7D9D55EC-0EDF-8C31-6295-EC2CB95D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734" r="19155"/>
          <a:stretch/>
        </p:blipFill>
        <p:spPr bwMode="auto">
          <a:xfrm>
            <a:off x="-9886" y="10"/>
            <a:ext cx="7572605"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1065" name="Straight Connector 1064">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748AC6-44E0-82D5-AA32-921953AD86E7}"/>
              </a:ext>
            </a:extLst>
          </p:cNvPr>
          <p:cNvSpPr txBox="1"/>
          <p:nvPr/>
        </p:nvSpPr>
        <p:spPr>
          <a:xfrm>
            <a:off x="7562719" y="1926772"/>
            <a:ext cx="4024861" cy="4215612"/>
          </a:xfrm>
          <a:prstGeom prst="rect">
            <a:avLst/>
          </a:prstGeom>
        </p:spPr>
        <p:txBody>
          <a:bodyPr vert="horz" lIns="91440" tIns="45720" rIns="91440" bIns="45720" rtlCol="0">
            <a:normAutofit lnSpcReduction="10000"/>
          </a:bodyPr>
          <a:lstStyle/>
          <a:p>
            <a:pPr>
              <a:lnSpc>
                <a:spcPct val="90000"/>
              </a:lnSpc>
              <a:spcAft>
                <a:spcPts val="600"/>
              </a:spcAft>
            </a:pPr>
            <a:r>
              <a:rPr lang="en-US" sz="3200" dirty="0"/>
              <a:t>With WealthWise we provide an all-in-one platform that provides users with the ability to learn finance through , interactive quizzes and personalized questions through our chatbot</a:t>
            </a:r>
          </a:p>
        </p:txBody>
      </p:sp>
    </p:spTree>
    <p:extLst>
      <p:ext uri="{BB962C8B-B14F-4D97-AF65-F5344CB8AC3E}">
        <p14:creationId xmlns:p14="http://schemas.microsoft.com/office/powerpoint/2010/main" val="80708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B71CC0A-3A60-4CAB-2636-857F7A093791}"/>
              </a:ext>
            </a:extLst>
          </p:cNvPr>
          <p:cNvPicPr>
            <a:picLocks noChangeAspect="1"/>
          </p:cNvPicPr>
          <p:nvPr/>
        </p:nvPicPr>
        <p:blipFill>
          <a:blip r:embed="rId2"/>
          <a:stretch>
            <a:fillRect/>
          </a:stretch>
        </p:blipFill>
        <p:spPr>
          <a:xfrm>
            <a:off x="0" y="23648"/>
            <a:ext cx="12192000" cy="6810704"/>
          </a:xfrm>
          <a:prstGeom prst="rect">
            <a:avLst/>
          </a:prstGeom>
        </p:spPr>
      </p:pic>
    </p:spTree>
    <p:extLst>
      <p:ext uri="{BB962C8B-B14F-4D97-AF65-F5344CB8AC3E}">
        <p14:creationId xmlns:p14="http://schemas.microsoft.com/office/powerpoint/2010/main" val="425474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73775-6147-665A-DB0C-654492673DCD}"/>
              </a:ext>
            </a:extLst>
          </p:cNvPr>
          <p:cNvSpPr>
            <a:spLocks noGrp="1"/>
          </p:cNvSpPr>
          <p:nvPr>
            <p:ph type="title"/>
          </p:nvPr>
        </p:nvSpPr>
        <p:spPr>
          <a:xfrm>
            <a:off x="838200" y="459863"/>
            <a:ext cx="10515600" cy="1004594"/>
          </a:xfrm>
        </p:spPr>
        <p:txBody>
          <a:bodyPr>
            <a:normAutofit/>
          </a:bodyPr>
          <a:lstStyle/>
          <a:p>
            <a:pPr algn="ctr"/>
            <a:r>
              <a:rPr lang="en-GB">
                <a:solidFill>
                  <a:srgbClr val="FFFFFF"/>
                </a:solidFill>
              </a:rPr>
              <a:t>Conclusion </a:t>
            </a:r>
          </a:p>
        </p:txBody>
      </p:sp>
      <p:sp>
        <p:nvSpPr>
          <p:cNvPr id="37" name="Rectangle: Rounded Corners 3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933E6399-DA49-D716-73B4-195B4DE46950}"/>
              </a:ext>
            </a:extLst>
          </p:cNvPr>
          <p:cNvGraphicFramePr>
            <a:graphicFrameLocks noGrp="1"/>
          </p:cNvGraphicFramePr>
          <p:nvPr>
            <p:ph idx="1"/>
            <p:extLst>
              <p:ext uri="{D42A27DB-BD31-4B8C-83A1-F6EECF244321}">
                <p14:modId xmlns:p14="http://schemas.microsoft.com/office/powerpoint/2010/main" val="276012270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695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169</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WealthWise</vt:lpstr>
      <vt:lpstr>Our mission</vt:lpstr>
      <vt:lpstr>Target Market</vt:lpstr>
      <vt:lpstr>Our X factor</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jill palmer</dc:creator>
  <cp:lastModifiedBy>jill palmer</cp:lastModifiedBy>
  <cp:revision>1</cp:revision>
  <dcterms:created xsi:type="dcterms:W3CDTF">2025-02-09T09:49:57Z</dcterms:created>
  <dcterms:modified xsi:type="dcterms:W3CDTF">2025-02-09T11:28:21Z</dcterms:modified>
</cp:coreProperties>
</file>