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D5C-11AF-0EC9-56E1-2264DAFFE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4C695-3884-DC2F-8835-B5E3FC495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50C96-C8DC-2617-39BD-5472ED34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DC3E-689A-4970-B0AB-00D654AB2E3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51E15-CCC1-B500-F1A4-FC75F7FE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B4117-BE42-1403-B881-06B9388E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436E-63FF-48AB-BE22-C1DBE0923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04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6E6F-A56B-59DD-9B72-865A4427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79D96-CC48-490F-7CBA-34FA21D5B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9D03D-FEC8-A4C5-BB00-33782BB6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DC3E-689A-4970-B0AB-00D654AB2E3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E0B84-1D4E-50B3-9237-0A629D98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E8F65-C20C-77B3-2766-115D8027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436E-63FF-48AB-BE22-C1DBE0923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1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A7DC2-CD31-B855-BF13-75FA6510F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50446-A8A2-A981-DF4C-C04DA4ECF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726F1-A8B3-C55B-871A-1C739484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DC3E-689A-4970-B0AB-00D654AB2E3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E378-8122-A500-B21A-38C462F8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EC930-BC75-B1B2-E123-CD6A0799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436E-63FF-48AB-BE22-C1DBE0923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61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4DDE-40CD-6EC9-CCE8-47A18F88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2D194-56BA-0A7B-8CC1-C9E54CEF8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C1274-A1DA-D918-E247-FA7CADB1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DC3E-689A-4970-B0AB-00D654AB2E3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A737F-4FB6-7A81-E50F-39A21F8B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3BBC9-F786-702B-BAE6-32EB9B12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436E-63FF-48AB-BE22-C1DBE0923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01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9CF6-91DA-9311-A926-23DDC37C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39D71-E849-9FEA-D57A-035C1C97C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74859-654C-8BAD-9B6C-879BA762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DC3E-689A-4970-B0AB-00D654AB2E3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A5D2E-9CE0-2A16-9FD7-ED4255CD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D838E-B917-83FB-7EF2-18FB3396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436E-63FF-48AB-BE22-C1DBE0923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40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486E-5048-D5D1-D37C-64944DB6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2E52-157B-FD36-F70F-6B9B38967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9C466-35AF-8C9B-15F5-3C56846EE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01ECB-AC28-AAC1-5E0A-43690D62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DC3E-689A-4970-B0AB-00D654AB2E3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36240-F321-AB36-FE8C-0A39A41D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73C8D-6B37-0BAD-3A7C-9BA72930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436E-63FF-48AB-BE22-C1DBE0923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37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84CBA-93BA-240C-AF1B-7DEB22EE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9799-2516-B417-E26C-721ECF0D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F5F7A-29BC-86EC-0107-AFFFF92B0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185C2-D0A9-0507-E652-8C633800F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90A7C-A73C-57AF-22C9-3D8B127C9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A4520-BB41-00F2-03F4-72D3EBAF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DC3E-689A-4970-B0AB-00D654AB2E3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BC1216-56EF-5116-D1D7-A4AA5B0F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C0F84-A122-2B37-AE10-6649E37F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436E-63FF-48AB-BE22-C1DBE0923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1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2A07-894A-F7B7-F845-BC389246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0EDD7-C89F-0D87-98FB-161E1E19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DC3E-689A-4970-B0AB-00D654AB2E3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598A7-BFCB-18CB-0AFE-66A93589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3C836-48E4-AD50-57D1-DEECD97A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436E-63FF-48AB-BE22-C1DBE0923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82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C7619-1332-C157-B2C2-48793B88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DC3E-689A-4970-B0AB-00D654AB2E3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61EB8-EB8A-1315-7188-A9C33E96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3EAC6-4863-5DC2-78B6-6E7279CB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436E-63FF-48AB-BE22-C1DBE0923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7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E079-E7AE-FF41-CD4A-A25EBBBB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71669-F485-AFC4-0CF0-4DB6AF232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18EEA-2018-73A4-C2D3-BB716B892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AD2F8-6160-5409-2195-9E4C7A9D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DC3E-689A-4970-B0AB-00D654AB2E3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E1809-F658-D5E8-B106-DD2B0BDE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78797-5ED9-7DF5-B732-D08377FC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436E-63FF-48AB-BE22-C1DBE0923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91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D6D3-7F23-F792-E23F-985E98CA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810C7-F115-DB63-72C1-EF85DE920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B1AD3-6D88-34DD-A6D6-4AB980A4B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5A9AC-9E92-DC10-56ED-026142C6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DC3E-689A-4970-B0AB-00D654AB2E3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2279B-9F04-F0D9-60F1-F0A7778C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E86B1-7461-2016-E84F-DD5FC72E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436E-63FF-48AB-BE22-C1DBE0923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50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6D9A6-E242-1CD9-15BB-B93A5240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8C915-E309-E840-962A-E003B5899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D21F9-D439-5A51-F7BA-969BDE577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0DDC3E-689A-4970-B0AB-00D654AB2E3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6047A-3F02-F8E5-C03D-F07C38A61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281B4-2521-E738-E0D4-FC3217C90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6F436E-63FF-48AB-BE22-C1DBE0923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24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8B8C1-67F7-9F72-2B18-FA655DDA0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pPr algn="r"/>
            <a:r>
              <a:rPr lang="en-GB" sz="6200">
                <a:solidFill>
                  <a:srgbClr val="FFFFFF"/>
                </a:solidFill>
              </a:rPr>
              <a:t>WealthWise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90812-D2C0-CC4C-60D7-35C4BDAEA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350213"/>
            <a:ext cx="4412417" cy="1031537"/>
          </a:xfrm>
        </p:spPr>
        <p:txBody>
          <a:bodyPr>
            <a:normAutofit/>
          </a:bodyPr>
          <a:lstStyle/>
          <a:p>
            <a:pPr algn="r"/>
            <a:endParaRPr lang="en-GB" sz="32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black and green logo with black text&#10;&#10;AI-generated content may be incorrect.">
            <a:extLst>
              <a:ext uri="{FF2B5EF4-FFF2-40B4-BE49-F238E27FC236}">
                <a16:creationId xmlns:a16="http://schemas.microsoft.com/office/drawing/2014/main" id="{3F2B751C-4634-84DF-8412-3B1FEDB03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780" y="1598246"/>
            <a:ext cx="5560422" cy="471975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17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3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23FA-AA6F-DA33-0A51-7B0CE4A5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DEF36-DFDA-85A4-D177-B1882FCEA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43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139B-5498-0B91-537E-13DCF3A3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83186-FA13-2613-542F-9D18870DA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08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6B67-C510-5412-0B97-4D4CD70D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and product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795AF-802B-AE3A-111D-86EA12CAC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24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BE41-4E94-CADD-BF52-923F8CCF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benefit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FCC5-87F4-29A9-C76E-6878B0C7F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6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E48E-356E-A802-97E0-C9473F85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makes our product good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B719-981A-1105-7E12-A2FC12A72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17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WealthWise</vt:lpstr>
      <vt:lpstr>Target Customer</vt:lpstr>
      <vt:lpstr>The opportunity</vt:lpstr>
      <vt:lpstr>Product and product category</vt:lpstr>
      <vt:lpstr>Key benefit</vt:lpstr>
      <vt:lpstr>What makes our product good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jill palmer</dc:creator>
  <cp:lastModifiedBy>jill palmer</cp:lastModifiedBy>
  <cp:revision>1</cp:revision>
  <dcterms:created xsi:type="dcterms:W3CDTF">2025-02-09T09:49:57Z</dcterms:created>
  <dcterms:modified xsi:type="dcterms:W3CDTF">2025-02-09T09:57:36Z</dcterms:modified>
</cp:coreProperties>
</file>