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/>
  <p:notesSz cx="6858000" cy="9144000"/>
  <p:defaultTextStyle>
    <a:lvl1pPr>
      <a:defRPr sz="1200">
        <a:latin typeface="Lucida Grande"/>
        <a:ea typeface="Lucida Grande"/>
        <a:cs typeface="Lucida Grande"/>
        <a:sym typeface="Lucida Grande"/>
      </a:defRPr>
    </a:lvl1pPr>
    <a:lvl2pPr indent="457200">
      <a:defRPr sz="1200">
        <a:latin typeface="Lucida Grande"/>
        <a:ea typeface="Lucida Grande"/>
        <a:cs typeface="Lucida Grande"/>
        <a:sym typeface="Lucida Grande"/>
      </a:defRPr>
    </a:lvl2pPr>
    <a:lvl3pPr indent="914400">
      <a:defRPr sz="1200">
        <a:latin typeface="Lucida Grande"/>
        <a:ea typeface="Lucida Grande"/>
        <a:cs typeface="Lucida Grande"/>
        <a:sym typeface="Lucida Grande"/>
      </a:defRPr>
    </a:lvl3pPr>
    <a:lvl4pPr indent="1371600">
      <a:defRPr sz="1200">
        <a:latin typeface="Lucida Grande"/>
        <a:ea typeface="Lucida Grande"/>
        <a:cs typeface="Lucida Grande"/>
        <a:sym typeface="Lucida Grande"/>
      </a:defRPr>
    </a:lvl4pPr>
    <a:lvl5pPr indent="1828800">
      <a:defRPr sz="1200">
        <a:latin typeface="Lucida Grande"/>
        <a:ea typeface="Lucida Grande"/>
        <a:cs typeface="Lucida Grande"/>
        <a:sym typeface="Lucida Grande"/>
      </a:defRPr>
    </a:lvl5pPr>
    <a:lvl6pPr>
      <a:defRPr sz="1200">
        <a:latin typeface="Lucida Grande"/>
        <a:ea typeface="Lucida Grande"/>
        <a:cs typeface="Lucida Grande"/>
        <a:sym typeface="Lucida Grande"/>
      </a:defRPr>
    </a:lvl6pPr>
    <a:lvl7pPr>
      <a:defRPr sz="1200">
        <a:latin typeface="Lucida Grande"/>
        <a:ea typeface="Lucida Grande"/>
        <a:cs typeface="Lucida Grande"/>
        <a:sym typeface="Lucida Grande"/>
      </a:defRPr>
    </a:lvl7pPr>
    <a:lvl8pPr>
      <a:defRPr sz="1200">
        <a:latin typeface="Lucida Grande"/>
        <a:ea typeface="Lucida Grande"/>
        <a:cs typeface="Lucida Grande"/>
        <a:sym typeface="Lucida Grande"/>
      </a:defRPr>
    </a:lvl8pPr>
    <a:lvl9pPr>
      <a:defRPr sz="1200">
        <a:latin typeface="Lucida Grande"/>
        <a:ea typeface="Lucida Grande"/>
        <a:cs typeface="Lucida Grande"/>
        <a:sym typeface="Lucida Grand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n">
        <a:font>
          <a:latin typeface="Lucida Grande"/>
          <a:ea typeface="Lucida Grande"/>
          <a:cs typeface="Lucida Gran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>
          <a:latin typeface="Lucida Grande"/>
          <a:ea typeface="Lucida Grande"/>
          <a:cs typeface="Lucida Gran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lastRow>
    <a:firstRow>
      <a:tcTxStyle b="on" i="on">
        <a:font>
          <a:latin typeface="Lucida Grande"/>
          <a:ea typeface="Lucida Grande"/>
          <a:cs typeface="Lucida Gran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Lucida Grande"/>
          <a:ea typeface="Lucida Grande"/>
          <a:cs typeface="Lucida Gran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Lucida Grande"/>
          <a:ea typeface="Lucida Grande"/>
          <a:cs typeface="Lucida Gran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Lucida Grande"/>
          <a:ea typeface="Lucida Grande"/>
          <a:cs typeface="Lucida Gran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DA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Lucida Grande"/>
          <a:ea typeface="Lucida Grande"/>
          <a:cs typeface="Lucida Gran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Col>
    <a:lastRow>
      <a:tcTxStyle b="on" i="on">
        <a:font>
          <a:latin typeface="Lucida Grande"/>
          <a:ea typeface="Lucida Grande"/>
          <a:cs typeface="Lucida Gran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lastRow>
    <a:firstRow>
      <a:tcTxStyle b="on" i="on">
        <a:font>
          <a:latin typeface="Lucida Grande"/>
          <a:ea typeface="Lucida Grande"/>
          <a:cs typeface="Lucida Gran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Lucida Grande"/>
          <a:ea typeface="Lucida Grande"/>
          <a:cs typeface="Lucida Grand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Lucida Grande"/>
          <a:ea typeface="Lucida Grande"/>
          <a:cs typeface="Lucida Grand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Lucida Grande"/>
          <a:ea typeface="Lucida Grande"/>
          <a:cs typeface="Lucida Gran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Lucida Grande"/>
          <a:ea typeface="Lucida Grande"/>
          <a:cs typeface="Lucida Gran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Lucida Grande"/>
          <a:ea typeface="Lucida Grande"/>
          <a:cs typeface="Lucida Gran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Lucida Grande"/>
          <a:ea typeface="Lucida Grande"/>
          <a:cs typeface="Lucida Gran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" name="Shape 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7" name="Shape 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sldNum" sz="quarter" idx="2"/>
          </p:nvPr>
        </p:nvSpPr>
        <p:spPr>
          <a:xfrm>
            <a:off x="8389927" y="6447155"/>
            <a:ext cx="296873" cy="2819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>
                <a:solidFill>
                  <a:srgbClr val="878787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57200" y="93662"/>
            <a:ext cx="8229600" cy="1504951"/>
          </a:xfrm>
          <a:prstGeom prst="rect">
            <a:avLst/>
          </a:prstGeom>
          <a:ln w="12700">
            <a:miter lim="400000"/>
          </a:ln>
        </p:spPr>
        <p:txBody>
          <a:bodyPr lIns="38100" tIns="38100" rIns="38100" bIns="38100" anchor="ctr"/>
          <a:lstStyle/>
          <a:p>
            <a:pPr lvl="0"/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57200" y="1598612"/>
            <a:ext cx="8229600" cy="5259388"/>
          </a:xfrm>
          <a:prstGeom prst="rect">
            <a:avLst/>
          </a:prstGeom>
          <a:ln w="12700">
            <a:miter lim="400000"/>
          </a:ln>
        </p:spPr>
        <p:txBody>
          <a:bodyPr lIns="38100" tIns="38100" rIns="38100" bIns="38100"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spd="med" advClick="1"/>
  <p:txStyles>
    <p:titleStyle>
      <a:lvl1pPr algn="ctr">
        <a:defRPr sz="4400">
          <a:latin typeface="Lucida Grande"/>
          <a:ea typeface="Lucida Grande"/>
          <a:cs typeface="Lucida Grande"/>
          <a:sym typeface="Lucida Grande"/>
        </a:defRPr>
      </a:lvl1pPr>
      <a:lvl2pPr algn="ctr">
        <a:defRPr sz="4400">
          <a:latin typeface="Lucida Grande"/>
          <a:ea typeface="Lucida Grande"/>
          <a:cs typeface="Lucida Grande"/>
          <a:sym typeface="Lucida Grande"/>
        </a:defRPr>
      </a:lvl2pPr>
      <a:lvl3pPr algn="ctr">
        <a:defRPr sz="4400">
          <a:latin typeface="Lucida Grande"/>
          <a:ea typeface="Lucida Grande"/>
          <a:cs typeface="Lucida Grande"/>
          <a:sym typeface="Lucida Grande"/>
        </a:defRPr>
      </a:lvl3pPr>
      <a:lvl4pPr algn="ctr">
        <a:defRPr sz="4400">
          <a:latin typeface="Lucida Grande"/>
          <a:ea typeface="Lucida Grande"/>
          <a:cs typeface="Lucida Grande"/>
          <a:sym typeface="Lucida Grande"/>
        </a:defRPr>
      </a:lvl4pPr>
      <a:lvl5pPr algn="ctr">
        <a:defRPr sz="4400">
          <a:latin typeface="Lucida Grande"/>
          <a:ea typeface="Lucida Grande"/>
          <a:cs typeface="Lucida Grande"/>
          <a:sym typeface="Lucida Grande"/>
        </a:defRPr>
      </a:lvl5pPr>
      <a:lvl6pPr indent="457200" algn="ctr">
        <a:defRPr sz="4400">
          <a:latin typeface="Lucida Grande"/>
          <a:ea typeface="Lucida Grande"/>
          <a:cs typeface="Lucida Grande"/>
          <a:sym typeface="Lucida Grande"/>
        </a:defRPr>
      </a:lvl6pPr>
      <a:lvl7pPr indent="914400" algn="ctr">
        <a:defRPr sz="4400">
          <a:latin typeface="Lucida Grande"/>
          <a:ea typeface="Lucida Grande"/>
          <a:cs typeface="Lucida Grande"/>
          <a:sym typeface="Lucida Grande"/>
        </a:defRPr>
      </a:lvl7pPr>
      <a:lvl8pPr indent="1371600" algn="ctr">
        <a:defRPr sz="4400">
          <a:latin typeface="Lucida Grande"/>
          <a:ea typeface="Lucida Grande"/>
          <a:cs typeface="Lucida Grande"/>
          <a:sym typeface="Lucida Grande"/>
        </a:defRPr>
      </a:lvl8pPr>
      <a:lvl9pPr indent="1828800" algn="ctr">
        <a:defRPr sz="4400">
          <a:latin typeface="Lucida Grande"/>
          <a:ea typeface="Lucida Grande"/>
          <a:cs typeface="Lucida Grande"/>
          <a:sym typeface="Lucida Grande"/>
        </a:defRPr>
      </a:lvl9pPr>
    </p:titleStyle>
    <p:bodyStyle>
      <a:lvl1pPr marL="342900" indent="-342900">
        <a:spcBef>
          <a:spcPts val="800"/>
        </a:spcBef>
        <a:buClr>
          <a:srgbClr val="000000"/>
        </a:buClr>
        <a:buSzPct val="100000"/>
        <a:buFont typeface="Arial"/>
        <a:buChar char="»"/>
        <a:defRPr sz="3200">
          <a:latin typeface="Lucida Grande"/>
          <a:ea typeface="Lucida Grande"/>
          <a:cs typeface="Lucida Grande"/>
          <a:sym typeface="Lucida Grande"/>
        </a:defRPr>
      </a:lvl1pPr>
      <a:lvl2pPr marL="745671" indent="-326571">
        <a:spcBef>
          <a:spcPts val="800"/>
        </a:spcBef>
        <a:buClr>
          <a:srgbClr val="000000"/>
        </a:buClr>
        <a:buSzPct val="100000"/>
        <a:buFont typeface="Arial"/>
        <a:buChar char="–"/>
        <a:defRPr sz="3200">
          <a:latin typeface="Lucida Grande"/>
          <a:ea typeface="Lucida Grande"/>
          <a:cs typeface="Lucida Grande"/>
          <a:sym typeface="Lucida Grande"/>
        </a:defRPr>
      </a:lvl2pPr>
      <a:lvl3pPr marL="1181100" indent="-304800">
        <a:spcBef>
          <a:spcPts val="800"/>
        </a:spcBef>
        <a:buClr>
          <a:srgbClr val="000000"/>
        </a:buClr>
        <a:buSzPct val="100000"/>
        <a:buFont typeface="Arial"/>
        <a:buChar char="•"/>
        <a:defRPr sz="3200">
          <a:latin typeface="Lucida Grande"/>
          <a:ea typeface="Lucida Grande"/>
          <a:cs typeface="Lucida Grande"/>
          <a:sym typeface="Lucida Grande"/>
        </a:defRPr>
      </a:lvl3pPr>
      <a:lvl4pPr marL="1699260" indent="-365760">
        <a:spcBef>
          <a:spcPts val="800"/>
        </a:spcBef>
        <a:buClr>
          <a:srgbClr val="000000"/>
        </a:buClr>
        <a:buSzPct val="100000"/>
        <a:buFont typeface="Arial"/>
        <a:buChar char="–"/>
        <a:defRPr sz="3200">
          <a:latin typeface="Lucida Grande"/>
          <a:ea typeface="Lucida Grande"/>
          <a:cs typeface="Lucida Grande"/>
          <a:sym typeface="Lucida Grande"/>
        </a:defRPr>
      </a:lvl4pPr>
      <a:lvl5pPr marL="2156460" indent="-365760">
        <a:spcBef>
          <a:spcPts val="800"/>
        </a:spcBef>
        <a:buClr>
          <a:srgbClr val="000000"/>
        </a:buClr>
        <a:buSzPct val="100000"/>
        <a:buFont typeface="Arial"/>
        <a:buChar char="»"/>
        <a:defRPr sz="3200">
          <a:latin typeface="Lucida Grande"/>
          <a:ea typeface="Lucida Grande"/>
          <a:cs typeface="Lucida Grande"/>
          <a:sym typeface="Lucida Grande"/>
        </a:defRPr>
      </a:lvl5pPr>
      <a:lvl6pPr marL="2613660" indent="-365760">
        <a:spcBef>
          <a:spcPts val="800"/>
        </a:spcBef>
        <a:buClr>
          <a:srgbClr val="000000"/>
        </a:buClr>
        <a:buSzPct val="100000"/>
        <a:buFont typeface="Arial"/>
        <a:buChar char="•"/>
        <a:defRPr sz="3200">
          <a:latin typeface="Lucida Grande"/>
          <a:ea typeface="Lucida Grande"/>
          <a:cs typeface="Lucida Grande"/>
          <a:sym typeface="Lucida Grande"/>
        </a:defRPr>
      </a:lvl6pPr>
      <a:lvl7pPr marL="3070860" indent="-365760">
        <a:spcBef>
          <a:spcPts val="800"/>
        </a:spcBef>
        <a:buClr>
          <a:srgbClr val="000000"/>
        </a:buClr>
        <a:buSzPct val="100000"/>
        <a:buFont typeface="Arial"/>
        <a:buChar char="•"/>
        <a:defRPr sz="3200">
          <a:latin typeface="Lucida Grande"/>
          <a:ea typeface="Lucida Grande"/>
          <a:cs typeface="Lucida Grande"/>
          <a:sym typeface="Lucida Grande"/>
        </a:defRPr>
      </a:lvl7pPr>
      <a:lvl8pPr marL="3528059" indent="-365759">
        <a:spcBef>
          <a:spcPts val="800"/>
        </a:spcBef>
        <a:buClr>
          <a:srgbClr val="000000"/>
        </a:buClr>
        <a:buSzPct val="100000"/>
        <a:buFont typeface="Arial"/>
        <a:buChar char="•"/>
        <a:defRPr sz="3200">
          <a:latin typeface="Lucida Grande"/>
          <a:ea typeface="Lucida Grande"/>
          <a:cs typeface="Lucida Grande"/>
          <a:sym typeface="Lucida Grande"/>
        </a:defRPr>
      </a:lvl8pPr>
      <a:lvl9pPr marL="3985259" indent="-365759">
        <a:spcBef>
          <a:spcPts val="800"/>
        </a:spcBef>
        <a:buClr>
          <a:srgbClr val="000000"/>
        </a:buClr>
        <a:buSzPct val="100000"/>
        <a:buFont typeface="Arial"/>
        <a:buChar char="•"/>
        <a:defRPr sz="3200">
          <a:latin typeface="Lucida Grande"/>
          <a:ea typeface="Lucida Grande"/>
          <a:cs typeface="Lucida Grande"/>
          <a:sym typeface="Lucida Grande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Lucida Grande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Lucida Grande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Lucida Grande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Lucida Grande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Lucida Grande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Lucida Grande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Lucida Grande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Lucida Grande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Lucida Grand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2.jpeg"/><Relationship Id="rId6" Type="http://schemas.openxmlformats.org/officeDocument/2006/relationships/image" Target="../media/image3.jpe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4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3.png"/><Relationship Id="rId7" Type="http://schemas.openxmlformats.org/officeDocument/2006/relationships/image" Target="../media/image7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8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9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1637" y="1916112"/>
            <a:ext cx="2257426" cy="1439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2987" y="781050"/>
            <a:ext cx="2862263" cy="792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83150" y="5083175"/>
            <a:ext cx="3482975" cy="6969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image.jpe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2262" y="2393950"/>
            <a:ext cx="3044826" cy="12779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image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81250" y="4051300"/>
            <a:ext cx="2592388" cy="63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imag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2625" y="5265737"/>
            <a:ext cx="2852738" cy="10271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image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011862" y="547687"/>
            <a:ext cx="2503488" cy="86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115175" y="2492375"/>
            <a:ext cx="1400175" cy="14001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sponsors.jp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sldNum" sz="quarter" idx="2"/>
          </p:nvPr>
        </p:nvSpPr>
        <p:spPr>
          <a:xfrm>
            <a:off x="8404225" y="6454775"/>
            <a:ext cx="282575" cy="266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>
            <a:lvl1pPr defTabSz="896111">
              <a:defRPr sz="1176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76">
                <a:solidFill>
                  <a:srgbClr val="878787"/>
                </a:solidFill>
              </a:rPr>
            </a:fld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76200" y="1341437"/>
            <a:ext cx="8953500" cy="267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defTabSz="905255">
              <a:defRPr sz="1800"/>
            </a:pPr>
            <a:r>
              <a:rPr sz="6336"/>
              <a:t>Nott Tuesday 2014 </a:t>
            </a:r>
            <a:r>
              <a:rPr sz="4752"/>
              <a:t>Startup of the year awards</a:t>
            </a:r>
            <a:endParaRPr sz="6336"/>
          </a:p>
        </p:txBody>
      </p:sp>
      <p:pic>
        <p:nvPicPr>
          <p:cNvPr id="24" name="welcom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defRPr sz="6000">
                <a:solidFill>
                  <a:srgbClr val="59595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595959"/>
                </a:solidFill>
              </a:rPr>
              <a:t>Timings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898525" y="1411287"/>
            <a:ext cx="7777163" cy="49688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lnSpc>
                <a:spcPct val="128000"/>
              </a:lnSpc>
              <a:spcBef>
                <a:spcPts val="0"/>
              </a:spcBef>
              <a:buSzTx/>
              <a:buNone/>
              <a:defRPr sz="1800"/>
            </a:pPr>
            <a:r>
              <a:rPr b="1" sz="3300">
                <a:solidFill>
                  <a:srgbClr val="595959"/>
                </a:solidFill>
              </a:rPr>
              <a:t>6:30</a:t>
            </a:r>
            <a:r>
              <a:rPr sz="3300">
                <a:solidFill>
                  <a:srgbClr val="595959"/>
                </a:solidFill>
              </a:rPr>
              <a:t> (sharp start) Introductions</a:t>
            </a:r>
            <a:endParaRPr sz="2200"/>
          </a:p>
          <a:p>
            <a:pPr lvl="0" marL="0" indent="0">
              <a:lnSpc>
                <a:spcPct val="128000"/>
              </a:lnSpc>
              <a:spcBef>
                <a:spcPts val="1200"/>
              </a:spcBef>
              <a:buSzTx/>
              <a:buNone/>
              <a:defRPr sz="1800"/>
            </a:pPr>
            <a:r>
              <a:rPr b="1" sz="3300">
                <a:solidFill>
                  <a:srgbClr val="595959"/>
                </a:solidFill>
              </a:rPr>
              <a:t>6:45</a:t>
            </a:r>
            <a:r>
              <a:rPr sz="3300">
                <a:solidFill>
                  <a:srgbClr val="595959"/>
                </a:solidFill>
              </a:rPr>
              <a:t> – 8:15 Pitches</a:t>
            </a:r>
            <a:endParaRPr sz="2200"/>
          </a:p>
          <a:p>
            <a:pPr lvl="0" marL="0" indent="0">
              <a:lnSpc>
                <a:spcPct val="128000"/>
              </a:lnSpc>
              <a:spcBef>
                <a:spcPts val="1200"/>
              </a:spcBef>
              <a:buSzTx/>
              <a:buNone/>
              <a:defRPr sz="1800"/>
            </a:pPr>
            <a:r>
              <a:rPr b="1" sz="3300">
                <a:solidFill>
                  <a:srgbClr val="595959"/>
                </a:solidFill>
              </a:rPr>
              <a:t>8:15</a:t>
            </a:r>
            <a:r>
              <a:rPr sz="3300">
                <a:solidFill>
                  <a:srgbClr val="595959"/>
                </a:solidFill>
              </a:rPr>
              <a:t> – 9:00 Judges deliberate</a:t>
            </a:r>
            <a:endParaRPr sz="2200"/>
          </a:p>
          <a:p>
            <a:pPr lvl="0" marL="0" indent="0">
              <a:lnSpc>
                <a:spcPct val="128000"/>
              </a:lnSpc>
              <a:spcBef>
                <a:spcPts val="1200"/>
              </a:spcBef>
              <a:buSzTx/>
              <a:buNone/>
              <a:defRPr sz="1800"/>
            </a:pPr>
            <a:r>
              <a:rPr b="1" sz="3300">
                <a:solidFill>
                  <a:srgbClr val="595959"/>
                </a:solidFill>
              </a:rPr>
              <a:t>8:15 -</a:t>
            </a:r>
            <a:r>
              <a:rPr sz="3300">
                <a:solidFill>
                  <a:srgbClr val="595959"/>
                </a:solidFill>
              </a:rPr>
              <a:t> Food is served</a:t>
            </a:r>
            <a:endParaRPr sz="2200"/>
          </a:p>
          <a:p>
            <a:pPr lvl="0" marL="0" indent="0">
              <a:lnSpc>
                <a:spcPct val="128000"/>
              </a:lnSpc>
              <a:spcBef>
                <a:spcPts val="1200"/>
              </a:spcBef>
              <a:buSzTx/>
              <a:buNone/>
              <a:defRPr sz="1800"/>
            </a:pPr>
            <a:r>
              <a:rPr b="1" sz="3300">
                <a:solidFill>
                  <a:srgbClr val="595959"/>
                </a:solidFill>
              </a:rPr>
              <a:t>9:00</a:t>
            </a:r>
            <a:r>
              <a:rPr sz="3300">
                <a:solidFill>
                  <a:srgbClr val="595959"/>
                </a:solidFill>
              </a:rPr>
              <a:t> Winners announced</a:t>
            </a:r>
            <a:endParaRPr sz="2200"/>
          </a:p>
          <a:p>
            <a:pPr lvl="0" marL="0" indent="0">
              <a:lnSpc>
                <a:spcPct val="128000"/>
              </a:lnSpc>
              <a:spcBef>
                <a:spcPts val="1200"/>
              </a:spcBef>
              <a:buSzTx/>
              <a:buNone/>
              <a:defRPr sz="1800"/>
            </a:pPr>
            <a:r>
              <a:rPr b="1" sz="3300">
                <a:solidFill>
                  <a:srgbClr val="595959"/>
                </a:solidFill>
              </a:rPr>
              <a:t>11:00’ish</a:t>
            </a:r>
            <a:r>
              <a:rPr sz="3300">
                <a:solidFill>
                  <a:srgbClr val="595959"/>
                </a:solidFill>
              </a:rPr>
              <a:t> Antenna closes</a:t>
            </a:r>
          </a:p>
        </p:txBody>
      </p:sp>
      <p:pic>
        <p:nvPicPr>
          <p:cNvPr id="28" name="tim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6362" y="5005387"/>
            <a:ext cx="3060701" cy="846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59337" y="1628775"/>
            <a:ext cx="3482976" cy="695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image.jpe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7050" y="1844675"/>
            <a:ext cx="3451225" cy="1447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image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30625" y="3500437"/>
            <a:ext cx="2911475" cy="714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27087" y="4914900"/>
            <a:ext cx="2851151" cy="1027113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35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defTabSz="832104">
              <a:defRPr sz="1800"/>
            </a:pPr>
            <a:r>
              <a:rPr b="1" sz="5460">
                <a:solidFill>
                  <a:srgbClr val="FFC000"/>
                </a:solidFill>
              </a:rPr>
              <a:t>Gold &amp; </a:t>
            </a:r>
            <a:r>
              <a:rPr b="1" sz="5460">
                <a:solidFill>
                  <a:srgbClr val="595959"/>
                </a:solidFill>
              </a:rPr>
              <a:t>Silver</a:t>
            </a:r>
            <a:r>
              <a:rPr b="1" sz="5460">
                <a:solidFill>
                  <a:srgbClr val="FFC000"/>
                </a:solidFill>
              </a:rPr>
              <a:t> Sponsors</a:t>
            </a:r>
          </a:p>
        </p:txBody>
      </p:sp>
      <p:pic>
        <p:nvPicPr>
          <p:cNvPr id="36" name="gold.jp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7450" y="1879600"/>
            <a:ext cx="2652713" cy="1692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4425" y="4856162"/>
            <a:ext cx="3609975" cy="99853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33950" y="1771650"/>
            <a:ext cx="3495675" cy="1206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38837" y="4003675"/>
            <a:ext cx="1689101" cy="16891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defRPr b="1" sz="6000">
                <a:solidFill>
                  <a:srgbClr val="938953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0">
                <a:solidFill>
                  <a:srgbClr val="938953"/>
                </a:solidFill>
              </a:rPr>
              <a:t>Platinum Sponsors</a:t>
            </a:r>
          </a:p>
        </p:txBody>
      </p:sp>
      <p:pic>
        <p:nvPicPr>
          <p:cNvPr id="43" name="plat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5237" y="2347912"/>
            <a:ext cx="3459163" cy="2206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7087" y="3235325"/>
            <a:ext cx="4106863" cy="1417638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/>
          <p:nvPr>
            <p:ph type="title"/>
          </p:nvPr>
        </p:nvSpPr>
        <p:spPr>
          <a:xfrm>
            <a:off x="395287" y="547687"/>
            <a:ext cx="8229601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defRPr b="1" sz="6000">
                <a:solidFill>
                  <a:srgbClr val="4F6128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0">
                <a:solidFill>
                  <a:srgbClr val="4F6128"/>
                </a:solidFill>
              </a:rPr>
              <a:t>Cash Prize Sponsors</a:t>
            </a:r>
          </a:p>
        </p:txBody>
      </p:sp>
      <p:pic>
        <p:nvPicPr>
          <p:cNvPr id="48" name="cash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defRPr sz="6000">
                <a:solidFill>
                  <a:srgbClr val="59595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595959"/>
                </a:solidFill>
              </a:rPr>
              <a:t>The Judges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xfrm>
            <a:off x="1979612" y="1701800"/>
            <a:ext cx="6223001" cy="4521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714375" indent="-714375">
              <a:spcBef>
                <a:spcPts val="0"/>
              </a:spcBef>
              <a:buSzPct val="99000"/>
              <a:buFontTx/>
              <a:buAutoNum type="arabicPeriod" startAt="1"/>
              <a:defRPr sz="1800"/>
            </a:pPr>
            <a:r>
              <a:rPr sz="4800">
                <a:solidFill>
                  <a:srgbClr val="595959"/>
                </a:solidFill>
              </a:rPr>
              <a:t>Rob Cawdron</a:t>
            </a:r>
            <a:endParaRPr sz="4800">
              <a:solidFill>
                <a:srgbClr val="595959"/>
              </a:solidFill>
            </a:endParaRPr>
          </a:p>
          <a:p>
            <a:pPr lvl="0" marL="714375" indent="-714375">
              <a:spcBef>
                <a:spcPts val="1200"/>
              </a:spcBef>
              <a:buSzPct val="99000"/>
              <a:buFontTx/>
              <a:buAutoNum type="arabicPeriod" startAt="1"/>
              <a:defRPr sz="1800"/>
            </a:pPr>
            <a:r>
              <a:rPr sz="4800">
                <a:solidFill>
                  <a:srgbClr val="595959"/>
                </a:solidFill>
              </a:rPr>
              <a:t>Jonathan English</a:t>
            </a:r>
            <a:endParaRPr sz="4800">
              <a:solidFill>
                <a:srgbClr val="595959"/>
              </a:solidFill>
            </a:endParaRPr>
          </a:p>
          <a:p>
            <a:pPr lvl="0" marL="714375" indent="-714375">
              <a:spcBef>
                <a:spcPts val="1200"/>
              </a:spcBef>
              <a:buSzPct val="99000"/>
              <a:buFontTx/>
              <a:buAutoNum type="arabicPeriod" startAt="1"/>
              <a:defRPr sz="1800"/>
            </a:pPr>
            <a:r>
              <a:rPr sz="4800">
                <a:solidFill>
                  <a:srgbClr val="595959"/>
                </a:solidFill>
              </a:rPr>
              <a:t>Aamir Butt</a:t>
            </a:r>
            <a:endParaRPr sz="4800">
              <a:solidFill>
                <a:srgbClr val="595959"/>
              </a:solidFill>
            </a:endParaRPr>
          </a:p>
          <a:p>
            <a:pPr lvl="0" marL="714375" indent="-714375">
              <a:spcBef>
                <a:spcPts val="1200"/>
              </a:spcBef>
              <a:buSzPct val="99000"/>
              <a:buFontTx/>
              <a:buAutoNum type="arabicPeriod" startAt="1"/>
              <a:defRPr sz="1800"/>
            </a:pPr>
            <a:r>
              <a:rPr sz="4800">
                <a:solidFill>
                  <a:srgbClr val="595959"/>
                </a:solidFill>
              </a:rPr>
              <a:t>Aisling Duffy</a:t>
            </a:r>
            <a:endParaRPr sz="4800">
              <a:solidFill>
                <a:srgbClr val="595959"/>
              </a:solidFill>
            </a:endParaRPr>
          </a:p>
          <a:p>
            <a:pPr lvl="0" marL="714375" indent="-714375">
              <a:spcBef>
                <a:spcPts val="1200"/>
              </a:spcBef>
              <a:buSzPct val="99000"/>
              <a:buFontTx/>
              <a:buAutoNum type="arabicPeriod" startAt="1"/>
              <a:defRPr sz="1800"/>
            </a:pPr>
            <a:r>
              <a:rPr sz="4800">
                <a:solidFill>
                  <a:srgbClr val="595959"/>
                </a:solidFill>
              </a:rPr>
              <a:t>Andrew Porter </a:t>
            </a:r>
          </a:p>
        </p:txBody>
      </p:sp>
      <p:pic>
        <p:nvPicPr>
          <p:cNvPr id="52" name="jud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defRPr sz="6000">
                <a:solidFill>
                  <a:srgbClr val="59595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595959"/>
                </a:solidFill>
              </a:rPr>
              <a:t>The Startups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xfrm>
            <a:off x="1979612" y="1414462"/>
            <a:ext cx="5981701" cy="4521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lnSpc>
                <a:spcPct val="90000"/>
              </a:lnSpc>
              <a:spcBef>
                <a:spcPts val="0"/>
              </a:spcBef>
              <a:buSzTx/>
              <a:buNone/>
              <a:defRPr sz="1800"/>
            </a:pPr>
            <a:r>
              <a:rPr sz="4400">
                <a:solidFill>
                  <a:srgbClr val="595959"/>
                </a:solidFill>
              </a:rPr>
              <a:t>One Diary / Cronofy</a:t>
            </a:r>
            <a:endParaRPr sz="4400">
              <a:solidFill>
                <a:srgbClr val="595959"/>
              </a:solidFill>
            </a:endParaRPr>
          </a:p>
          <a:p>
            <a:pPr lvl="0" marL="0" indent="0">
              <a:lnSpc>
                <a:spcPct val="90000"/>
              </a:lnSpc>
              <a:spcBef>
                <a:spcPts val="1200"/>
              </a:spcBef>
              <a:buSzTx/>
              <a:buNone/>
              <a:defRPr sz="1800"/>
            </a:pPr>
            <a:r>
              <a:rPr sz="4400">
                <a:solidFill>
                  <a:srgbClr val="595959"/>
                </a:solidFill>
              </a:rPr>
              <a:t>Ticktyboom</a:t>
            </a:r>
            <a:endParaRPr sz="4400">
              <a:solidFill>
                <a:srgbClr val="595959"/>
              </a:solidFill>
            </a:endParaRPr>
          </a:p>
          <a:p>
            <a:pPr lvl="0" marL="0" indent="0">
              <a:lnSpc>
                <a:spcPct val="90000"/>
              </a:lnSpc>
              <a:spcBef>
                <a:spcPts val="1200"/>
              </a:spcBef>
              <a:buSzTx/>
              <a:buNone/>
              <a:defRPr sz="1800"/>
            </a:pPr>
            <a:r>
              <a:rPr sz="4400">
                <a:solidFill>
                  <a:srgbClr val="595959"/>
                </a:solidFill>
              </a:rPr>
              <a:t>Summus (LockDock)</a:t>
            </a:r>
            <a:endParaRPr sz="4400">
              <a:solidFill>
                <a:srgbClr val="595959"/>
              </a:solidFill>
            </a:endParaRPr>
          </a:p>
          <a:p>
            <a:pPr lvl="0" marL="0" indent="0">
              <a:lnSpc>
                <a:spcPct val="90000"/>
              </a:lnSpc>
              <a:spcBef>
                <a:spcPts val="1200"/>
              </a:spcBef>
              <a:buSzTx/>
              <a:buNone/>
              <a:defRPr sz="1800"/>
            </a:pPr>
            <a:r>
              <a:rPr sz="4400">
                <a:solidFill>
                  <a:srgbClr val="595959"/>
                </a:solidFill>
              </a:rPr>
              <a:t>Call for Participants </a:t>
            </a:r>
            <a:endParaRPr sz="4400">
              <a:solidFill>
                <a:srgbClr val="595959"/>
              </a:solidFill>
            </a:endParaRPr>
          </a:p>
          <a:p>
            <a:pPr lvl="0" marL="0" indent="0">
              <a:lnSpc>
                <a:spcPct val="90000"/>
              </a:lnSpc>
              <a:spcBef>
                <a:spcPts val="1200"/>
              </a:spcBef>
              <a:buSzTx/>
              <a:buNone/>
              <a:defRPr sz="1800"/>
            </a:pPr>
            <a:r>
              <a:rPr sz="4400">
                <a:solidFill>
                  <a:srgbClr val="595959"/>
                </a:solidFill>
              </a:rPr>
              <a:t>Highclere Interiors</a:t>
            </a:r>
            <a:endParaRPr sz="4400">
              <a:solidFill>
                <a:srgbClr val="595959"/>
              </a:solidFill>
            </a:endParaRPr>
          </a:p>
          <a:p>
            <a:pPr lvl="0" marL="0" indent="0">
              <a:lnSpc>
                <a:spcPct val="90000"/>
              </a:lnSpc>
              <a:spcBef>
                <a:spcPts val="1200"/>
              </a:spcBef>
              <a:buSzTx/>
              <a:buNone/>
              <a:defRPr sz="1800"/>
            </a:pPr>
            <a:r>
              <a:rPr sz="4400">
                <a:solidFill>
                  <a:srgbClr val="595959"/>
                </a:solidFill>
              </a:rPr>
              <a:t>ENSEK</a:t>
            </a:r>
          </a:p>
        </p:txBody>
      </p:sp>
      <p:pic>
        <p:nvPicPr>
          <p:cNvPr id="56" name="startup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Lucida Grande"/>
            <a:ea typeface="Lucida Grande"/>
            <a:cs typeface="Lucida Grande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Lucida Grande"/>
            <a:ea typeface="Lucida Grande"/>
            <a:cs typeface="Lucida Grande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Lucida Grande"/>
            <a:ea typeface="Lucida Grande"/>
            <a:cs typeface="Lucida Grande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Lucida Grande"/>
            <a:ea typeface="Lucida Grande"/>
            <a:cs typeface="Lucida Grande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