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3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4" r:id="rId16"/>
    <p:sldId id="270" r:id="rId17"/>
    <p:sldId id="275" r:id="rId18"/>
    <p:sldId id="271" r:id="rId19"/>
    <p:sldId id="276" r:id="rId20"/>
    <p:sldId id="277" r:id="rId21"/>
    <p:sldId id="278" r:id="rId22"/>
    <p:sldId id="279" r:id="rId23"/>
    <p:sldId id="283" r:id="rId24"/>
    <p:sldId id="282" r:id="rId25"/>
    <p:sldId id="281" r:id="rId26"/>
    <p:sldId id="280" r:id="rId27"/>
    <p:sldId id="284" r:id="rId28"/>
    <p:sldId id="285" r:id="rId29"/>
    <p:sldId id="286" r:id="rId30"/>
    <p:sldId id="289" r:id="rId31"/>
    <p:sldId id="287" r:id="rId32"/>
    <p:sldId id="288" r:id="rId33"/>
    <p:sldId id="290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2C4-EEC3-4449-B686-708642B5286E}" type="datetimeFigureOut">
              <a:rPr lang="ko-KR" altLang="en-US" smtClean="0"/>
              <a:t>2016-09-14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BD1F-128E-45D0-B17C-8B1D0BA06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4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2C4-EEC3-4449-B686-708642B5286E}" type="datetimeFigureOut">
              <a:rPr lang="ko-KR" altLang="en-US" smtClean="0"/>
              <a:t>2016-09-14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BD1F-128E-45D0-B17C-8B1D0BA06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7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2C4-EEC3-4449-B686-708642B5286E}" type="datetimeFigureOut">
              <a:rPr lang="ko-KR" altLang="en-US" smtClean="0"/>
              <a:t>2016-09-14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BD1F-128E-45D0-B17C-8B1D0BA06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2C4-EEC3-4449-B686-708642B5286E}" type="datetimeFigureOut">
              <a:rPr lang="ko-KR" altLang="en-US" smtClean="0"/>
              <a:t>2016-09-14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BD1F-128E-45D0-B17C-8B1D0BA06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30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2C4-EEC3-4449-B686-708642B5286E}" type="datetimeFigureOut">
              <a:rPr lang="ko-KR" altLang="en-US" smtClean="0"/>
              <a:t>2016-09-14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BD1F-128E-45D0-B17C-8B1D0BA06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7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2C4-EEC3-4449-B686-708642B5286E}" type="datetimeFigureOut">
              <a:rPr lang="ko-KR" altLang="en-US" smtClean="0"/>
              <a:t>2016-09-14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BD1F-128E-45D0-B17C-8B1D0BA06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2C4-EEC3-4449-B686-708642B5286E}" type="datetimeFigureOut">
              <a:rPr lang="ko-KR" altLang="en-US" smtClean="0"/>
              <a:t>2016-09-14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BD1F-128E-45D0-B17C-8B1D0BA06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0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2C4-EEC3-4449-B686-708642B5286E}" type="datetimeFigureOut">
              <a:rPr lang="ko-KR" altLang="en-US" smtClean="0"/>
              <a:t>2016-09-14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BD1F-128E-45D0-B17C-8B1D0BA06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4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2C4-EEC3-4449-B686-708642B5286E}" type="datetimeFigureOut">
              <a:rPr lang="ko-KR" altLang="en-US" smtClean="0"/>
              <a:t>2016-09-14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BD1F-128E-45D0-B17C-8B1D0BA06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8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2C4-EEC3-4449-B686-708642B5286E}" type="datetimeFigureOut">
              <a:rPr lang="ko-KR" altLang="en-US" smtClean="0"/>
              <a:t>2016-09-14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BD1F-128E-45D0-B17C-8B1D0BA06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2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2C4-EEC3-4449-B686-708642B5286E}" type="datetimeFigureOut">
              <a:rPr lang="ko-KR" altLang="en-US" smtClean="0"/>
              <a:t>2016-09-14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BD1F-128E-45D0-B17C-8B1D0BA06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1B2C4-EEC3-4449-B686-708642B5286E}" type="datetimeFigureOut">
              <a:rPr lang="ko-KR" altLang="en-US" smtClean="0"/>
              <a:t>2016-09-14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3BD1F-128E-45D0-B17C-8B1D0BA06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0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zenike@naver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90444" y="1954634"/>
            <a:ext cx="9144000" cy="2452949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AP</a:t>
            </a:r>
            <a:r>
              <a:rPr lang="ko-KR" altLang="en-US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특정 기기가 연결되었을 때를 감지해서</a:t>
            </a:r>
            <a:br>
              <a:rPr lang="en-US" altLang="ko-KR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메시지 띄우기 </a:t>
            </a:r>
            <a:r>
              <a:rPr lang="en-US" altLang="ko-KR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와이파이 비밀번호 없을 때</a:t>
            </a:r>
            <a:r>
              <a:rPr lang="en-US" altLang="ko-KR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br>
              <a:rPr lang="en-US" altLang="ko-KR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조동민</a:t>
            </a:r>
            <a:endParaRPr lang="ko-KR" altLang="en-US" sz="3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07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47" y="383668"/>
            <a:ext cx="8734689" cy="55423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8840" y="2281806"/>
            <a:ext cx="2810312" cy="153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983996" y="1743228"/>
            <a:ext cx="9144000" cy="842264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이건 </a:t>
            </a:r>
            <a:r>
              <a:rPr lang="ko-KR" altLang="en-US" sz="3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비콘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프레임 </a:t>
            </a:r>
            <a:r>
              <a:rPr lang="ko-KR" altLang="en-US" sz="3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이랍니다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455521" y="2667749"/>
            <a:ext cx="9144000" cy="974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비콘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프레임은 </a:t>
            </a:r>
            <a:r>
              <a:rPr lang="en-US" altLang="ko-KR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 자신의 존재를 광고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하는 프레임입니다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AP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 자신의 존재를 </a:t>
            </a:r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브로드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캐스트로 광고하고있는 모습입니다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325437" y="3724227"/>
            <a:ext cx="9144000" cy="1138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그런데 뭘 근거로 이게 </a:t>
            </a:r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비콘프레임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이라는 걸까요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알아봅시다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4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" b="-749"/>
          <a:stretch/>
        </p:blipFill>
        <p:spPr>
          <a:xfrm>
            <a:off x="729051" y="1689132"/>
            <a:ext cx="5210175" cy="45774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1111" y="511727"/>
            <a:ext cx="9144000" cy="724819"/>
          </a:xfrm>
        </p:spPr>
        <p:txBody>
          <a:bodyPr>
            <a:noAutofit/>
          </a:bodyPr>
          <a:lstStyle/>
          <a:p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아까랑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같은 다음 사이트에 다음과 같은 정보가 있습니다</a:t>
            </a: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http://www.ktword.co.kr/abbr_view.php?nav=2&amp;m_temp1=4898&amp;id=1293.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39226" y="2161332"/>
            <a:ext cx="6017349" cy="1303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Subtype : ????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을 보니 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subtype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이란 값에 따라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프레임의 종류가 달라지는 것을 알 수 있습니다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그리고 이 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subtype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이란 값은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여기엔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안나왔는데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그림의 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FC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존재합니다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1" y="2104344"/>
            <a:ext cx="5276850" cy="1971675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742125" y="4076019"/>
            <a:ext cx="6411549" cy="16274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그리고 그림에 나와있듯이 몸체 구성은 저렇게 생겼습니다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참고하도록 합시다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D = duration, DA = </a:t>
            </a:r>
            <a:r>
              <a:rPr lang="en-US" altLang="ko-KR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dest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mac, SA = </a:t>
            </a:r>
            <a:r>
              <a:rPr lang="en-US" altLang="ko-KR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src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mac, BSSID =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공유기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mac, SC = sequence</a:t>
            </a:r>
          </a:p>
        </p:txBody>
      </p:sp>
    </p:spTree>
    <p:extLst>
      <p:ext uri="{BB962C8B-B14F-4D97-AF65-F5344CB8AC3E}">
        <p14:creationId xmlns:p14="http://schemas.microsoft.com/office/powerpoint/2010/main" val="177839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47" y="383668"/>
            <a:ext cx="8734689" cy="55423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7846" y="2431747"/>
            <a:ext cx="3614493" cy="610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641880" y="2170611"/>
            <a:ext cx="9144000" cy="842264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바로 이 부분입니다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 (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앞 슬라이드에서의 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FC)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35191" y="3154860"/>
            <a:ext cx="9144000" cy="499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엥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?? 8000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인데 </a:t>
            </a:r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비콘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프레임은 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1000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이랬는데요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376711" y="3796350"/>
            <a:ext cx="9144000" cy="7927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실은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FC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는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바이트로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구성되어있고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Subtype</a:t>
            </a:r>
            <a:r>
              <a:rPr lang="ko-KR" altLang="en-US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은</a:t>
            </a:r>
            <a:r>
              <a:rPr lang="en-US" altLang="ko-KR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맨앞</a:t>
            </a:r>
            <a:r>
              <a:rPr lang="ko-KR" altLang="en-US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비트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에만 해당합니다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52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47" y="383668"/>
            <a:ext cx="8734689" cy="55423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7846" y="2431747"/>
            <a:ext cx="3614493" cy="610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641879" y="2170611"/>
            <a:ext cx="9800655" cy="842264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그림에서 </a:t>
            </a:r>
            <a:r>
              <a:rPr lang="ko-KR" altLang="en-US" sz="2400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맨앞</a:t>
            </a:r>
            <a:r>
              <a:rPr lang="ko-KR" altLang="en-US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비트가 </a:t>
            </a:r>
            <a:r>
              <a:rPr lang="en-US" altLang="ko-KR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subtype =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1000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이므로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비콘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프레임입니다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401083" y="3165782"/>
            <a:ext cx="9144000" cy="168677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근데 왜 이게 관리 프레임이죠 그럼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Subtype 4</a:t>
            </a:r>
            <a:r>
              <a:rPr lang="ko-KR" altLang="en-US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비트 이후 </a:t>
            </a:r>
            <a:r>
              <a:rPr lang="en-US" altLang="ko-KR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비트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 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00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이면 관리 프레임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이면 제어 프레임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10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이면 데이터 프레임입니다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298534" y="5285866"/>
            <a:ext cx="9144000" cy="71663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여기선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이네요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그래서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관리프레임입니다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4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2054" y="2265027"/>
            <a:ext cx="9144000" cy="2080469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그럼 공유기는 아이폰과 어떤 패킷을 주고받아</a:t>
            </a: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아이폰이 공유기에 연결될까요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알아봅시다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79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9289"/>
          <a:stretch/>
        </p:blipFill>
        <p:spPr>
          <a:xfrm>
            <a:off x="729051" y="1689133"/>
            <a:ext cx="5210175" cy="23040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1111" y="511727"/>
            <a:ext cx="9144000" cy="724819"/>
          </a:xfrm>
        </p:spPr>
        <p:txBody>
          <a:bodyPr>
            <a:noAutofit/>
          </a:bodyPr>
          <a:lstStyle/>
          <a:p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아까랑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같은 다음 사이트에 다음과 같은 정보가 있습니다</a:t>
            </a: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http://www.ktword.co.kr/abbr_view.php?nav=2&amp;m_temp1=4898&amp;id=1293.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39224" y="2104344"/>
            <a:ext cx="6017349" cy="805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결론부터 말하자면 이 사이트에 있는 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프레임들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+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제어프레임 한 종류로 이뤄집니다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1" y="2104344"/>
            <a:ext cx="5276850" cy="197167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905888" y="3505593"/>
            <a:ext cx="6017349" cy="352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개념적으로만 일단 한번 봅시다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46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3" y="1955672"/>
            <a:ext cx="6010275" cy="3543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44979" y="2768082"/>
            <a:ext cx="7647021" cy="23292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인증 패킷 주고 받은 후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결합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연결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패킷을 주고 받아야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그제서야 비로소 공유기에 폰이 연결됩니다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 과정을 그림으로 자세히 설명하면 다음과 같습니다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91111" y="511727"/>
            <a:ext cx="9144000" cy="7248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사이트에는 이런 설명이 있습니다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http://www.ktword.co.kr/abbr_view.php?nav=2&amp;m_temp1=2341&amp;id=913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39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9315395" y="-386897"/>
            <a:ext cx="0" cy="581279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8663443" y="-43441"/>
            <a:ext cx="0" cy="650618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858754" y="484516"/>
            <a:ext cx="686918" cy="681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640439" y="571393"/>
            <a:ext cx="218314" cy="5945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9665062">
            <a:off x="8686085" y="329678"/>
            <a:ext cx="809614" cy="4132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9665062">
            <a:off x="8888488" y="854453"/>
            <a:ext cx="927748" cy="438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9665062">
            <a:off x="8486135" y="833936"/>
            <a:ext cx="304155" cy="456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858753" y="284530"/>
            <a:ext cx="1018490" cy="425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</a:t>
            </a:r>
            <a:endParaRPr lang="ko-KR" altLang="en-US" sz="1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66670" y="341003"/>
            <a:ext cx="1007706" cy="5969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66670" y="253632"/>
            <a:ext cx="1007706" cy="62964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69168" y="396244"/>
            <a:ext cx="790662" cy="4257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26329" y="446579"/>
            <a:ext cx="672682" cy="32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971171" y="883281"/>
            <a:ext cx="18455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3078762" y="1165912"/>
            <a:ext cx="1" cy="48657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9216114" y="1165911"/>
            <a:ext cx="1" cy="46979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/>
          <p:cNvSpPr txBox="1">
            <a:spLocks/>
          </p:cNvSpPr>
          <p:nvPr/>
        </p:nvSpPr>
        <p:spPr>
          <a:xfrm>
            <a:off x="3078760" y="864701"/>
            <a:ext cx="6017349" cy="352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AP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야 있니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? (Probe Request)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346155" y="1134070"/>
            <a:ext cx="5452598" cy="1304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0800000">
            <a:off x="3397836" y="1824567"/>
            <a:ext cx="5452598" cy="1304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078760" y="1526205"/>
            <a:ext cx="6017349" cy="352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ㅇㅇ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여기 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 (Probe Response)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3361135" y="2731325"/>
            <a:ext cx="5452598" cy="13047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3051844" y="2421528"/>
            <a:ext cx="6017349" cy="352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그럼 인증 좀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(Authentication)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3070523" y="3056792"/>
            <a:ext cx="6017349" cy="352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ㅇㅇ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잘받았음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(ACK)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 rot="10800000">
            <a:off x="3371504" y="3344220"/>
            <a:ext cx="5452598" cy="13047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3151412" y="1675385"/>
            <a:ext cx="577372" cy="4288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5400000">
            <a:off x="8404895" y="985898"/>
            <a:ext cx="577372" cy="4288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5400000">
            <a:off x="8554430" y="2594837"/>
            <a:ext cx="577372" cy="42883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16200000">
            <a:off x="3130343" y="3188953"/>
            <a:ext cx="577372" cy="42883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3078760" y="3442252"/>
            <a:ext cx="6017349" cy="352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그리고 인증 된다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(Authentication)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3379741" y="3729680"/>
            <a:ext cx="5452598" cy="13047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rot="16200000">
            <a:off x="3138580" y="3574413"/>
            <a:ext cx="577372" cy="42883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3280462" y="4579700"/>
            <a:ext cx="5452598" cy="130473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2971171" y="4269903"/>
            <a:ext cx="6017349" cy="352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그럼 이제 연결 좀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(Association Request)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이등변 삼각형 41"/>
          <p:cNvSpPr/>
          <p:nvPr/>
        </p:nvSpPr>
        <p:spPr>
          <a:xfrm rot="5400000">
            <a:off x="8473757" y="4443212"/>
            <a:ext cx="577372" cy="428835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3073080" y="4678655"/>
            <a:ext cx="6017349" cy="352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ㅇㅇ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잘받았음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(ACK)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3374061" y="4966083"/>
            <a:ext cx="5452598" cy="130473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 rot="16200000">
            <a:off x="3132900" y="4810816"/>
            <a:ext cx="577372" cy="428835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3081317" y="5064115"/>
            <a:ext cx="6017349" cy="352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그리고 연결 된다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(Association Response)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오른쪽 화살표 49"/>
          <p:cNvSpPr/>
          <p:nvPr/>
        </p:nvSpPr>
        <p:spPr>
          <a:xfrm rot="10800000">
            <a:off x="3382298" y="5351543"/>
            <a:ext cx="5452598" cy="130473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16200000">
            <a:off x="3141137" y="5196276"/>
            <a:ext cx="577372" cy="428835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>
            <a:off x="4310379" y="6273655"/>
            <a:ext cx="7879514" cy="352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* Authentication</a:t>
            </a: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은 요청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응답으로 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subtype</a:t>
            </a: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나눠져 있지 않습니다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551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13"/>
            <a:ext cx="8013827" cy="63734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2823" y="680446"/>
            <a:ext cx="355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와샥으로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다보여주기가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애매합니다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첫부분만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보여드릴게요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2958" y="3004657"/>
            <a:ext cx="596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처음 아이폰이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브로드캐스트로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HIT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라는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공유기있냐고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Probe Request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전송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밑에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HIT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라는 파라미터를 씁니다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.)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2958" y="3895288"/>
            <a:ext cx="596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그럼 이제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HIT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는 자기 여기 있다고 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유니캐스트로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아이폰에게 쏘겠죠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 (Probe Response)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64573" y="5268287"/>
            <a:ext cx="201336" cy="167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41178" y="5436067"/>
            <a:ext cx="124437" cy="1845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32958" y="5005702"/>
            <a:ext cx="596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나머지는 제 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pcap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파일에 잘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안착되어있습니다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아무튼 전 슬라이드에서 설명한 루틴대로 패킷이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오고갑니다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391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2054" y="2407640"/>
            <a:ext cx="9144000" cy="1937856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그럼 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AP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 </a:t>
            </a:r>
            <a:r>
              <a:rPr lang="ko-KR" altLang="en-US" sz="3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공유기랑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연결되었다는 </a:t>
            </a: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사실을 알 수 있는 패킷은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맨 마지막의 </a:t>
            </a:r>
            <a:r>
              <a:rPr lang="en-US" altLang="ko-KR" sz="32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Association Response </a:t>
            </a:r>
            <a:r>
              <a:rPr lang="ko-KR" altLang="en-US" sz="32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프레임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16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5945" y="2600587"/>
            <a:ext cx="9144000" cy="1236546"/>
          </a:xfrm>
        </p:spPr>
        <p:txBody>
          <a:bodyPr>
            <a:normAutofit fontScale="90000"/>
          </a:bodyPr>
          <a:lstStyle/>
          <a:p>
            <a:br>
              <a:rPr lang="en-US" altLang="ko-KR" sz="1800" dirty="0"/>
            </a:br>
            <a:br>
              <a:rPr lang="en-US" altLang="ko-KR" sz="2200" dirty="0"/>
            </a:br>
            <a:r>
              <a:rPr lang="ko-KR" altLang="en-US" sz="2200" dirty="0"/>
              <a:t>우선 이 </a:t>
            </a:r>
            <a:r>
              <a:rPr lang="en-US" altLang="ko-KR" sz="2200" dirty="0" err="1"/>
              <a:t>ppt</a:t>
            </a:r>
            <a:r>
              <a:rPr lang="ko-KR" altLang="en-US" sz="2200" dirty="0"/>
              <a:t>의 전신은 다음 사이트 내용과 같다고 보면 됩니다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ko-KR" altLang="en-US" sz="2200" dirty="0"/>
              <a:t>다음 자료의 내용을 참고로 하여 </a:t>
            </a:r>
            <a:r>
              <a:rPr lang="en-US" altLang="ko-KR" sz="2200" dirty="0" err="1"/>
              <a:t>ppt</a:t>
            </a:r>
            <a:r>
              <a:rPr lang="ko-KR" altLang="en-US" sz="2200" dirty="0"/>
              <a:t>를 작성하였습니다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br>
              <a:rPr lang="en-US" altLang="ko-KR" sz="1800" dirty="0"/>
            </a:br>
            <a:r>
              <a:rPr lang="en-US" altLang="ko-KR" sz="1800" dirty="0"/>
              <a:t>http://www.ktword.co.kr/abbr_view.php?nav=2&amp;m_temp1=4898&amp;id=1293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6163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80628"/>
            <a:ext cx="8559198" cy="57918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46502" y="4244828"/>
            <a:ext cx="4434980" cy="186235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패킷을 감지하면 됩니다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이제 </a:t>
            </a:r>
            <a:r>
              <a:rPr lang="en-US" altLang="ko-KR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libpcap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에서 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subtype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== 0001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이고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그림엔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안나왔는데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밑의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status code = 0x0000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(successful)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이면 됩니다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40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98832" y="2986480"/>
            <a:ext cx="9144000" cy="562061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Libpcap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으로 짜봅시다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44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2969" y="4538444"/>
            <a:ext cx="9144000" cy="1352852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pcap_open_live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대신 이제 </a:t>
            </a:r>
            <a:r>
              <a:rPr lang="en-US" altLang="ko-KR" sz="3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pcap_create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이거 씁니다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en-US" altLang="ko-KR" sz="3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pcap_open_live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는 모니터모드에선 안됩니다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.)</a:t>
            </a: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D-&gt;name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device 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이름입니다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(wlan0 </a:t>
            </a:r>
            <a:r>
              <a:rPr lang="ko-KR" altLang="en-US" sz="3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같은거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9" y="751875"/>
            <a:ext cx="81629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5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98832" y="2986480"/>
            <a:ext cx="9144000" cy="864067"/>
          </a:xfrm>
        </p:spPr>
        <p:txBody>
          <a:bodyPr>
            <a:normAutofit fontScale="90000"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근데 그 전에 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subtype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</a:t>
            </a: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패킷의 맨 처음에서</a:t>
            </a: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몇 번째 바이트에 위치한지를 알아야합니다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059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80628"/>
            <a:ext cx="8559198" cy="57918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17559" y="2818700"/>
            <a:ext cx="7902428" cy="3330431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Subtype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802.11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시작하는 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맨 처음 부분에 등장합니다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그런데 앞에 있는 </a:t>
            </a:r>
            <a:r>
              <a:rPr lang="en-US" altLang="ko-KR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radiotap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heade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길이에 따라 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802.11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위치가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변하기 때문에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radiotap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header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길이를 알아야합니다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9576" y="5729682"/>
            <a:ext cx="504824" cy="142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65930" y="5729682"/>
            <a:ext cx="241042" cy="142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7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0" y="438539"/>
            <a:ext cx="9455140" cy="54512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74046" y="2952925"/>
            <a:ext cx="5752052" cy="2374084"/>
          </a:xfrm>
        </p:spPr>
        <p:txBody>
          <a:bodyPr>
            <a:noAutofit/>
          </a:bodyPr>
          <a:lstStyle/>
          <a:p>
            <a:r>
              <a:rPr lang="en-US" altLang="ko-KR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Radiotap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header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길이에 대한 정보가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처음에서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번째 바이트에 있습니다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길이 정보는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바이트 입니다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830" y="3087149"/>
            <a:ext cx="3516053" cy="142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5829" y="2598420"/>
            <a:ext cx="3516054" cy="166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507" y="5395520"/>
            <a:ext cx="1417407" cy="132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3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" y="247890"/>
            <a:ext cx="10892615" cy="493992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22392" y="427839"/>
            <a:ext cx="10047504" cy="352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906934" y="1057012"/>
            <a:ext cx="5752052" cy="700067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패킷에서 </a:t>
            </a:r>
            <a:r>
              <a:rPr lang="en-US" altLang="ko-KR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radiotap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header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길이 정보와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subtype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정보를 가져옵니다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573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" y="247890"/>
            <a:ext cx="10892615" cy="493992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72059" y="1820411"/>
            <a:ext cx="2106702" cy="192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508307" y="1300294"/>
            <a:ext cx="7709484" cy="907900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앞의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비트인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subtype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= 0001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이어야 하기는 한데</a:t>
            </a: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걍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바이트 긁어와서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0x10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이면 됩니다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3318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" y="247890"/>
            <a:ext cx="10892615" cy="493992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41173" y="2174638"/>
            <a:ext cx="5747523" cy="392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4068660" y="2650921"/>
            <a:ext cx="7709484" cy="907900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하드 코딩이라 멘토님께 죄송한데 </a:t>
            </a: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802.11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시작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+ 4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 아이폰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수신자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mac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이고</a:t>
            </a: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802.11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시작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+ 10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공유기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발신자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mac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입니다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254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" y="247890"/>
            <a:ext cx="10892615" cy="493992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94898" y="2659310"/>
            <a:ext cx="5952522" cy="2323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737207" y="4631490"/>
            <a:ext cx="7709484" cy="907900"/>
          </a:xfrm>
        </p:spPr>
        <p:txBody>
          <a:bodyPr>
            <a:noAutofit/>
          </a:bodyPr>
          <a:lstStyle/>
          <a:p>
            <a:r>
              <a:rPr lang="en-US" altLang="ko-KR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STA_mac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</a:t>
            </a:r>
            <a:r>
              <a:rPr lang="en-US" altLang="ko-KR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AP_mac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연결되었다는 정보를 출력하는 부분</a:t>
            </a:r>
          </a:p>
        </p:txBody>
      </p:sp>
    </p:spTree>
    <p:extLst>
      <p:ext uri="{BB962C8B-B14F-4D97-AF65-F5344CB8AC3E}">
        <p14:creationId xmlns:p14="http://schemas.microsoft.com/office/powerpoint/2010/main" val="305872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5945" y="2046914"/>
            <a:ext cx="9144000" cy="1790219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목적 </a:t>
            </a:r>
            <a:r>
              <a:rPr lang="en-US" altLang="ko-KR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br>
              <a:rPr lang="en-US" altLang="ko-KR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우선 우리는 특정기기가 연결되었을 때 </a:t>
            </a:r>
            <a:br>
              <a:rPr lang="en-US" altLang="ko-KR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36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어떤 패킷이 </a:t>
            </a:r>
            <a:r>
              <a:rPr lang="ko-KR" altLang="en-US" sz="3600" dirty="0" err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오고가는지</a:t>
            </a:r>
            <a:r>
              <a:rPr lang="ko-KR" altLang="en-US" sz="36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를</a:t>
            </a:r>
            <a:r>
              <a:rPr lang="ko-KR" altLang="en-US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확인해야한다</a:t>
            </a:r>
            <a:r>
              <a:rPr lang="en-US" altLang="ko-KR" sz="3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3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70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98833" y="1812021"/>
            <a:ext cx="9144000" cy="278514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코드를 실행하기 전에</a:t>
            </a: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3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Airodump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-ng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나 공유기 설정 정보를 통해</a:t>
            </a: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공유기가 사용하는 채널 정보를 알아낸 후</a:t>
            </a: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monitor mode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 </a:t>
            </a:r>
            <a:r>
              <a:rPr lang="ko-KR" altLang="en-US" sz="3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무선랜카드의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채널을 </a:t>
            </a: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연결하려는 공유기의 채널에 맞게 바꿔주세요</a:t>
            </a:r>
          </a:p>
        </p:txBody>
      </p:sp>
    </p:spTree>
    <p:extLst>
      <p:ext uri="{BB962C8B-B14F-4D97-AF65-F5344CB8AC3E}">
        <p14:creationId xmlns:p14="http://schemas.microsoft.com/office/powerpoint/2010/main" val="1434610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6" y="173977"/>
            <a:ext cx="11020425" cy="443865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995556" y="5016617"/>
            <a:ext cx="7709484" cy="422106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내 아이폰이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AP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붙은 모습</a:t>
            </a:r>
          </a:p>
        </p:txBody>
      </p:sp>
    </p:spTree>
    <p:extLst>
      <p:ext uri="{BB962C8B-B14F-4D97-AF65-F5344CB8AC3E}">
        <p14:creationId xmlns:p14="http://schemas.microsoft.com/office/powerpoint/2010/main" val="2450879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01" y="525894"/>
            <a:ext cx="6943725" cy="436245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945221" y="4999839"/>
            <a:ext cx="7709484" cy="1210671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같은 내 아이폰이 다른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AP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붙은 모습</a:t>
            </a: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물론 여기서 다시 무선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랜카드의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채널 정보를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바꿔줘야함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053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171724" y="1669408"/>
            <a:ext cx="7709484" cy="2969703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추후 계획</a:t>
            </a: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공유기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WPA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비번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설정했을때는</a:t>
            </a: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AP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연결할 때의 패킷들의 정보가 어떻게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다른지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확인해보겠습니다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그리고 그 정보를 토대로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WPA2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디크립트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코드를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이해해보겠습니다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747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264002" y="2466363"/>
            <a:ext cx="7709484" cy="1350627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감사합니다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zenike@naver.com</a:t>
            </a: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조동민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37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9167" y="1921079"/>
            <a:ext cx="9144000" cy="3140847"/>
          </a:xfr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AP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 단말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스테이션 이하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STA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라 칭함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과의 통신에 쓰이는 패킷은 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802.11 MAC </a:t>
            </a:r>
            <a:r>
              <a:rPr lang="ko-KR" altLang="en-US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프레임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이라고 통칭하며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다음 세 가지로 구분됩니다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관리 프레임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제어 프레임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프레임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프레임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==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패킷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0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1112" y="1501629"/>
            <a:ext cx="9144000" cy="314084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관리 프레임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은 처음 아이폰과 같은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STA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에서 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와이파이 비밀번호를 입력해서 와이파이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연결할때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까지의 프레임들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제어 프레임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은 데이터를 전송하는 과정에서 제어하기 위한 프레임들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24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프레임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은 실제 데이터를 담은 프레임들을 말합니다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b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42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58223" y="2097249"/>
            <a:ext cx="9144000" cy="184894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우리는 여기서 </a:t>
            </a:r>
            <a:r>
              <a:rPr lang="ko-KR" altLang="en-US" sz="32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관리 프레임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만 봅니다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한번 봅시다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72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9289"/>
          <a:stretch/>
        </p:blipFill>
        <p:spPr>
          <a:xfrm>
            <a:off x="729051" y="1689133"/>
            <a:ext cx="5210175" cy="23040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1111" y="511727"/>
            <a:ext cx="9144000" cy="724819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다음 사이트에 다음과 같은 정보가 있습니다</a:t>
            </a:r>
            <a:b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http://www.ktword.co.kr/abbr_view.php?nav=2&amp;m_temp1=4898&amp;id=1293.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1" y="2104344"/>
            <a:ext cx="5276850" cy="1971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5901" y="1857331"/>
            <a:ext cx="5645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대충 이렇게 생겼는데요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와샥보기전까진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감이안옵니다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4348" y="2966675"/>
            <a:ext cx="5645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사이트 가보면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비콘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프로브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요청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응답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결합 요청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응답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인증 프레임 등이 있습니다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4348" y="4285144"/>
            <a:ext cx="564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그럼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와샥으로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봅시다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761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90443" y="2768367"/>
            <a:ext cx="9144000" cy="842264"/>
          </a:xfrm>
        </p:spPr>
        <p:txBody>
          <a:bodyPr>
            <a:normAutofit fontScale="90000"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와이어 </a:t>
            </a:r>
            <a:r>
              <a:rPr lang="ko-KR" altLang="en-US" sz="3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샤크는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캡쳐 시작을 </a:t>
            </a:r>
            <a:r>
              <a:rPr lang="ko-KR" altLang="en-US" sz="32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누르자마자</a:t>
            </a:r>
            <a:b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비밀번호 없는 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AP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제 아이폰을 연결시켰습니다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077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47" y="383668"/>
            <a:ext cx="8734689" cy="55423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7847" y="383668"/>
            <a:ext cx="1872014" cy="178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675000" y="-167780"/>
            <a:ext cx="9144000" cy="842264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 아이폰에 관련된 패킷만 조사하였습니다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64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509</Words>
  <Application>Microsoft Office PowerPoint</Application>
  <PresentationFormat>와이드스크린</PresentationFormat>
  <Paragraphs>82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-윤고딕330</vt:lpstr>
      <vt:lpstr>Arial</vt:lpstr>
      <vt:lpstr>Office 테마</vt:lpstr>
      <vt:lpstr>AP에 특정 기기가 연결되었을 때를 감지해서 메시지 띄우기 (와이파이 비밀번호 없을 때)  조동민</vt:lpstr>
      <vt:lpstr>  우선 이 ppt의 전신은 다음 사이트 내용과 같다고 보면 됩니다. 다음 자료의 내용을 참고로 하여 ppt를 작성하였습니다.  http://www.ktword.co.kr/abbr_view.php?nav=2&amp;m_temp1=4898&amp;id=1293</vt:lpstr>
      <vt:lpstr>목적 : 우선 우리는 특정기기가 연결되었을 때  어떤 패킷이 오고가는지를 확인해야한다!</vt:lpstr>
      <vt:lpstr>AP와 단말(스테이션 이하 STA라 칭함)과의 통신에 쓰이는 패킷은  802.11 MAC 프레임이라고 통칭하며 다음 세 가지로 구분됩니다.  1. 관리 프레임 2. 제어 프레임 3. 데이터 프레임  (프레임 == 패킷) </vt:lpstr>
      <vt:lpstr>관리 프레임은 처음 아이폰과 같은 STA에서  와이파이 비밀번호를 입력해서 와이파이 연결할때 까지의 프레임들.  제어 프레임은 데이터를 전송하는 과정에서 제어하기 위한 프레임들.  데이터 프레임은 실제 데이터를 담은 프레임들을 말합니다. </vt:lpstr>
      <vt:lpstr>우리는 여기서 관리 프레임만 봅니다!  한번 봅시다.</vt:lpstr>
      <vt:lpstr>다음 사이트에 다음과 같은 정보가 있습니다 http://www.ktword.co.kr/abbr_view.php?nav=2&amp;m_temp1=4898&amp;id=1293.</vt:lpstr>
      <vt:lpstr>와이어 샤크는 캡쳐 시작을 누르자마자 비밀번호 없는 AP에 제 아이폰을 연결시켰습니다. </vt:lpstr>
      <vt:lpstr>제 아이폰에 관련된 패킷만 조사하였습니다.</vt:lpstr>
      <vt:lpstr>이건 비콘 프레임 이랍니다.</vt:lpstr>
      <vt:lpstr>아까랑 같은 다음 사이트에 다음과 같은 정보가 있습니다 http://www.ktword.co.kr/abbr_view.php?nav=2&amp;m_temp1=4898&amp;id=1293.</vt:lpstr>
      <vt:lpstr>바로 이 부분입니다. (앞 슬라이드에서의 FC)</vt:lpstr>
      <vt:lpstr>그림에서 맨앞 4비트가 subtype = 1000 이므로 비콘 프레임입니다.</vt:lpstr>
      <vt:lpstr>그럼 공유기는 아이폰과 어떤 패킷을 주고받아 아이폰이 공유기에 연결될까요?  알아봅시다.</vt:lpstr>
      <vt:lpstr>아까랑 같은 다음 사이트에 다음과 같은 정보가 있습니다 http://www.ktword.co.kr/abbr_view.php?nav=2&amp;m_temp1=4898&amp;id=1293.</vt:lpstr>
      <vt:lpstr>즉, 인증 패킷 주고 받은 후 결합(연결) 패킷을 주고 받아야 그제서야 비로소 공유기에 폰이 연결됩니다.  그 과정을 그림으로 자세히 설명하면 다음과 같습니다. </vt:lpstr>
      <vt:lpstr>PowerPoint 프레젠테이션</vt:lpstr>
      <vt:lpstr>PowerPoint 프레젠테이션</vt:lpstr>
      <vt:lpstr>그럼 AP가 공유기랑 연결되었다는  사실을 알 수 있는 패킷은?  맨 마지막의 Association Response 프레임!</vt:lpstr>
      <vt:lpstr>이 패킷을 감지하면 됩니다.  이제 libpcap에서  subtype == 0001 이고 (그림엔 안나왔는데) 밑의 status code = 0x0000 (successful)이면 됩니다. </vt:lpstr>
      <vt:lpstr>Libpcap으로 짜봅시다.</vt:lpstr>
      <vt:lpstr>pcap_open_live 대신 이제 pcap_create 이거 씁니다. (pcap_open_live는 모니터모드에선 안됩니다.) D-&gt;name이 device 이름입니다(wlan0 같은거)</vt:lpstr>
      <vt:lpstr>근데 그 전에 subtype이  패킷의 맨 처음에서 몇 번째 바이트에 위치한지를 알아야합니다.</vt:lpstr>
      <vt:lpstr>Subtype이 802.11이 시작하는  맨 처음 부분에 등장합니다.  그런데 앞에 있는 radiotap heade의 길이에 따라  802.11의 위치가 변하기 때문에 radiotap header의 길이를 알아야합니다.  </vt:lpstr>
      <vt:lpstr>Radiotap header의 길이에 대한 정보가 처음에서 3번째 바이트에 있습니다.  길이 정보는 2바이트 입니다.  </vt:lpstr>
      <vt:lpstr>패킷에서 radiotap header의 길이 정보와 subtype의 정보를 가져옵니다.</vt:lpstr>
      <vt:lpstr>앞의 4비트인 subtype이 = 0001 이어야 하기는 한데 걍 1바이트 긁어와서 0x10이면 됩니다. </vt:lpstr>
      <vt:lpstr>하드 코딩이라 멘토님께 죄송한데  802.11 시작 + 4가 아이폰(수신자) mac이고 802.11 시작 + 10이 공유기(발신자) mac입니다.</vt:lpstr>
      <vt:lpstr>STA_mac이 AP_mac에 연결되었다는 정보를 출력하는 부분</vt:lpstr>
      <vt:lpstr>코드를 실행하기 전에  Airodump-ng나 공유기 설정 정보를 통해 공유기가 사용하는 채널 정보를 알아낸 후 monitor mode인 무선랜카드의 채널을  연결하려는 공유기의 채널에 맞게 바꿔주세요</vt:lpstr>
      <vt:lpstr>내 아이폰이 AP에 붙은 모습</vt:lpstr>
      <vt:lpstr>같은 내 아이폰이 다른 AP에 붙은 모습  물론 여기서 다시 무선 랜카드의 채널 정보를 바꿔줘야함.</vt:lpstr>
      <vt:lpstr>추후 계획  공유기 WPA 비번 설정했을때는  AP 연결할 때의 패킷들의 정보가 어떻게 다른지 확인해보겠습니다.  그리고 그 정보를 토대로 WPA2 디크립트 코드를 이해해보겠습니다. </vt:lpstr>
      <vt:lpstr>감사합니다.  zenike@naver.com 조동민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AP에 특정 기기가 연결되었을 때를 감지해서 메시지 띄우기</dc:title>
  <dc:creator>Dongmin Cho</dc:creator>
  <cp:lastModifiedBy>Dongmin Cho</cp:lastModifiedBy>
  <cp:revision>80</cp:revision>
  <dcterms:created xsi:type="dcterms:W3CDTF">2016-09-14T06:23:24Z</dcterms:created>
  <dcterms:modified xsi:type="dcterms:W3CDTF">2016-09-14T08:51:24Z</dcterms:modified>
</cp:coreProperties>
</file>