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Default ContentType="image/jpeg" Extension="jpg"/>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jpeg" Type="http://schemas.openxmlformats.org/officeDocument/2006/relationships/image"/><Relationship Id="rId2" Target="/ppt/media/image2.png" Type="http://schemas.openxmlformats.org/officeDocument/2006/relationships/image"/><Relationship Id="rId3" Target="/ppt/media/image3.jpg" Type="http://schemas.openxmlformats.org/officeDocument/2006/relationships/image"/><Relationship Id="rId4" Target="/ppt/media/image4.png" Type="http://schemas.openxmlformats.org/officeDocument/2006/relationships/image"/><Relationship Id="rId5" Target="ppt/media/img_cc_black.png" Type="http://schemas.openxmlformats.org/officeDocument/2006/relationships/image"/><Relationship Id="rId6" Target="ppt/presentation.xml" Type="http://schemas.openxmlformats.org/officeDocument/2006/relationships/officeDocument"/><Relationship Id="rId7" Target="docProps/core.xml" Type="http://schemas.openxmlformats.org/package/2006/relationships/metadata/core-properties"/><Relationship Id="rId8"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9144000" cy="5143500"/>
  <p:embeddedFontLst>
    <p:embeddedFont>
      <p:font typeface="Roboto"/>
      <p:regular r:id="rId23"/>
    </p:embeddedFont>
    <p:embeddedFont>
      <p:font typeface="Open Sans"/>
      <p:regular r:id="rId24"/>
      <p:bold r:id="rId25"/>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slides/slide15.xml" Type="http://schemas.openxmlformats.org/officeDocument/2006/relationships/slide"/><Relationship Id="rId20" Target="slides/slide16.xml" Type="http://schemas.openxmlformats.org/officeDocument/2006/relationships/slide"/><Relationship Id="rId21" Target="slides/slide17.xml" Type="http://schemas.openxmlformats.org/officeDocument/2006/relationships/slide"/><Relationship Id="rId22" Target="tableStyles.xml" Type="http://schemas.openxmlformats.org/officeDocument/2006/relationships/tableStyles"/><Relationship Id="rId23" Target="fonts/font1.fntdata" Type="http://schemas.openxmlformats.org/officeDocument/2006/relationships/font"/><Relationship Id="rId24" Target="fonts/font2.fntdata" Type="http://schemas.openxmlformats.org/officeDocument/2006/relationships/font"/><Relationship Id="rId25" Target="fonts/font3.fntdata" Type="http://schemas.openxmlformats.org/officeDocument/2006/relationships/font"/><Relationship Id="rId26" Target="presProps.xml" Type="http://schemas.openxmlformats.org/officeDocument/2006/relationships/presProps"/><Relationship Id="rId27"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tags/tag1.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tags/tag2.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itle">
  <p:cSld name="Title Slide">
    <p:spTree>
      <p:nvGrpSpPr>
        <p:cNvPr id="1" name=""/>
        <p:cNvGrpSpPr/>
        <p:nvPr/>
      </p:nvGrpSpPr>
      <p:grpSpPr>
        <a:xfrm>
          <a:off x="0" y="0"/>
          <a:ext cx="0" cy="0"/>
          <a:chOff x="0" y="0"/>
          <a:chExt cx="0" cy="0"/>
        </a:xfrm>
      </p:grpSpPr>
      <p:sp>
        <p:nvSpPr>
          <p:cNvPr id="2" name="Title 1"/>
          <p:cNvSpPr>
            <a:spLocks noGrp="true"/>
          </p:cNvSpPr>
          <p:nvPr>
            <p:ph type="title"/>
          </p:nvPr>
        </p:nvSpPr>
        <p:spPr>
          <a:xfrm rot="0">
            <a:off x="1351643" y="2271771"/>
            <a:ext cx="6436178" cy="776702"/>
          </a:xfrm>
          <a:prstGeom prst="rect">
            <a:avLst/>
          </a:prstGeom>
        </p:spPr>
        <p:txBody>
          <a:bodyPr anchor="b" rtlCol="0" vert="horz"/>
          <a:lstStyle>
            <a:lvl1pPr algn="ctr" lvl="0">
              <a:defRPr dirty="0" lang="en-US" sz="4400"/>
            </a:lvl1pPr>
          </a:lstStyle>
          <a:p>
            <a:pPr/>
            <a:r>
              <a:rPr dirty="0" lang="en-US"/>
              <a:t>Click to edit Master title style</a:t>
            </a:r>
            <a:endParaRPr dirty="0" lang="en-US"/>
          </a:p>
        </p:txBody>
      </p:sp>
      <p:sp>
        <p:nvSpPr>
          <p:cNvPr id="3" name="Subtitle 2"/>
          <p:cNvSpPr>
            <a:spLocks noGrp="true"/>
          </p:cNvSpPr>
          <p:nvPr>
            <p:ph idx="1" type="subTitle"/>
          </p:nvPr>
        </p:nvSpPr>
        <p:spPr>
          <a:xfrm rot="0">
            <a:off x="1351643" y="3056695"/>
            <a:ext cx="6436178" cy="494945"/>
          </a:xfrm>
          <a:prstGeom prst="rect">
            <a:avLst/>
          </a:prstGeom>
        </p:spPr>
        <p:txBody>
          <a:bodyPr anchor="t" lIns="91440" rtlCol="0" vert="horz">
            <a:noAutofit/>
          </a:bodyPr>
          <a:lstStyle>
            <a:lvl1pPr algn="ctr" indent="0" lvl="0" marL="0">
              <a:lnSpc>
                <a:spcPct val="100000"/>
              </a:lnSpc>
              <a:spcBef>
                <a:spcPts val="0"/>
              </a:spcBef>
              <a:buNone/>
              <a:defRPr baseline="0" dirty="0" i="0" lang="en-US" sz="1400">
                <a:solidFill>
                  <a:schemeClr val="accent1"/>
                </a:solidFill>
                <a:latin typeface="+mn-lt"/>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4" name="Slide Number Placeholder 5"/>
          <p:cNvSpPr>
            <a:spLocks noGrp="true"/>
          </p:cNvSpPr>
          <p:nvPr>
            <p:ph idx="12" sz="quarter" type="sldNum"/>
          </p:nvPr>
        </p:nvSpPr>
        <p:spPr/>
        <p:txBody>
          <a:bodyPr rtlCol="0" vert="horz"/>
          <a:lstStyle>
            <a:lvl1pPr lvl="0"/>
          </a:lstStyle>
          <a:p>
            <a:pPr/>
            <a:r>
              <a:rPr dirty="0" lang="en-US"/>
              <a:t>&lt;#&gt;</a:t>
            </a:r>
            <a:endParaRPr dirty="0" lang="en-US"/>
          </a:p>
        </p:txBody>
      </p:sp>
      <p:sp>
        <p:nvSpPr>
          <p:cNvPr id="5" name="Footer Placeholder 4"/>
          <p:cNvSpPr>
            <a:spLocks noGrp="true"/>
          </p:cNvSpPr>
          <p:nvPr>
            <p:ph idx="11" sz="quarter" type="ftr"/>
          </p:nvPr>
        </p:nvSpPr>
        <p:spPr/>
        <p:txBody>
          <a:bodyPr rtlCol="0" vert="horz"/>
          <a:lstStyle>
            <a:lvl1pPr lvl="0"/>
          </a:lstStyle>
          <a:p>
            <a:pPr/>
            <a:r>
              <a:rPr dirty="0" lang="en-US"/>
              <a:t>Footer</a:t>
            </a:r>
            <a:endParaRPr dirty="0" lang="en-US"/>
          </a:p>
        </p:txBody>
      </p:sp>
      <p:sp>
        <p:nvSpPr>
          <p:cNvPr id="6" name="Date Placeholder 3"/>
          <p:cNvSpPr>
            <a:spLocks noGrp="true"/>
          </p:cNvSpPr>
          <p:nvPr>
            <p:ph idx="10" sz="half" type="dt"/>
          </p:nvPr>
        </p:nvSpPr>
        <p:spPr/>
        <p:txBody>
          <a:bodyPr rtlCol="0" vert="horz"/>
          <a:lstStyle>
            <a:lvl1pPr lvl="0"/>
          </a:lstStyle>
          <a:p>
            <a:pPr/>
            <a:r>
              <a:rPr dirty="0" lang="en-US"/>
              <a:t>Date</a:t>
            </a:r>
            <a:endParaRPr dirty="0" lang="en-US"/>
          </a:p>
        </p:txBody>
      </p:sp>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Rectangle 19"/>
          <p:cNvSpPr/>
          <p:nvPr/>
        </p:nvSpPr>
        <p:spPr>
          <a:xfrm rot="0">
            <a:off x="774703" y="1417637"/>
            <a:ext cx="1850529" cy="2192337"/>
          </a:xfrm>
          <a:prstGeom prst="rect">
            <a:avLst/>
          </a:pr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3" name="Rectangle 20"/>
          <p:cNvSpPr/>
          <p:nvPr/>
        </p:nvSpPr>
        <p:spPr>
          <a:xfrm rot="0">
            <a:off x="2774950" y="1417637"/>
            <a:ext cx="3580319" cy="2192337"/>
          </a:xfrm>
          <a:prstGeom prst="rect">
            <a:avLst/>
          </a:pr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4" name="Rectangle 22"/>
          <p:cNvSpPr/>
          <p:nvPr/>
        </p:nvSpPr>
        <p:spPr>
          <a:xfrm rot="0">
            <a:off x="6496050" y="1417637"/>
            <a:ext cx="1882776" cy="2192337"/>
          </a:xfrm>
          <a:custGeom>
            <a:avLst/>
            <a:gdLst/>
            <a:ahLst/>
            <a:cxnLst/>
            <a:rect b="b" l="0" r="r" t="0"/>
            <a:pathLst>
              <a:path h="2192337" w="1882776">
                <a:moveTo>
                  <a:pt x="9525" y="0"/>
                </a:moveTo>
                <a:lnTo>
                  <a:pt x="1882777" y="0"/>
                </a:lnTo>
                <a:lnTo>
                  <a:pt x="1882777" y="2192337"/>
                </a:lnTo>
                <a:lnTo>
                  <a:pt x="9525" y="2192337"/>
                </a:lnTo>
                <a:close/>
              </a:path>
            </a:pathLst>
          </a:cu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5" name="Title 1"/>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6" name="Picture Placeholder 2"/>
          <p:cNvSpPr>
            <a:spLocks noGrp="true"/>
          </p:cNvSpPr>
          <p:nvPr>
            <p:ph idx="1" type="pic"/>
          </p:nvPr>
        </p:nvSpPr>
        <p:spPr>
          <a:xfrm rot="0">
            <a:off x="835027" y="1474787"/>
            <a:ext cx="1723499" cy="2074863"/>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7" name="Content Placeholder 2"/>
          <p:cNvSpPr>
            <a:spLocks noGrp="true"/>
          </p:cNvSpPr>
          <p:nvPr>
            <p:ph idx="2" type="body"/>
          </p:nvPr>
        </p:nvSpPr>
        <p:spPr>
          <a:xfrm rot="0">
            <a:off x="762000" y="3810000"/>
            <a:ext cx="1847850" cy="523875"/>
          </a:xfrm>
          <a:prstGeom prst="rect">
            <a:avLst/>
          </a:prstGeom>
        </p:spPr>
        <p:txBody>
          <a:bodyPr anchor="t" rtlCol="0" vert="horz">
            <a:normAutofit/>
          </a:bodyPr>
          <a:lstStyle>
            <a:lvl1pPr algn="ctr" indent="0" lvl="0" marL="0">
              <a:lnSpc>
                <a:spcPct val="100000"/>
              </a:lnSpc>
              <a:buFont typeface="Arial"/>
              <a:buNone/>
              <a:defRPr dirty="0" lang="en-US" sz="1200">
                <a:solidFill>
                  <a:schemeClr val="tx1">
                    <a:lumMod val="85000"/>
                    <a:lumOff val="15000"/>
                  </a:schemeClr>
                </a:solidFill>
                <a:latin typeface="+mn-lt"/>
              </a:defRPr>
            </a:lvl1pPr>
            <a:lvl2pPr lvl="1">
              <a:lnSpc>
                <a:spcPct val="129000"/>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8" name="Picture Placeholder 2"/>
          <p:cNvSpPr>
            <a:spLocks noGrp="true"/>
          </p:cNvSpPr>
          <p:nvPr>
            <p:ph idx="3" type="pic"/>
          </p:nvPr>
        </p:nvSpPr>
        <p:spPr>
          <a:xfrm rot="0">
            <a:off x="2835275" y="1474787"/>
            <a:ext cx="3459670" cy="2074863"/>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9" name="Content Placeholder 2"/>
          <p:cNvSpPr>
            <a:spLocks noGrp="true"/>
          </p:cNvSpPr>
          <p:nvPr>
            <p:ph idx="4" type="body"/>
          </p:nvPr>
        </p:nvSpPr>
        <p:spPr>
          <a:xfrm rot="0">
            <a:off x="2777561" y="3810000"/>
            <a:ext cx="3577708" cy="523875"/>
          </a:xfrm>
          <a:prstGeom prst="rect">
            <a:avLst/>
          </a:prstGeom>
        </p:spPr>
        <p:txBody>
          <a:bodyPr anchor="t" rtlCol="0" vert="horz">
            <a:normAutofit/>
          </a:bodyPr>
          <a:lstStyle>
            <a:lvl1pPr algn="ctr" indent="0" lvl="0" marL="0">
              <a:lnSpc>
                <a:spcPct val="100000"/>
              </a:lnSpc>
              <a:buFont typeface="Arial"/>
              <a:buNone/>
              <a:defRPr dirty="0" lang="en-US" sz="1200">
                <a:solidFill>
                  <a:schemeClr val="tx1">
                    <a:lumMod val="85000"/>
                    <a:lumOff val="15000"/>
                  </a:schemeClr>
                </a:solidFill>
                <a:latin typeface="+mn-lt"/>
              </a:defRPr>
            </a:lvl1pPr>
            <a:lvl2pPr lvl="1">
              <a:lnSpc>
                <a:spcPct val="129000"/>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10" name="Picture Placeholder 2"/>
          <p:cNvSpPr>
            <a:spLocks noGrp="true"/>
          </p:cNvSpPr>
          <p:nvPr>
            <p:ph idx="5" type="pic"/>
          </p:nvPr>
        </p:nvSpPr>
        <p:spPr>
          <a:xfrm rot="0">
            <a:off x="6581774" y="1474787"/>
            <a:ext cx="1724025" cy="2074863"/>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11" name="Content Placeholder 2"/>
          <p:cNvSpPr>
            <a:spLocks noGrp="true"/>
          </p:cNvSpPr>
          <p:nvPr>
            <p:ph idx="6" type="body"/>
          </p:nvPr>
        </p:nvSpPr>
        <p:spPr>
          <a:xfrm rot="0">
            <a:off x="6496050" y="3810000"/>
            <a:ext cx="1882774" cy="523875"/>
          </a:xfrm>
          <a:prstGeom prst="rect">
            <a:avLst/>
          </a:prstGeom>
        </p:spPr>
        <p:txBody>
          <a:bodyPr anchor="t" rtlCol="0" vert="horz">
            <a:normAutofit/>
          </a:bodyPr>
          <a:lstStyle>
            <a:lvl1pPr algn="ctr" indent="0" lvl="0" marL="0">
              <a:lnSpc>
                <a:spcPct val="100000"/>
              </a:lnSpc>
              <a:buFont typeface="Arial"/>
              <a:buNone/>
              <a:defRPr dirty="0" lang="en-US" sz="1200">
                <a:solidFill>
                  <a:schemeClr val="tx1">
                    <a:lumMod val="85000"/>
                    <a:lumOff val="15000"/>
                  </a:schemeClr>
                </a:solidFill>
                <a:latin typeface="+mn-lt"/>
              </a:defRPr>
            </a:lvl1pPr>
            <a:lvl2pPr lvl="1">
              <a:lnSpc>
                <a:spcPct val="129000"/>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12" name="Slide Number Placeholder 4"/>
          <p:cNvSpPr>
            <a:spLocks noGrp="true"/>
          </p:cNvSpPr>
          <p:nvPr>
            <p:ph idx="12" sz="quarter" type="sldNum"/>
          </p:nvPr>
        </p:nvSpPr>
        <p:spPr/>
        <p:txBody>
          <a:bodyPr rtlCol="0" vert="horz"/>
          <a:lstStyle/>
          <a:p>
            <a:pPr/>
            <a:r>
              <a:rPr dirty="0" lang="en-US"/>
              <a:t>&lt;#&gt;</a:t>
            </a:r>
            <a:endParaRPr dirty="0" lang="en-US"/>
          </a:p>
        </p:txBody>
      </p:sp>
      <p:sp>
        <p:nvSpPr>
          <p:cNvPr id="13" name="Footer Placeholder 3"/>
          <p:cNvSpPr>
            <a:spLocks noGrp="true"/>
          </p:cNvSpPr>
          <p:nvPr>
            <p:ph idx="11" sz="quarter" type="ftr"/>
          </p:nvPr>
        </p:nvSpPr>
        <p:spPr/>
        <p:txBody>
          <a:bodyPr rtlCol="0" vert="horz"/>
          <a:lstStyle/>
          <a:p>
            <a:pPr/>
            <a:r>
              <a:rPr dirty="0" lang="en-US"/>
              <a:t>Footer</a:t>
            </a:r>
            <a:endParaRPr dirty="0" lang="en-US"/>
          </a:p>
        </p:txBody>
      </p:sp>
      <p:sp>
        <p:nvSpPr>
          <p:cNvPr id="14" name="Date Placeholder 1"/>
          <p:cNvSpPr>
            <a:spLocks noGrp="true"/>
          </p:cNvSpPr>
          <p:nvPr>
            <p:ph idx="10" sz="half" type="dt"/>
          </p:nvPr>
        </p:nvSpPr>
        <p:spPr/>
        <p:txBody>
          <a:bodyPr rtlCol="0" vert="horz"/>
          <a:lstStyle/>
          <a:p>
            <a:pPr/>
            <a:r>
              <a:rPr dirty="0" lang="en-US"/>
              <a:t>Date</a:t>
            </a:r>
            <a:endParaRPr dirty="0" lang="en-US"/>
          </a:p>
        </p:txBody>
      </p:sp>
    </p:spTree>
    <p:custDataLst>
      <p:tags r:id="rId2"/>
    </p:custDataLst>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3" name="Picture Placeholder 2"/>
          <p:cNvSpPr>
            <a:spLocks noGrp="true"/>
          </p:cNvSpPr>
          <p:nvPr>
            <p:ph idx="1" type="pic"/>
          </p:nvPr>
        </p:nvSpPr>
        <p:spPr>
          <a:xfrm rot="0">
            <a:off x="304800" y="1733550"/>
            <a:ext cx="2095500" cy="2190750"/>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4" name="Picture Placeholder 2"/>
          <p:cNvSpPr>
            <a:spLocks noGrp="true"/>
          </p:cNvSpPr>
          <p:nvPr>
            <p:ph idx="2" type="pic"/>
          </p:nvPr>
        </p:nvSpPr>
        <p:spPr>
          <a:xfrm rot="0">
            <a:off x="2470149" y="1733550"/>
            <a:ext cx="2095500" cy="2190750"/>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5" name="Picture Placeholder 2"/>
          <p:cNvSpPr>
            <a:spLocks noGrp="true"/>
          </p:cNvSpPr>
          <p:nvPr>
            <p:ph idx="3" type="pic"/>
          </p:nvPr>
        </p:nvSpPr>
        <p:spPr>
          <a:xfrm rot="0">
            <a:off x="4635500" y="1733550"/>
            <a:ext cx="2095500" cy="2190750"/>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6" name="Picture Placeholder 2"/>
          <p:cNvSpPr>
            <a:spLocks noGrp="true"/>
          </p:cNvSpPr>
          <p:nvPr>
            <p:ph idx="4" type="pic"/>
          </p:nvPr>
        </p:nvSpPr>
        <p:spPr>
          <a:xfrm rot="0">
            <a:off x="6800850" y="1733550"/>
            <a:ext cx="2095500" cy="2190750"/>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7" name="Slide Number Placeholder 4"/>
          <p:cNvSpPr>
            <a:spLocks noGrp="true"/>
          </p:cNvSpPr>
          <p:nvPr>
            <p:ph idx="12" sz="quarter" type="sldNum"/>
          </p:nvPr>
        </p:nvSpPr>
        <p:spPr/>
        <p:txBody>
          <a:bodyPr rtlCol="0" vert="horz"/>
          <a:lstStyle/>
          <a:p>
            <a:pPr/>
            <a:r>
              <a:rPr dirty="0" lang="en-US"/>
              <a:t>&lt;#&gt;</a:t>
            </a:r>
            <a:endParaRPr dirty="0" lang="en-US"/>
          </a:p>
        </p:txBody>
      </p:sp>
      <p:sp>
        <p:nvSpPr>
          <p:cNvPr id="8" name="Footer Placeholder 3"/>
          <p:cNvSpPr>
            <a:spLocks noGrp="true"/>
          </p:cNvSpPr>
          <p:nvPr>
            <p:ph idx="11" sz="quarter" type="ftr"/>
          </p:nvPr>
        </p:nvSpPr>
        <p:spPr/>
        <p:txBody>
          <a:bodyPr rtlCol="0" vert="horz"/>
          <a:lstStyle/>
          <a:p>
            <a:pPr/>
            <a:r>
              <a:rPr dirty="0" lang="en-US"/>
              <a:t>Footer</a:t>
            </a:r>
            <a:endParaRPr dirty="0" lang="en-US"/>
          </a:p>
        </p:txBody>
      </p:sp>
      <p:sp>
        <p:nvSpPr>
          <p:cNvPr id="9" name="Date Placeholder 1"/>
          <p:cNvSpPr>
            <a:spLocks noGrp="true"/>
          </p:cNvSpPr>
          <p:nvPr>
            <p:ph idx="10" sz="half" type="dt"/>
          </p:nvPr>
        </p:nvSpPr>
        <p:spPr/>
        <p:txBody>
          <a:bodyPr rtlCol="0" vert="horz"/>
          <a:lstStyle/>
          <a:p>
            <a:pPr/>
            <a:r>
              <a:rPr dirty="0" lang="en-US"/>
              <a:t>Date</a:t>
            </a:r>
            <a:endParaRPr dirty="0" lang="en-US"/>
          </a:p>
        </p:txBody>
      </p:sp>
    </p:spTree>
    <p:custDataLst>
      <p:tags r:id="rId2"/>
    </p:custDataLst>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3" name="Content Placeholder 2"/>
          <p:cNvSpPr>
            <a:spLocks noGrp="true"/>
          </p:cNvSpPr>
          <p:nvPr>
            <p:ph idx="1"/>
          </p:nvPr>
        </p:nvSpPr>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Slide Number Placeholder 4"/>
          <p:cNvSpPr>
            <a:spLocks noGrp="true"/>
          </p:cNvSpPr>
          <p:nvPr>
            <p:ph idx="12" sz="quarter" type="sldNum"/>
          </p:nvPr>
        </p:nvSpPr>
        <p:spPr/>
        <p:txBody>
          <a:bodyPr rtlCol="0" vert="horz"/>
          <a:lstStyle/>
          <a:p>
            <a:pPr/>
            <a:r>
              <a:rPr dirty="0" lang="en-US"/>
              <a:t>&lt;#&gt;</a:t>
            </a:r>
            <a:endParaRPr dirty="0" lang="en-US"/>
          </a:p>
        </p:txBody>
      </p:sp>
      <p:sp>
        <p:nvSpPr>
          <p:cNvPr id="5" name="Footer Placeholder 3"/>
          <p:cNvSpPr>
            <a:spLocks noGrp="true"/>
          </p:cNvSpPr>
          <p:nvPr>
            <p:ph idx="11" sz="quarter" type="ftr"/>
          </p:nvPr>
        </p:nvSpPr>
        <p:spPr/>
        <p:txBody>
          <a:bodyPr rtlCol="0" vert="horz"/>
          <a:lstStyle/>
          <a:p>
            <a:pPr/>
            <a:r>
              <a:rPr dirty="0" lang="en-US"/>
              <a:t>Footer</a:t>
            </a:r>
            <a:endParaRPr dirty="0" lang="en-US"/>
          </a:p>
        </p:txBody>
      </p:sp>
      <p:sp>
        <p:nvSpPr>
          <p:cNvPr id="6" name="Date Placeholder 1"/>
          <p:cNvSpPr>
            <a:spLocks noGrp="true"/>
          </p:cNvSpPr>
          <p:nvPr>
            <p:ph idx="10" sz="half" type="dt"/>
          </p:nvPr>
        </p:nvSpPr>
        <p:spPr/>
        <p:txBody>
          <a:bodyPr rtlCol="0" vert="horz"/>
          <a:lstStyle/>
          <a:p>
            <a:pPr/>
            <a:r>
              <a:rPr dirty="0" lang="en-US"/>
              <a:t>Date</a:t>
            </a:r>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secHead">
  <p:cSld name="Section Header">
    <p:spTree>
      <p:nvGrpSpPr>
        <p:cNvPr id="1" name=""/>
        <p:cNvGrpSpPr/>
        <p:nvPr/>
      </p:nvGrpSpPr>
      <p:grpSpPr>
        <a:xfrm>
          <a:off x="0" y="0"/>
          <a:ext cx="0" cy="0"/>
          <a:chOff x="0" y="0"/>
          <a:chExt cx="0" cy="0"/>
        </a:xfrm>
      </p:grpSpPr>
      <p:sp>
        <p:nvSpPr>
          <p:cNvPr id="2" name="Text Placeholder 2"/>
          <p:cNvSpPr>
            <a:spLocks noGrp="true"/>
          </p:cNvSpPr>
          <p:nvPr>
            <p:ph type="body"/>
          </p:nvPr>
        </p:nvSpPr>
        <p:spPr>
          <a:xfrm rot="0">
            <a:off x="762000" y="2192059"/>
            <a:ext cx="7620000" cy="511812"/>
          </a:xfrm>
          <a:prstGeom prst="rect">
            <a:avLst/>
          </a:prstGeom>
        </p:spPr>
        <p:txBody>
          <a:bodyPr anchor="b" rtlCol="0" vert="horz">
            <a:normAutofit/>
          </a:bodyPr>
          <a:lstStyle>
            <a:lvl1pPr indent="0" lvl="0" marL="0">
              <a:lnSpc>
                <a:spcPct val="100000"/>
              </a:lnSpc>
              <a:buNone/>
              <a:defRPr dirty="0" i="0" lang="en-US" sz="1400">
                <a:solidFill>
                  <a:schemeClr val="accent1"/>
                </a:solidFill>
                <a:latin typeface="+mn-lt"/>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hidden="false" id="3" name="Title 1"/>
          <p:cNvSpPr>
            <a:spLocks noGrp="true"/>
          </p:cNvSpPr>
          <p:nvPr>
            <p:ph idx="1" type="title"/>
          </p:nvPr>
        </p:nvSpPr>
        <p:spPr>
          <a:xfrm rot="0">
            <a:off x="762000" y="2735662"/>
            <a:ext cx="7620000" cy="882263"/>
          </a:xfrm>
          <a:prstGeom prst="rect">
            <a:avLst/>
          </a:prstGeom>
        </p:spPr>
        <p:txBody>
          <a:bodyPr anchor="t" rtlCol="0" vert="horz"/>
          <a:lstStyle>
            <a:lvl1pPr lvl="0">
              <a:defRPr dirty="0" lang="en-US" sz="4000"/>
            </a:lvl1pPr>
          </a:lstStyle>
          <a:p>
            <a:pPr/>
            <a:r>
              <a:rPr dirty="0" lang="en-US"/>
              <a:t>Click to edit Master title style</a:t>
            </a:r>
            <a:endParaRPr dirty="0" lang="en-US"/>
          </a:p>
        </p:txBody>
      </p:sp>
      <p:sp>
        <p:nvSpPr>
          <p:cNvPr id="4" name="Slide Number Placeholder 5"/>
          <p:cNvSpPr>
            <a:spLocks noGrp="true"/>
          </p:cNvSpPr>
          <p:nvPr>
            <p:ph idx="12" sz="quarter" type="sldNum"/>
          </p:nvPr>
        </p:nvSpPr>
        <p:spPr/>
        <p:txBody>
          <a:bodyPr rtlCol="0" vert="horz"/>
          <a:lstStyle>
            <a:lvl1pPr lvl="0"/>
          </a:lstStyle>
          <a:p>
            <a:pPr/>
            <a:r>
              <a:rPr dirty="0" lang="en-US"/>
              <a:t>&lt;#&gt;</a:t>
            </a:r>
            <a:endParaRPr dirty="0" lang="en-US"/>
          </a:p>
        </p:txBody>
      </p:sp>
      <p:sp>
        <p:nvSpPr>
          <p:cNvPr id="5" name="Footer Placeholder 4"/>
          <p:cNvSpPr>
            <a:spLocks noGrp="true"/>
          </p:cNvSpPr>
          <p:nvPr>
            <p:ph idx="11" sz="quarter" type="ftr"/>
          </p:nvPr>
        </p:nvSpPr>
        <p:spPr/>
        <p:txBody>
          <a:bodyPr rtlCol="0" vert="horz"/>
          <a:lstStyle>
            <a:lvl1pPr lvl="0"/>
          </a:lstStyle>
          <a:p>
            <a:pPr/>
            <a:r>
              <a:rPr dirty="0" lang="en-US"/>
              <a:t>Footer</a:t>
            </a:r>
            <a:endParaRPr dirty="0" lang="en-US"/>
          </a:p>
        </p:txBody>
      </p:sp>
      <p:sp>
        <p:nvSpPr>
          <p:cNvPr id="6" name="Date Placeholder 3"/>
          <p:cNvSpPr>
            <a:spLocks noGrp="true"/>
          </p:cNvSpPr>
          <p:nvPr>
            <p:ph idx="10" sz="half" type="dt"/>
          </p:nvPr>
        </p:nvSpPr>
        <p:spPr/>
        <p:txBody>
          <a:bodyPr rtlCol="0" vert="horz"/>
          <a:lstStyle>
            <a:lvl1pPr lvl="0"/>
          </a:lstStyle>
          <a:p>
            <a:pPr/>
            <a:r>
              <a:rPr dirty="0" lang="en-US"/>
              <a:t>Date</a:t>
            </a:r>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3" name="Content Placeholder 2"/>
          <p:cNvSpPr>
            <a:spLocks noGrp="true"/>
          </p:cNvSpPr>
          <p:nvPr>
            <p:ph idx="1"/>
          </p:nvPr>
        </p:nvSpPr>
        <p:spPr>
          <a:xfrm rot="0">
            <a:off x="762000" y="1403352"/>
            <a:ext cx="3619500" cy="3069050"/>
          </a:xfrm>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2"/>
          <p:cNvSpPr>
            <a:spLocks noGrp="true"/>
          </p:cNvSpPr>
          <p:nvPr>
            <p:ph idx="2"/>
          </p:nvPr>
        </p:nvSpPr>
        <p:spPr>
          <a:xfrm rot="0">
            <a:off x="4752975" y="1403352"/>
            <a:ext cx="3619500" cy="3069050"/>
          </a:xfrm>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Slide Number Placeholder 6"/>
          <p:cNvSpPr>
            <a:spLocks noGrp="true"/>
          </p:cNvSpPr>
          <p:nvPr>
            <p:ph idx="12" sz="quarter" type="sldNum"/>
          </p:nvPr>
        </p:nvSpPr>
        <p:spPr/>
        <p:txBody>
          <a:bodyPr rtlCol="0" vert="horz"/>
          <a:lstStyle/>
          <a:p>
            <a:pPr/>
            <a:r>
              <a:rPr dirty="0" lang="en-US"/>
              <a:t>&lt;#&gt;</a:t>
            </a:r>
            <a:endParaRPr dirty="0" lang="en-US"/>
          </a:p>
        </p:txBody>
      </p:sp>
      <p:sp>
        <p:nvSpPr>
          <p:cNvPr id="6" name="Footer Placeholder 5"/>
          <p:cNvSpPr>
            <a:spLocks noGrp="true"/>
          </p:cNvSpPr>
          <p:nvPr>
            <p:ph idx="11" sz="quarter" type="ftr"/>
          </p:nvPr>
        </p:nvSpPr>
        <p:spPr/>
        <p:txBody>
          <a:bodyPr rtlCol="0" vert="horz"/>
          <a:lstStyle/>
          <a:p>
            <a:pPr/>
            <a:r>
              <a:rPr dirty="0" lang="en-US"/>
              <a:t>Footer</a:t>
            </a:r>
            <a:endParaRPr dirty="0" lang="en-US"/>
          </a:p>
        </p:txBody>
      </p:sp>
      <p:sp>
        <p:nvSpPr>
          <p:cNvPr id="7" name="Date Placeholder 4"/>
          <p:cNvSpPr>
            <a:spLocks noGrp="true"/>
          </p:cNvSpPr>
          <p:nvPr>
            <p:ph idx="10" sz="half" type="dt"/>
          </p:nvPr>
        </p:nvSpPr>
        <p:spPr/>
        <p:txBody>
          <a:bodyPr rtlCol="0" vert="horz"/>
          <a:lstStyle/>
          <a:p>
            <a:pPr/>
            <a:r>
              <a:rPr dirty="0" lang="en-US"/>
              <a:t>Date</a:t>
            </a:r>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ext Placeholder 2"/>
          <p:cNvSpPr>
            <a:spLocks noGrp="true"/>
          </p:cNvSpPr>
          <p:nvPr>
            <p:ph type="body"/>
          </p:nvPr>
        </p:nvSpPr>
        <p:spPr>
          <a:xfrm rot="0">
            <a:off x="762000" y="1400175"/>
            <a:ext cx="3619500" cy="540644"/>
          </a:xfrm>
          <a:prstGeom prst="rect">
            <a:avLst/>
          </a:prstGeom>
        </p:spPr>
        <p:txBody>
          <a:bodyPr anchor="ctr" rtlCol="0" vert="horz">
            <a:normAutofit fontScale="100000" lnSpcReduction="0"/>
          </a:bodyPr>
          <a:lstStyle>
            <a:lvl1pPr indent="0" lvl="0" marL="0">
              <a:buNone/>
              <a:defRPr cap="none" dirty="0" i="0" lang="en-US" sz="16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3" name="Text Placeholder 4"/>
          <p:cNvSpPr>
            <a:spLocks noGrp="true"/>
          </p:cNvSpPr>
          <p:nvPr>
            <p:ph idx="1" type="body"/>
          </p:nvPr>
        </p:nvSpPr>
        <p:spPr>
          <a:xfrm rot="0">
            <a:off x="4754717" y="1400175"/>
            <a:ext cx="3619500" cy="540644"/>
          </a:xfrm>
          <a:prstGeom prst="rect">
            <a:avLst/>
          </a:prstGeom>
        </p:spPr>
        <p:txBody>
          <a:bodyPr anchor="ctr" rtlCol="0" vert="horz">
            <a:normAutofit fontScale="100000" lnSpcReduction="0"/>
          </a:bodyPr>
          <a:lstStyle>
            <a:lvl1pPr indent="0" lvl="0" marL="0">
              <a:buNone/>
              <a:defRPr cap="none" dirty="0" i="0" lang="en-US" sz="16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2"/>
          <p:cNvSpPr>
            <a:spLocks noGrp="true"/>
          </p:cNvSpPr>
          <p:nvPr>
            <p:ph idx="2"/>
          </p:nvPr>
        </p:nvSpPr>
        <p:spPr>
          <a:xfrm rot="0">
            <a:off x="762000" y="1961537"/>
            <a:ext cx="3619500" cy="2510865"/>
          </a:xfrm>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itle 1"/>
          <p:cNvSpPr>
            <a:spLocks noGrp="true"/>
          </p:cNvSpPr>
          <p:nvPr>
            <p:ph idx="3" type="title"/>
          </p:nvPr>
        </p:nvSpPr>
        <p:spPr/>
        <p:txBody>
          <a:bodyPr rtlCol="0" vert="horz"/>
          <a:lstStyle>
            <a:lvl1pPr lvl="0"/>
          </a:lstStyle>
          <a:p>
            <a:pPr/>
            <a:r>
              <a:rPr dirty="0" lang="en-US"/>
              <a:t>Click to edit Master title style</a:t>
            </a:r>
            <a:endParaRPr dirty="0" lang="en-US"/>
          </a:p>
        </p:txBody>
      </p:sp>
      <p:sp>
        <p:nvSpPr>
          <p:cNvPr id="6" name="Content Placeholder 2"/>
          <p:cNvSpPr>
            <a:spLocks noGrp="true"/>
          </p:cNvSpPr>
          <p:nvPr>
            <p:ph idx="4"/>
          </p:nvPr>
        </p:nvSpPr>
        <p:spPr>
          <a:xfrm rot="0">
            <a:off x="4751443" y="1961537"/>
            <a:ext cx="3619500" cy="2510865"/>
          </a:xfrm>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4"/>
          <p:cNvSpPr>
            <a:spLocks noGrp="true"/>
          </p:cNvSpPr>
          <p:nvPr>
            <p:ph idx="10" sz="half" type="dt"/>
          </p:nvPr>
        </p:nvSpPr>
        <p:spPr/>
        <p:txBody>
          <a:bodyPr rtlCol="0" vert="horz"/>
          <a:lstStyle/>
          <a:p>
            <a:pPr/>
            <a:r>
              <a:rPr dirty="0" lang="en-US"/>
              <a:t>Date</a:t>
            </a:r>
            <a:endParaRPr dirty="0" lang="en-US"/>
          </a:p>
        </p:txBody>
      </p:sp>
      <p:sp>
        <p:nvSpPr>
          <p:cNvPr id="8" name="Footer Placeholder 5"/>
          <p:cNvSpPr>
            <a:spLocks noGrp="true"/>
          </p:cNvSpPr>
          <p:nvPr>
            <p:ph idx="11" sz="quarter" type="ftr"/>
          </p:nvPr>
        </p:nvSpPr>
        <p:spPr/>
        <p:txBody>
          <a:bodyPr rtlCol="0" vert="horz"/>
          <a:lstStyle/>
          <a:p>
            <a:pPr/>
            <a:r>
              <a:rPr dirty="0" lang="en-US"/>
              <a:t>Footer</a:t>
            </a:r>
            <a:endParaRPr dirty="0" lang="en-US"/>
          </a:p>
        </p:txBody>
      </p:sp>
      <p:sp>
        <p:nvSpPr>
          <p:cNvPr id="9" name="Slide Number Placeholder 6"/>
          <p:cNvSpPr>
            <a:spLocks noGrp="true"/>
          </p:cNvSpPr>
          <p:nvPr>
            <p:ph idx="12" sz="quarter" type="sldNum"/>
          </p:nvPr>
        </p:nvSpPr>
        <p:spPr/>
        <p:txBody>
          <a:bodyPr rtlCol="0" vert="horz"/>
          <a:lstStyle/>
          <a:p>
            <a:pPr/>
            <a:r>
              <a:rPr dirty="0" lang="en-US"/>
              <a:t>&lt;#&gt;</a:t>
            </a:r>
            <a:endParaRPr dirty="0" lang="en-US"/>
          </a:p>
        </p:txBody>
      </p:sp>
    </p:spTree>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a:xfrm rot="0">
            <a:off x="762000" y="1914525"/>
            <a:ext cx="7620000" cy="857250"/>
          </a:xfrm>
        </p:spPr>
        <p:txBody>
          <a:bodyPr anchor="ctr" rtlCol="0" vert="horz"/>
          <a:lstStyle>
            <a:lvl1pPr algn="ctr" lvl="0">
              <a:defRPr dirty="0" lang="en-US" sz="3600"/>
            </a:lvl1pPr>
          </a:lstStyle>
          <a:p>
            <a:pPr/>
            <a:r>
              <a:rPr dirty="0" lang="en-US"/>
              <a:t>Click to edit Master title style</a:t>
            </a:r>
            <a:endParaRPr dirty="0" lang="en-US"/>
          </a:p>
        </p:txBody>
      </p:sp>
      <p:sp>
        <p:nvSpPr>
          <p:cNvPr id="3" name="Slide Number Placeholder 3"/>
          <p:cNvSpPr>
            <a:spLocks noGrp="true"/>
          </p:cNvSpPr>
          <p:nvPr>
            <p:ph idx="12" sz="quarter" type="sldNum"/>
          </p:nvPr>
        </p:nvSpPr>
        <p:spPr/>
        <p:txBody>
          <a:bodyPr rtlCol="0" vert="horz"/>
          <a:lstStyle/>
          <a:p>
            <a:pPr/>
            <a:r>
              <a:rPr dirty="0" lang="en-US"/>
              <a:t>&lt;#&gt;</a:t>
            </a:r>
            <a:endParaRPr dirty="0" lang="en-US"/>
          </a:p>
        </p:txBody>
      </p:sp>
      <p:sp>
        <p:nvSpPr>
          <p:cNvPr id="4" name="Footer Placeholder 2"/>
          <p:cNvSpPr>
            <a:spLocks noGrp="true"/>
          </p:cNvSpPr>
          <p:nvPr>
            <p:ph idx="11" sz="quarter" type="ftr"/>
          </p:nvPr>
        </p:nvSpPr>
        <p:spPr/>
        <p:txBody>
          <a:bodyPr rtlCol="0" vert="horz"/>
          <a:lstStyle/>
          <a:p>
            <a:pPr/>
            <a:r>
              <a:rPr dirty="0" lang="en-US"/>
              <a:t>Footer</a:t>
            </a:r>
            <a:endParaRPr dirty="0" lang="en-US"/>
          </a:p>
        </p:txBody>
      </p:sp>
      <p:sp>
        <p:nvSpPr>
          <p:cNvPr id="5" name="Date Placeholder 1"/>
          <p:cNvSpPr>
            <a:spLocks noGrp="true"/>
          </p:cNvSpPr>
          <p:nvPr>
            <p:ph idx="10" sz="half" type="dt"/>
          </p:nvPr>
        </p:nvSpPr>
        <p:spPr/>
        <p:txBody>
          <a:bodyPr rtlCol="0" vert="horz"/>
          <a:lstStyle/>
          <a:p>
            <a:pPr/>
            <a:r>
              <a:rPr dirty="0" lang="en-US"/>
              <a:t>Date</a:t>
            </a:r>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blank">
  <p:cSld name="Blank">
    <p:spTree>
      <p:nvGrpSpPr>
        <p:cNvPr id="1" name=""/>
        <p:cNvGrpSpPr/>
        <p:nvPr/>
      </p:nvGrpSpPr>
      <p:grpSpPr>
        <a:xfrm>
          <a:off x="0" y="0"/>
          <a:ext cx="0" cy="0"/>
          <a:chOff x="0" y="0"/>
          <a:chExt cx="0" cy="0"/>
        </a:xfrm>
      </p:grpSpPr>
      <p:sp>
        <p:nvSpPr>
          <p:cNvPr id="2" name="Slide Number Placeholder 3"/>
          <p:cNvSpPr>
            <a:spLocks noGrp="true"/>
          </p:cNvSpPr>
          <p:nvPr>
            <p:ph idx="12" sz="quarter" type="sldNum"/>
          </p:nvPr>
        </p:nvSpPr>
        <p:spPr/>
        <p:txBody>
          <a:bodyPr rtlCol="0" vert="horz"/>
          <a:lstStyle/>
          <a:p>
            <a:pPr/>
            <a:r>
              <a:rPr dirty="0" lang="en-US"/>
              <a:t>&lt;#&gt;</a:t>
            </a:r>
            <a:endParaRPr dirty="0" lang="en-US"/>
          </a:p>
        </p:txBody>
      </p:sp>
      <p:sp>
        <p:nvSpPr>
          <p:cNvPr id="3" name="Footer Placeholder 2"/>
          <p:cNvSpPr>
            <a:spLocks noGrp="true"/>
          </p:cNvSpPr>
          <p:nvPr>
            <p:ph idx="11" sz="quarter" type="ftr"/>
          </p:nvPr>
        </p:nvSpPr>
        <p:spPr/>
        <p:txBody>
          <a:bodyPr rtlCol="0" vert="horz"/>
          <a:lstStyle/>
          <a:p>
            <a:pPr/>
            <a:r>
              <a:rPr dirty="0" lang="en-US"/>
              <a:t>Footer</a:t>
            </a:r>
            <a:endParaRPr dirty="0" lang="en-US"/>
          </a:p>
        </p:txBody>
      </p:sp>
      <p:sp>
        <p:nvSpPr>
          <p:cNvPr id="4" name="Date Placeholder 1"/>
          <p:cNvSpPr>
            <a:spLocks noGrp="true"/>
          </p:cNvSpPr>
          <p:nvPr>
            <p:ph idx="10" sz="half" type="dt"/>
          </p:nvPr>
        </p:nvSpPr>
        <p:spPr/>
        <p:txBody>
          <a:bodyPr rtlCol="0" vert="horz"/>
          <a:lstStyle/>
          <a:p>
            <a:pPr/>
            <a:r>
              <a:rPr dirty="0" lang="en-US"/>
              <a:t>Date</a:t>
            </a:r>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objTx">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3" name="Text Placeholder 3"/>
          <p:cNvSpPr>
            <a:spLocks noGrp="true"/>
          </p:cNvSpPr>
          <p:nvPr>
            <p:ph idx="1" type="body"/>
          </p:nvPr>
        </p:nvSpPr>
        <p:spPr>
          <a:xfrm rot="0">
            <a:off x="762000" y="1455900"/>
            <a:ext cx="2822399" cy="2984400"/>
          </a:xfrm>
        </p:spPr>
        <p:txBody>
          <a:bodyPr anchor="t" bIns="45720" lIns="91440" rIns="91440" rtlCol="0" tIns="93600" vert="horz">
            <a:normAutofit/>
          </a:bodyPr>
          <a:lstStyle>
            <a:lvl1pPr indent="0" lvl="0" marL="0">
              <a:lnSpc>
                <a:spcPct val="100000"/>
              </a:lnSpc>
              <a:buNone/>
              <a:defRPr dirty="0" lang="en-US">
                <a:latin typeface="+mn-lt"/>
              </a:defRPr>
            </a:lvl1pPr>
          </a:lstStyle>
          <a:p>
            <a:pPr/>
            <a:r>
              <a:rPr dirty="0" lang="en-US"/>
              <a:t>Click to edit Master text styles</a:t>
            </a:r>
            <a:endParaRPr dirty="0" lang="en-US"/>
          </a:p>
        </p:txBody>
      </p:sp>
      <p:sp>
        <p:nvSpPr>
          <p:cNvPr id="4" name="Content Placeholder 2"/>
          <p:cNvSpPr>
            <a:spLocks noGrp="true"/>
          </p:cNvSpPr>
          <p:nvPr>
            <p:ph idx="2"/>
          </p:nvPr>
        </p:nvSpPr>
        <p:spPr>
          <a:xfrm rot="0">
            <a:off x="3776758" y="1447800"/>
            <a:ext cx="4605242" cy="3000375"/>
          </a:xfrm>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Slide Number Placeholder 3"/>
          <p:cNvSpPr>
            <a:spLocks noGrp="true"/>
          </p:cNvSpPr>
          <p:nvPr>
            <p:ph idx="12" sz="quarter" type="sldNum"/>
          </p:nvPr>
        </p:nvSpPr>
        <p:spPr/>
        <p:txBody>
          <a:bodyPr rtlCol="0" vert="horz"/>
          <a:lstStyle/>
          <a:p>
            <a:pPr/>
            <a:r>
              <a:rPr dirty="0" lang="en-US"/>
              <a:t>&lt;#&gt;</a:t>
            </a:r>
            <a:endParaRPr dirty="0" lang="en-US"/>
          </a:p>
        </p:txBody>
      </p:sp>
      <p:sp>
        <p:nvSpPr>
          <p:cNvPr id="6" name="Footer Placeholder 2"/>
          <p:cNvSpPr>
            <a:spLocks noGrp="true"/>
          </p:cNvSpPr>
          <p:nvPr>
            <p:ph idx="11" sz="quarter" type="ftr"/>
          </p:nvPr>
        </p:nvSpPr>
        <p:spPr/>
        <p:txBody>
          <a:bodyPr rtlCol="0" vert="horz"/>
          <a:lstStyle/>
          <a:p>
            <a:pPr/>
            <a:r>
              <a:rPr dirty="0" lang="en-US"/>
              <a:t>Footer</a:t>
            </a:r>
            <a:endParaRPr dirty="0" lang="en-US"/>
          </a:p>
        </p:txBody>
      </p:sp>
      <p:sp>
        <p:nvSpPr>
          <p:cNvPr id="7" name="Date Placeholder 1"/>
          <p:cNvSpPr>
            <a:spLocks noGrp="true"/>
          </p:cNvSpPr>
          <p:nvPr>
            <p:ph idx="10" sz="half" type="dt"/>
          </p:nvPr>
        </p:nvSpPr>
        <p:spPr/>
        <p:txBody>
          <a:bodyPr rtlCol="0" vert="horz"/>
          <a:lstStyle/>
          <a:p>
            <a:pPr/>
            <a:r>
              <a:rPr dirty="0" lang="en-US"/>
              <a:t>Date</a:t>
            </a:r>
            <a:endParaRPr dirty="0" lang="en-US"/>
          </a:p>
        </p:txBody>
      </p: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Rectangle 16"/>
          <p:cNvSpPr/>
          <p:nvPr/>
        </p:nvSpPr>
        <p:spPr>
          <a:xfrm rot="0">
            <a:off x="3718307" y="1437411"/>
            <a:ext cx="4663692" cy="3037029"/>
          </a:xfrm>
          <a:prstGeom prst="rect">
            <a:avLst/>
          </a:prstGeom>
          <a:noFill/>
          <a:ln cap="flat" w="6350">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3" name="Title 1"/>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4" name="Text Placeholder 3"/>
          <p:cNvSpPr>
            <a:spLocks noGrp="true"/>
          </p:cNvSpPr>
          <p:nvPr>
            <p:ph idx="1" type="body"/>
          </p:nvPr>
        </p:nvSpPr>
        <p:spPr>
          <a:xfrm rot="0">
            <a:off x="762000" y="1455900"/>
            <a:ext cx="2822399" cy="2984400"/>
          </a:xfrm>
        </p:spPr>
        <p:txBody>
          <a:bodyPr anchor="t" bIns="45720" lIns="91440" rIns="91440" rtlCol="0" tIns="93600" vert="horz">
            <a:normAutofit/>
          </a:bodyPr>
          <a:lstStyle>
            <a:lvl1pPr indent="0" lvl="0" marL="0">
              <a:lnSpc>
                <a:spcPct val="100000"/>
              </a:lnSpc>
              <a:buNone/>
              <a:defRPr dirty="0" lang="en-US">
                <a:latin typeface="+mn-lt"/>
              </a:defRPr>
            </a:lvl1pPr>
          </a:lstStyle>
          <a:p>
            <a:pPr/>
            <a:r>
              <a:rPr dirty="0" lang="en-US"/>
              <a:t>Click to edit Master text styles</a:t>
            </a:r>
            <a:endParaRPr dirty="0" lang="en-US"/>
          </a:p>
        </p:txBody>
      </p:sp>
      <p:sp>
        <p:nvSpPr>
          <p:cNvPr id="5" name="Picture Placeholder 2"/>
          <p:cNvSpPr>
            <a:spLocks noGrp="true"/>
          </p:cNvSpPr>
          <p:nvPr>
            <p:ph idx="2" type="pic"/>
          </p:nvPr>
        </p:nvSpPr>
        <p:spPr>
          <a:xfrm rot="0">
            <a:off x="3775220" y="1492944"/>
            <a:ext cx="4543283" cy="2925962"/>
          </a:xfrm>
          <a:solidFill>
            <a:schemeClr val="bg1">
              <a:lumMod val="95000"/>
            </a:schemeClr>
          </a:solidFill>
          <a:ln w="38100">
            <a:noFill/>
            <a:miter lim="800000"/>
          </a:ln>
        </p:spPr>
        <p:txBody>
          <a:bodyPr rtlCol="0" vert="horz"/>
          <a:lstStyle/>
          <a:p>
            <a:pPr/>
            <a:r>
              <a:rPr dirty="0" lang="en-US"/>
              <a:t>Click icon to add picture</a:t>
            </a:r>
            <a:endParaRPr dirty="0" lang="en-US"/>
          </a:p>
        </p:txBody>
      </p:sp>
      <p:sp>
        <p:nvSpPr>
          <p:cNvPr id="6" name="Slide Number Placeholder 4"/>
          <p:cNvSpPr>
            <a:spLocks noGrp="true"/>
          </p:cNvSpPr>
          <p:nvPr>
            <p:ph idx="12" sz="quarter" type="sldNum"/>
          </p:nvPr>
        </p:nvSpPr>
        <p:spPr/>
        <p:txBody>
          <a:bodyPr rtlCol="0" vert="horz"/>
          <a:lstStyle/>
          <a:p>
            <a:pPr/>
            <a:r>
              <a:rPr dirty="0" lang="en-US"/>
              <a:t>&lt;#&gt;</a:t>
            </a:r>
            <a:endParaRPr dirty="0" lang="en-US"/>
          </a:p>
        </p:txBody>
      </p:sp>
      <p:sp>
        <p:nvSpPr>
          <p:cNvPr id="7" name="Footer Placeholder 3"/>
          <p:cNvSpPr>
            <a:spLocks noGrp="true"/>
          </p:cNvSpPr>
          <p:nvPr>
            <p:ph idx="11" sz="quarter" type="ftr"/>
          </p:nvPr>
        </p:nvSpPr>
        <p:spPr/>
        <p:txBody>
          <a:bodyPr rtlCol="0" vert="horz"/>
          <a:lstStyle/>
          <a:p>
            <a:pPr/>
            <a:r>
              <a:rPr dirty="0" lang="en-US"/>
              <a:t>Footer</a:t>
            </a:r>
            <a:endParaRPr dirty="0" lang="en-US"/>
          </a:p>
        </p:txBody>
      </p:sp>
      <p:sp>
        <p:nvSpPr>
          <p:cNvPr id="8" name="Date Placeholder 1"/>
          <p:cNvSpPr>
            <a:spLocks noGrp="true"/>
          </p:cNvSpPr>
          <p:nvPr>
            <p:ph idx="10" sz="half" type="dt"/>
          </p:nvPr>
        </p:nvSpPr>
        <p:spPr/>
        <p:txBody>
          <a:bodyPr rtlCol="0" vert="horz"/>
          <a:lstStyle/>
          <a:p>
            <a:pPr/>
            <a:r>
              <a:rPr dirty="0" lang="en-US"/>
              <a:t>Date</a:t>
            </a:r>
            <a:endParaRPr dirty="0" lang="en-US"/>
          </a:p>
        </p:txBody>
      </p: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hidden="true" id="2" name="Slide Number Placeholder 5"/>
          <p:cNvSpPr txBox="1">
            <a:spLocks noGrp="true"/>
          </p:cNvSpPr>
          <p:nvPr/>
        </p:nvSpPr>
        <p:spPr>
          <a:xfrm rot="0">
            <a:off x="6123448" y="4771233"/>
            <a:ext cx="2133600" cy="273844"/>
          </a:xfrm>
          <a:prstGeom prst="rect">
            <a:avLst/>
          </a:prstGeom>
        </p:spPr>
        <p:txBody>
          <a:bodyPr anchor="ctr" bIns="45720" lIns="91440" numCol="1" rIns="91440" rtlCol="0" spcCol="0" tIns="45720" vert="horz"/>
          <a:lstStyle>
            <a:lvl1pPr algn="r"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dirty="0" i="0" lang="en-US" sz="600">
                <a:solidFill>
                  <a:schemeClr val="bg1">
                    <a:lumMod val="50000"/>
                  </a:schemeClr>
                </a:solidFill>
                <a:latin typeface="+mn-lt"/>
              </a:defRPr>
            </a:pPr>
            <a:r>
              <a:rPr dirty="0" lang="en-US"/>
              <a:t>&lt;#&gt;</a:t>
            </a:r>
            <a:endParaRPr dirty="0" lang="en-US"/>
          </a:p>
        </p:txBody>
      </p:sp>
      <p:sp>
        <p:nvSpPr>
          <p:cNvPr hidden="true" id="3" name="Footer Placeholder 4"/>
          <p:cNvSpPr txBox="1">
            <a:spLocks noGrp="true"/>
          </p:cNvSpPr>
          <p:nvPr/>
        </p:nvSpPr>
        <p:spPr>
          <a:xfrm rot="0">
            <a:off x="3124200" y="4771233"/>
            <a:ext cx="2895600" cy="273844"/>
          </a:xfrm>
          <a:prstGeom prst="rect">
            <a:avLst/>
          </a:prstGeom>
        </p:spPr>
        <p:txBody>
          <a:bodyPr anchor="ctr" bIns="45720" lIns="91440" numCol="1" rIns="91440" rtlCol="0" spcCol="0" tIns="45720" vert="horz"/>
          <a:lstStyle>
            <a:lvl1pPr algn="ctr"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dirty="0" i="0" lang="en-US" sz="600">
                <a:solidFill>
                  <a:schemeClr val="bg1">
                    <a:lumMod val="50000"/>
                  </a:schemeClr>
                </a:solidFill>
                <a:latin typeface="+mn-lt"/>
              </a:defRPr>
            </a:pPr>
            <a:r>
              <a:rPr dirty="0" lang="en-US"/>
              <a:t>Footer</a:t>
            </a:r>
            <a:endParaRPr dirty="0" lang="en-US"/>
          </a:p>
        </p:txBody>
      </p:sp>
      <p:sp>
        <p:nvSpPr>
          <p:cNvPr hidden="true" id="4" name="Date Placeholder 3"/>
          <p:cNvSpPr txBox="1">
            <a:spLocks noGrp="true"/>
          </p:cNvSpPr>
          <p:nvPr/>
        </p:nvSpPr>
        <p:spPr>
          <a:xfrm rot="0">
            <a:off x="894633" y="4771233"/>
            <a:ext cx="2133600" cy="273844"/>
          </a:xfrm>
          <a:prstGeom prst="rect">
            <a:avLst/>
          </a:prstGeom>
        </p:spPr>
        <p:txBody>
          <a:bodyPr anchor="ctr" bIns="45720" lIns="91440" numCol="1" rIns="91440" rtlCol="0" spcCol="0" tIns="45720" vert="horz"/>
          <a:lstStyle>
            <a:lvl1pPr algn="l"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dirty="0" i="0" lang="en-US" sz="600">
                <a:solidFill>
                  <a:schemeClr val="bg1">
                    <a:lumMod val="50000"/>
                  </a:schemeClr>
                </a:solidFill>
                <a:latin typeface="+mn-lt"/>
              </a:defRPr>
            </a:pPr>
            <a:r>
              <a:rPr dirty="0" lang="en-US"/>
              <a:t>Date</a:t>
            </a:r>
            <a:endParaRPr dirty="0" lang="en-US"/>
          </a:p>
        </p:txBody>
      </p:sp>
      <p:sp>
        <p:nvSpPr>
          <p:cNvPr hidden="true" id="5" name="Slide Number Placeholder 5"/>
          <p:cNvSpPr txBox="1">
            <a:spLocks noGrp="true"/>
          </p:cNvSpPr>
          <p:nvPr/>
        </p:nvSpPr>
        <p:spPr>
          <a:xfrm rot="0">
            <a:off x="6123448" y="4771233"/>
            <a:ext cx="2133600" cy="273844"/>
          </a:xfrm>
          <a:prstGeom prst="rect">
            <a:avLst/>
          </a:prstGeom>
        </p:spPr>
        <p:txBody>
          <a:bodyPr anchor="ctr" bIns="45720" lIns="91440" numCol="1" rIns="91440" rtlCol="0" spcCol="0" tIns="45720" vert="horz"/>
          <a:lstStyle>
            <a:lvl1pPr algn="r"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dirty="0" i="0" lang="en-US" sz="600">
                <a:solidFill>
                  <a:schemeClr val="bg1">
                    <a:lumMod val="50000"/>
                  </a:schemeClr>
                </a:solidFill>
                <a:latin typeface="+mn-lt"/>
              </a:defRPr>
            </a:pPr>
            <a:r>
              <a:rPr dirty="0" lang="en-US"/>
              <a:t>&lt;#&gt;</a:t>
            </a:r>
            <a:endParaRPr dirty="0" lang="en-US"/>
          </a:p>
        </p:txBody>
      </p:sp>
      <p:sp>
        <p:nvSpPr>
          <p:cNvPr hidden="true" id="6" name="Footer Placeholder 4"/>
          <p:cNvSpPr txBox="1">
            <a:spLocks noGrp="true"/>
          </p:cNvSpPr>
          <p:nvPr/>
        </p:nvSpPr>
        <p:spPr>
          <a:xfrm rot="0">
            <a:off x="3124200" y="4771233"/>
            <a:ext cx="2895600" cy="273844"/>
          </a:xfrm>
          <a:prstGeom prst="rect">
            <a:avLst/>
          </a:prstGeom>
        </p:spPr>
        <p:txBody>
          <a:bodyPr anchor="ctr" bIns="45720" lIns="91440" numCol="1" rIns="91440" rtlCol="0" spcCol="0" tIns="45720" vert="horz"/>
          <a:lstStyle>
            <a:lvl1pPr algn="ctr"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dirty="0" i="0" lang="en-US" sz="600">
                <a:solidFill>
                  <a:schemeClr val="bg1">
                    <a:lumMod val="50000"/>
                  </a:schemeClr>
                </a:solidFill>
                <a:latin typeface="+mn-lt"/>
              </a:defRPr>
            </a:pPr>
            <a:r>
              <a:rPr dirty="0" lang="en-US"/>
              <a:t>Footer</a:t>
            </a:r>
            <a:endParaRPr dirty="0" lang="en-US"/>
          </a:p>
        </p:txBody>
      </p:sp>
      <p:sp>
        <p:nvSpPr>
          <p:cNvPr hidden="true" id="7" name="Date Placeholder 3"/>
          <p:cNvSpPr txBox="1">
            <a:spLocks noGrp="true"/>
          </p:cNvSpPr>
          <p:nvPr/>
        </p:nvSpPr>
        <p:spPr>
          <a:xfrm rot="0">
            <a:off x="894633" y="4771233"/>
            <a:ext cx="2133600" cy="273844"/>
          </a:xfrm>
          <a:prstGeom prst="rect">
            <a:avLst/>
          </a:prstGeom>
        </p:spPr>
        <p:txBody>
          <a:bodyPr anchor="ctr" bIns="45720" lIns="91440" numCol="1" rIns="91440" rtlCol="0" spcCol="0" tIns="45720" vert="horz"/>
          <a:lstStyle>
            <a:lvl1pPr algn="l"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dirty="0" i="0" lang="en-US" sz="600">
                <a:solidFill>
                  <a:schemeClr val="bg1">
                    <a:lumMod val="50000"/>
                  </a:schemeClr>
                </a:solidFill>
                <a:latin typeface="+mn-lt"/>
              </a:defRPr>
            </a:pPr>
            <a:r>
              <a:rPr dirty="0" lang="en-US"/>
              <a:t>Date</a:t>
            </a:r>
            <a:endParaRPr dirty="0" lang="en-US"/>
          </a:p>
        </p:txBody>
      </p:sp>
      <p:sp>
        <p:nvSpPr>
          <p:cNvPr hidden="true" id="8" name="Slide Number Placeholder 5"/>
          <p:cNvSpPr txBox="1">
            <a:spLocks noGrp="true"/>
          </p:cNvSpPr>
          <p:nvPr/>
        </p:nvSpPr>
        <p:spPr>
          <a:xfrm rot="0">
            <a:off x="6123448" y="4771233"/>
            <a:ext cx="2133600" cy="273844"/>
          </a:xfrm>
          <a:prstGeom prst="rect">
            <a:avLst/>
          </a:prstGeom>
        </p:spPr>
        <p:txBody>
          <a:bodyPr anchor="ctr" bIns="45720" lIns="91440" numCol="1" rIns="91440" rtlCol="0" spcCol="0" tIns="45720" vert="horz"/>
          <a:lstStyle>
            <a:lvl1pPr algn="r"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dirty="0" i="0" lang="en-US" sz="600">
                <a:solidFill>
                  <a:schemeClr val="bg1">
                    <a:lumMod val="50000"/>
                  </a:schemeClr>
                </a:solidFill>
                <a:latin typeface="+mn-lt"/>
              </a:defRPr>
            </a:pPr>
            <a:r>
              <a:rPr dirty="0" lang="en-US"/>
              <a:t>&lt;#&gt;</a:t>
            </a:r>
            <a:endParaRPr dirty="0" lang="en-US"/>
          </a:p>
        </p:txBody>
      </p:sp>
      <p:sp>
        <p:nvSpPr>
          <p:cNvPr hidden="true" id="9" name="Footer Placeholder 4"/>
          <p:cNvSpPr txBox="1">
            <a:spLocks noGrp="true"/>
          </p:cNvSpPr>
          <p:nvPr/>
        </p:nvSpPr>
        <p:spPr>
          <a:xfrm rot="0">
            <a:off x="3124200" y="4771233"/>
            <a:ext cx="2895600" cy="273844"/>
          </a:xfrm>
          <a:prstGeom prst="rect">
            <a:avLst/>
          </a:prstGeom>
        </p:spPr>
        <p:txBody>
          <a:bodyPr anchor="ctr" bIns="45720" lIns="91440" numCol="1" rIns="91440" rtlCol="0" spcCol="0" tIns="45720" vert="horz"/>
          <a:lstStyle>
            <a:lvl1pPr algn="ctr"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dirty="0" i="0" lang="en-US" sz="600">
                <a:solidFill>
                  <a:schemeClr val="bg1">
                    <a:lumMod val="50000"/>
                  </a:schemeClr>
                </a:solidFill>
                <a:latin typeface="+mn-lt"/>
              </a:defRPr>
            </a:pPr>
            <a:r>
              <a:rPr dirty="0" lang="en-US"/>
              <a:t>Footer</a:t>
            </a:r>
            <a:endParaRPr dirty="0" lang="en-US"/>
          </a:p>
        </p:txBody>
      </p:sp>
      <p:sp>
        <p:nvSpPr>
          <p:cNvPr hidden="true" id="10" name="Date Placeholder 3"/>
          <p:cNvSpPr txBox="1">
            <a:spLocks noGrp="true"/>
          </p:cNvSpPr>
          <p:nvPr/>
        </p:nvSpPr>
        <p:spPr>
          <a:xfrm rot="0">
            <a:off x="894633" y="4771233"/>
            <a:ext cx="2133600" cy="273844"/>
          </a:xfrm>
          <a:prstGeom prst="rect">
            <a:avLst/>
          </a:prstGeom>
        </p:spPr>
        <p:txBody>
          <a:bodyPr anchor="ctr" bIns="45720" lIns="91440" numCol="1" rIns="91440" rtlCol="0" spcCol="0" tIns="45720" vert="horz"/>
          <a:lstStyle>
            <a:lvl1pPr algn="l" lvl="0" marL="0" rtl="false">
              <a:lnSpc>
                <a:spcPct val="100000"/>
              </a:lnSpc>
              <a:defRPr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dirty="0" i="0" lang="en-US" sz="600">
                <a:solidFill>
                  <a:schemeClr val="bg1">
                    <a:lumMod val="50000"/>
                  </a:schemeClr>
                </a:solidFill>
                <a:latin typeface="+mn-lt"/>
              </a:defRPr>
            </a:pPr>
            <a:r>
              <a:rPr dirty="0" lang="en-US"/>
              <a:t>Date</a:t>
            </a:r>
            <a:endParaRPr dirty="0" lang="en-US"/>
          </a:p>
        </p:txBody>
      </p:sp>
      <p:sp>
        <p:nvSpPr>
          <p:cNvPr id="11" name="Title Placeholder 1"/>
          <p:cNvSpPr>
            <a:spLocks noGrp="true"/>
          </p:cNvSpPr>
          <p:nvPr>
            <p:ph type="title"/>
          </p:nvPr>
        </p:nvSpPr>
        <p:spPr>
          <a:xfrm rot="0">
            <a:off x="762000" y="349044"/>
            <a:ext cx="7620000" cy="857250"/>
          </a:xfrm>
          <a:prstGeom prst="rect">
            <a:avLst/>
          </a:prstGeom>
        </p:spPr>
        <p:txBody>
          <a:bodyPr anchor="b" bIns="45720" lIns="91440" rIns="91440" rtlCol="0" tIns="45720" vert="horz">
            <a:noAutofit/>
          </a:bodyPr>
          <a:lstStyle/>
          <a:p>
            <a:pPr/>
            <a:r>
              <a:rPr dirty="0" lang="en-US"/>
              <a:t>Click to edit Master title style</a:t>
            </a:r>
            <a:endParaRPr dirty="0" lang="en-US"/>
          </a:p>
        </p:txBody>
      </p:sp>
      <p:sp>
        <p:nvSpPr>
          <p:cNvPr id="12" name="Text Placeholder 2"/>
          <p:cNvSpPr>
            <a:spLocks noGrp="true"/>
          </p:cNvSpPr>
          <p:nvPr>
            <p:ph idx="1" type="body"/>
          </p:nvPr>
        </p:nvSpPr>
        <p:spPr>
          <a:xfrm rot="0">
            <a:off x="762000" y="1428750"/>
            <a:ext cx="7620000" cy="3048000"/>
          </a:xfrm>
          <a:prstGeom prst="rect">
            <a:avLst/>
          </a:prstGeom>
        </p:spPr>
        <p:txBody>
          <a:bodyPr bIns="45720" lIns="91440" rIns="91440" rtlCol="0" tIns="93600" vert="horz">
            <a:normAutofit fontScale="100000" lnSpcReduction="0"/>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hidden="false" id="13" name="Slide Number Placeholder 5"/>
          <p:cNvSpPr>
            <a:spLocks noGrp="true"/>
          </p:cNvSpPr>
          <p:nvPr>
            <p:ph idx="4" sz="quarter" type="sldNum"/>
          </p:nvPr>
        </p:nvSpPr>
        <p:spPr>
          <a:xfrm rot="0">
            <a:off x="7767814" y="4695033"/>
            <a:ext cx="613017" cy="285750"/>
          </a:xfrm>
          <a:prstGeom prst="rect">
            <a:avLst/>
          </a:prstGeom>
        </p:spPr>
        <p:txBody>
          <a:bodyPr anchor="ctr" bIns="45720" lIns="91440" rIns="91440" rtlCol="0" tIns="45720" vert="horz"/>
          <a:lstStyle>
            <a:lvl1pPr algn="r" lvl="0">
              <a:defRPr dirty="0" i="0" lang="en-US" sz="600">
                <a:solidFill>
                  <a:schemeClr val="bg1">
                    <a:lumMod val="50000"/>
                  </a:schemeClr>
                </a:solidFill>
                <a:latin typeface="+mn-lt"/>
              </a:defRPr>
            </a:lvl1pPr>
          </a:lstStyle>
          <a:p>
            <a:pPr/>
            <a:r>
              <a:rPr dirty="0" lang="en-US"/>
              <a:t>&lt;#&gt;</a:t>
            </a:r>
            <a:endParaRPr dirty="0" lang="en-US"/>
          </a:p>
        </p:txBody>
      </p:sp>
      <p:sp>
        <p:nvSpPr>
          <p:cNvPr hidden="false" id="14" name="Footer Placeholder 4"/>
          <p:cNvSpPr>
            <a:spLocks noGrp="true"/>
          </p:cNvSpPr>
          <p:nvPr>
            <p:ph idx="3" sz="quarter" type="ftr"/>
          </p:nvPr>
        </p:nvSpPr>
        <p:spPr>
          <a:xfrm rot="0">
            <a:off x="2495550" y="4686300"/>
            <a:ext cx="5181600" cy="28575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
        <p:nvSpPr>
          <p:cNvPr hidden="false" id="15" name="Date Placeholder 3"/>
          <p:cNvSpPr>
            <a:spLocks noGrp="true"/>
          </p:cNvSpPr>
          <p:nvPr>
            <p:ph idx="2" sz="half" type="dt"/>
          </p:nvPr>
        </p:nvSpPr>
        <p:spPr>
          <a:xfrm rot="0">
            <a:off x="762000" y="4695033"/>
            <a:ext cx="1639570" cy="285750"/>
          </a:xfrm>
          <a:prstGeom prst="rect">
            <a:avLst/>
          </a:prstGeom>
        </p:spPr>
        <p:txBody>
          <a:bodyPr anchor="ctr" bIns="45720" lIns="91440" rIns="91440" rtlCol="0" tIns="45720" vert="horz"/>
          <a:lstStyle>
            <a:lvl1pPr algn="l" lvl="0">
              <a:defRPr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1" Target="../slideLayouts/slideLayout6.xml" Type="http://schemas.openxmlformats.org/officeDocument/2006/relationships/slideLayout"/></Relationships>
</file>

<file path=ppt/slides/_rels/slide10.xml.rels><?xml version="1.0" encoding="UTF-8"?><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Relationships xmlns="http://schemas.openxmlformats.org/package/2006/relationships"><Relationship Id="rId2" Target="../media/image3.jp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Relationships xmlns="http://schemas.openxmlformats.org/package/2006/relationships"><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Facial Emotion Recognition</a:t>
            </a:r>
          </a:p>
          <a:p>
            <a:pPr/>
            <a:r>
              <a:rPr dirty="0" lang="en-US"/>
              <a:t>using CNN</a:t>
            </a:r>
            <a:endParaRPr dirty="0" lang="en-US"/>
          </a:p>
        </p:txBody>
      </p:sp>
    </p:spTree>
  </p:cSld>
  <p:clrMapOvr>
    <a:masterClrMapping/>
  </p:clrMapOvr>
</p:sld>
</file>

<file path=ppt/slides/slide1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0">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Algorithm: CNN Architecture</a:t>
            </a:r>
            <a:endParaRPr dirty="0" lang="en-US"/>
          </a:p>
        </p:txBody>
      </p:sp>
      <p:sp>
        <p:nvSpPr>
          <p:cNvPr id="3" name="Content Placeholder 2"/>
          <p:cNvSpPr>
            <a:spLocks noGrp="true"/>
          </p:cNvSpPr>
          <p:nvPr>
            <p:ph idx="1"/>
          </p:nvPr>
        </p:nvSpPr>
        <p:spPr/>
        <p:txBody>
          <a:bodyPr rtlCol="0" vert="horz"/>
          <a:lstStyle/>
          <a:p>
            <a:pPr/>
            <a:r>
              <a:rPr dirty="0" lang="en-US"/>
              <a:t>In our initial implementation we basically use following kind of architecture. </a:t>
            </a:r>
            <a:endParaRPr dirty="0" lang="en-US"/>
          </a:p>
        </p:txBody>
      </p:sp>
      <p:pic>
        <p:nvPicPr>
          <p:cNvPr id="4" name=""/>
          <p:cNvPicPr>
            <a:picLocks noChangeAspect="true"/>
          </p:cNvPicPr>
          <p:nvPr/>
        </p:nvPicPr>
        <p:blipFill>
          <a:blip r:embed="rId2"/>
          <a:stretch>
            <a:fillRect/>
          </a:stretch>
        </p:blipFill>
        <p:spPr>
          <a:xfrm flipH="false" flipV="false" rot="0">
            <a:off x="399010" y="2162468"/>
            <a:ext cx="8589817" cy="2912689"/>
          </a:xfrm>
          <a:prstGeom prst="rect">
            <a:avLst/>
          </a:prstGeom>
        </p:spPr>
      </p:pic>
    </p:spTree>
  </p:cSld>
  <p:clrMapOvr>
    <a:masterClrMapping/>
  </p:clrMapOvr>
</p:sld>
</file>

<file path=ppt/slides/slide1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1">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Algorithm: Training and Testing</a:t>
            </a:r>
            <a:endParaRPr dirty="0" lang="en-US"/>
          </a:p>
        </p:txBody>
      </p:sp>
      <p:sp>
        <p:nvSpPr>
          <p:cNvPr id="3" name="Content Placeholder 2"/>
          <p:cNvSpPr>
            <a:spLocks noGrp="true"/>
          </p:cNvSpPr>
          <p:nvPr>
            <p:ph idx="1"/>
          </p:nvPr>
        </p:nvSpPr>
        <p:spPr/>
        <p:txBody>
          <a:bodyPr rtlCol="0" vert="horz"/>
          <a:lstStyle/>
          <a:p>
            <a:pPr/>
            <a:r>
              <a:rPr dirty="0" lang="en-US" sz="1800"/>
              <a:t>Using the above architecture  we try to record the accuracy  on training and cross validation set </a:t>
            </a:r>
            <a:r>
              <a:rPr dirty="0" lang="en-US"/>
              <a:t>. We use then save the trained model for further testing . </a:t>
            </a:r>
          </a:p>
          <a:p>
            <a:pPr/>
            <a:r>
              <a:rPr dirty="0" lang="en-US"/>
              <a:t>After that we tweak the parameter to record the improvement .</a:t>
            </a:r>
          </a:p>
          <a:p>
            <a:pPr/>
            <a:r>
              <a:rPr dirty="0" lang="en-US"/>
              <a:t>Initial testing is only on FER data . </a:t>
            </a:r>
          </a:p>
          <a:p>
            <a:pPr/>
            <a:r>
              <a:rPr dirty="0" lang="en-US"/>
              <a:t>Real time testing is using webcam and video feed</a:t>
            </a:r>
          </a:p>
          <a:p>
            <a:pPr/>
            <a:r>
              <a:rPr dirty="0" lang="en-US"/>
              <a:t>We will integrate above in GUI frame work to develop app like front end.</a:t>
            </a:r>
            <a:endParaRPr dirty="0" lang="en-US"/>
          </a:p>
        </p:txBody>
      </p:sp>
    </p:spTree>
  </p:cSld>
  <p:clrMapOvr>
    <a:masterClrMapping/>
  </p:clrMapOvr>
</p:sld>
</file>

<file path=ppt/slides/slide1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2">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Algorithm: Haar Cascade Classifier</a:t>
            </a:r>
            <a:endParaRPr dirty="0" lang="en-US"/>
          </a:p>
        </p:txBody>
      </p:sp>
      <p:sp>
        <p:nvSpPr>
          <p:cNvPr id="3" name="Content Placeholder 2"/>
          <p:cNvSpPr>
            <a:spLocks noGrp="true"/>
          </p:cNvSpPr>
          <p:nvPr>
            <p:ph idx="1"/>
          </p:nvPr>
        </p:nvSpPr>
        <p:spPr/>
        <p:txBody>
          <a:bodyPr rtlCol="0" vert="horz">
            <a:normAutofit fontScale="92500" lnSpcReduction="10000"/>
          </a:bodyPr>
          <a:lstStyle/>
          <a:p>
            <a:pPr indent="-342900" marL="342900">
              <a:buFont typeface="Arial"/>
              <a:buChar char="•"/>
            </a:pPr>
            <a:r>
              <a:rPr dirty="0" lang="en-US"/>
              <a:t>Haar Cascade Classifier is used for the grabbing the facial part from the image .</a:t>
            </a:r>
          </a:p>
          <a:p>
            <a:pPr indent="-342900" marL="342900">
              <a:buFont typeface="Arial"/>
              <a:buChar char="•"/>
            </a:pPr>
            <a:r>
              <a:rPr b="1" dirty="0" i="0" lang="en-US" strike="noStrike" u="none">
                <a:latin typeface="+mn-lt"/>
              </a:rPr>
              <a:t>It is a machine learning based approach where a cascade function is trained from a lot of positive and negative images</a:t>
            </a:r>
          </a:p>
          <a:p>
            <a:pPr indent="-342900" marL="342900">
              <a:buFont typeface="Arial"/>
              <a:buChar char="•"/>
            </a:pPr>
            <a:r>
              <a:rPr b="1" dirty="0" i="0" lang="en-US" strike="noStrike" sz="2400" u="none">
                <a:latin typeface="+mn-lt"/>
              </a:rPr>
              <a:t>The algorithm has four stages:</a:t>
            </a:r>
          </a:p>
          <a:p>
            <a:pPr indent="-342900" marL="342900">
              <a:buFont typeface="Arial"/>
              <a:buChar char="•"/>
            </a:pPr>
            <a:r>
              <a:rPr b="1" dirty="0" i="0" lang="en-US" strike="noStrike" u="none">
                <a:solidFill>
                  <a:srgbClr val="c42525"/>
                </a:solidFill>
                <a:latin typeface="+mn-lt"/>
              </a:rPr>
              <a:t>Haar </a:t>
            </a:r>
            <a:r>
              <a:rPr b="1" dirty="0" i="0" lang="en-US" strike="noStrike" u="none">
                <a:latin typeface="+mn-lt"/>
              </a:rPr>
              <a:t>Feature Selection</a:t>
            </a:r>
          </a:p>
          <a:p>
            <a:pPr indent="-342900" marL="342900">
              <a:buFont typeface="Arial"/>
              <a:buChar char="•"/>
            </a:pPr>
            <a:r>
              <a:rPr b="1" dirty="0" i="0" lang="en-US" strike="noStrike" u="none">
                <a:latin typeface="+mn-lt"/>
              </a:rPr>
              <a:t>Creating </a:t>
            </a:r>
            <a:r>
              <a:rPr b="1" dirty="0" i="0" lang="en-US" strike="noStrike" u="none">
                <a:latin typeface="+mn-lt"/>
              </a:rPr>
              <a:t> </a:t>
            </a:r>
            <a:r>
              <a:rPr b="1" dirty="0" i="0" lang="en-US" strike="noStrike" u="none">
                <a:solidFill>
                  <a:srgbClr val="c42525"/>
                </a:solidFill>
                <a:latin typeface="+mn-lt"/>
              </a:rPr>
              <a:t>Integral Images</a:t>
            </a:r>
          </a:p>
          <a:p>
            <a:pPr indent="-342900" marL="342900">
              <a:buFont typeface="Arial"/>
              <a:buChar char="•"/>
            </a:pPr>
            <a:r>
              <a:rPr b="1" dirty="0" err="1" i="0" lang="en-US" strike="noStrike" u="none">
                <a:solidFill>
                  <a:srgbClr val="c42525"/>
                </a:solidFill>
                <a:latin typeface="+mn-lt"/>
              </a:rPr>
              <a:t>Adaboost</a:t>
            </a:r>
            <a:r>
              <a:rPr b="1" dirty="0" i="0" lang="en-US" strike="noStrike" u="none">
                <a:solidFill>
                  <a:srgbClr val="c42525"/>
                </a:solidFill>
                <a:latin typeface="+mn-lt"/>
              </a:rPr>
              <a:t> </a:t>
            </a:r>
            <a:r>
              <a:rPr b="1" dirty="0" i="0" lang="en-US" strike="noStrike" u="none">
                <a:latin typeface="+mn-lt"/>
              </a:rPr>
              <a:t>Training</a:t>
            </a:r>
          </a:p>
          <a:p>
            <a:pPr indent="-342900" marL="342900">
              <a:buFont typeface="Arial"/>
              <a:buChar char="•"/>
            </a:pPr>
            <a:r>
              <a:rPr b="1" dirty="0" i="0" lang="en-US" strike="noStrike" u="none">
                <a:latin typeface="+mn-lt"/>
              </a:rPr>
              <a:t>Cascading Classifiers</a:t>
            </a:r>
            <a:endParaRPr b="1" dirty="0" i="0" lang="en-US" strike="noStrike" u="none">
              <a:latin typeface="+mn-lt"/>
            </a:endParaRPr>
          </a:p>
        </p:txBody>
      </p:sp>
      <p:pic>
        <p:nvPicPr>
          <p:cNvPr id="4" name=""/>
          <p:cNvPicPr>
            <a:picLocks noChangeAspect="true"/>
          </p:cNvPicPr>
          <p:nvPr/>
        </p:nvPicPr>
        <p:blipFill>
          <a:blip r:embed="rId2"/>
          <a:stretch>
            <a:fillRect/>
          </a:stretch>
        </p:blipFill>
        <p:spPr>
          <a:xfrm flipH="false" flipV="false" rot="0">
            <a:off x="5885411" y="2422726"/>
            <a:ext cx="3048000" cy="2581275"/>
          </a:xfrm>
          <a:prstGeom prst="rect">
            <a:avLst/>
          </a:prstGeom>
        </p:spPr>
      </p:pic>
    </p:spTree>
  </p:cSld>
  <p:clrMapOvr>
    <a:masterClrMapping/>
  </p:clrMapOvr>
</p:sld>
</file>

<file path=ppt/slides/slide1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3">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Algorithm: Haar Cascade Classifier</a:t>
            </a:r>
            <a:endParaRPr dirty="0" lang="en-US"/>
          </a:p>
        </p:txBody>
      </p:sp>
      <p:sp>
        <p:nvSpPr>
          <p:cNvPr id="3" name="Content Placeholder 2"/>
          <p:cNvSpPr>
            <a:spLocks noGrp="true"/>
          </p:cNvSpPr>
          <p:nvPr>
            <p:ph idx="1"/>
          </p:nvPr>
        </p:nvSpPr>
        <p:spPr/>
        <p:txBody>
          <a:bodyPr rtlCol="0" vert="horz"/>
          <a:lstStyle/>
          <a:p>
            <a:pPr/>
            <a:r>
              <a:rPr dirty="0" lang="en-US"/>
              <a:t/>
            </a:r>
          </a:p>
          <a:p>
            <a:pPr/>
            <a:r>
              <a:rPr dirty="0" lang="en-US"/>
              <a:t/>
            </a:r>
          </a:p>
          <a:p>
            <a:pPr/>
            <a:r>
              <a:rPr dirty="0" lang="en-US"/>
              <a:t/>
            </a:r>
            <a:endParaRPr dirty="0" lang="en-US"/>
          </a:p>
        </p:txBody>
      </p:sp>
      <p:pic>
        <p:nvPicPr>
          <p:cNvPr id="4" name=""/>
          <p:cNvPicPr>
            <a:picLocks noChangeAspect="true"/>
          </p:cNvPicPr>
          <p:nvPr/>
        </p:nvPicPr>
        <p:blipFill>
          <a:blip r:embed="rId2"/>
          <a:stretch>
            <a:fillRect/>
          </a:stretch>
        </p:blipFill>
        <p:spPr>
          <a:xfrm flipH="false" flipV="false" rot="0">
            <a:off x="0" y="3078361"/>
            <a:ext cx="9144000" cy="1957191"/>
          </a:xfrm>
          <a:prstGeom prst="rect">
            <a:avLst/>
          </a:prstGeom>
        </p:spPr>
      </p:pic>
    </p:spTree>
  </p:cSld>
  <p:clrMapOvr>
    <a:masterClrMapping/>
  </p:clrMapOvr>
</p:sld>
</file>

<file path=ppt/slides/slide1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Title 7"/>
          <p:cNvSpPr>
            <a:spLocks noGrp="true"/>
          </p:cNvSpPr>
          <p:nvPr>
            <p:ph type="title"/>
          </p:nvPr>
        </p:nvSpPr>
        <p:spPr>
          <a:xfrm rot="0">
            <a:off x="762000" y="143559"/>
            <a:ext cx="7620000" cy="857250"/>
          </a:xfrm>
        </p:spPr>
        <p:txBody>
          <a:bodyPr rtlCol="0" vert="horz"/>
          <a:lstStyle/>
          <a:p>
            <a:pPr/>
            <a:r>
              <a:rPr dirty="0" lang="en-US"/>
              <a:t>WORK FLOW</a:t>
            </a:r>
            <a:endParaRPr dirty="0" lang="en-US"/>
          </a:p>
        </p:txBody>
      </p:sp>
      <p:sp>
        <p:nvSpPr>
          <p:cNvPr id="3" name="Content Placeholder 2"/>
          <p:cNvSpPr>
            <a:spLocks noGrp="true"/>
          </p:cNvSpPr>
          <p:nvPr>
            <p:ph idx="1"/>
          </p:nvPr>
        </p:nvSpPr>
        <p:spPr/>
        <p:txBody>
          <a:bodyPr rtlCol="0" vert="horz"/>
          <a:lstStyle/>
          <a:p>
            <a:pPr indent="0" marL="0">
              <a:buNone/>
            </a:pPr>
            <a:r>
              <a:rPr dirty="0" lang="en-US"/>
              <a:t>-   </a:t>
            </a:r>
            <a:endParaRPr dirty="0" lang="en-US"/>
          </a:p>
        </p:txBody>
      </p:sp>
      <p:sp>
        <p:nvSpPr>
          <p:cNvPr id="4" name=""/>
          <p:cNvSpPr/>
          <p:nvPr/>
        </p:nvSpPr>
        <p:spPr>
          <a:xfrm flipH="false" flipV="false" rot="0">
            <a:off x="1037912" y="1352550"/>
            <a:ext cx="1684177" cy="502915"/>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0" scaled="0"/>
          </a:gra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txBox="1"/>
          <p:nvPr/>
        </p:nvSpPr>
        <p:spPr>
          <a:xfrm flipH="false" flipV="false" rot="0">
            <a:off x="1118001" y="1129489"/>
            <a:ext cx="1524000" cy="949036"/>
          </a:xfrm>
          <a:prstGeom prst="rect">
            <a:avLst/>
          </a:prstGeom>
          <a:solidFill>
            <a:schemeClr val="accent1"/>
          </a:solidFill>
          <a:ln cap="flat" w="25400">
            <a:solidFill>
              <a:schemeClr val="accent1"/>
            </a:solidFill>
            <a:prstDash val="solid"/>
            <a:round/>
          </a:ln>
        </p:spPr>
        <p:txBody>
          <a:bodyPr anchor="ctr" bIns="47625" lIns="95250" rIns="95250" rtlCol="0" tIns="47625" vert="horz">
            <a:spAutoFit/>
          </a:bodyPr>
          <a:lstStyle/>
          <a:p>
            <a:pPr algn="l">
              <a:defRPr dirty="0" lang="en-US" sz="1400"/>
            </a:pPr>
            <a:r>
              <a:rPr dirty="0" lang="en-US"/>
              <a:t>Data Preprocessing</a:t>
            </a:r>
            <a:endParaRPr dirty="0" lang="en-US"/>
          </a:p>
        </p:txBody>
      </p:sp>
      <p:sp>
        <p:nvSpPr>
          <p:cNvPr id="6" name=""/>
          <p:cNvSpPr/>
          <p:nvPr/>
        </p:nvSpPr>
        <p:spPr>
          <a:xfrm flipH="false" flipV="false" rot="0">
            <a:off x="3891014" y="1334974"/>
            <a:ext cx="1688112" cy="649170"/>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0" scaled="0"/>
          </a:gra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cxnSp>
        <p:nvCxnSpPr>
          <p:cNvPr id="7" name=""/>
          <p:cNvCxnSpPr>
            <a:stCxn id="5" idx="3"/>
          </p:cNvCxnSpPr>
          <p:nvPr/>
        </p:nvCxnSpPr>
        <p:spPr>
          <a:xfrm flipH="false" flipV="true" rot="0">
            <a:off x="2642001" y="1599922"/>
            <a:ext cx="1202256" cy="5817"/>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sp>
        <p:nvSpPr>
          <p:cNvPr id="8" name=""/>
          <p:cNvSpPr txBox="1"/>
          <p:nvPr/>
        </p:nvSpPr>
        <p:spPr>
          <a:xfrm flipH="false" flipV="false" rot="0">
            <a:off x="3960340" y="1206295"/>
            <a:ext cx="1524000" cy="949036"/>
          </a:xfrm>
          <a:prstGeom prst="rect">
            <a:avLst/>
          </a:prstGeom>
          <a:solidFill>
            <a:schemeClr val="accent1"/>
          </a:solidFill>
          <a:ln cap="flat" w="25400">
            <a:solidFill>
              <a:schemeClr val="accent1"/>
            </a:solidFill>
            <a:prstDash val="solid"/>
            <a:round/>
          </a:ln>
        </p:spPr>
        <p:txBody>
          <a:bodyPr anchor="ctr" bIns="47625" lIns="95250" rIns="95250" rtlCol="0" tIns="47625" vert="horz">
            <a:spAutoFit/>
          </a:bodyPr>
          <a:lstStyle/>
          <a:p>
            <a:pPr algn="l">
              <a:defRPr dirty="0" lang="en-US" sz="1400"/>
            </a:pPr>
            <a:r>
              <a:rPr dirty="0" lang="en-US"/>
              <a:t>Creating Architecture</a:t>
            </a:r>
            <a:endParaRPr dirty="0" lang="en-US"/>
          </a:p>
        </p:txBody>
      </p:sp>
      <p:sp>
        <p:nvSpPr>
          <p:cNvPr id="9" name=""/>
          <p:cNvSpPr txBox="1"/>
          <p:nvPr/>
        </p:nvSpPr>
        <p:spPr>
          <a:xfrm flipH="false" flipV="false" rot="0">
            <a:off x="6555931" y="1270941"/>
            <a:ext cx="1333500" cy="671702"/>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sz="1600"/>
              <a:t>Training Our Model</a:t>
            </a:r>
            <a:endParaRPr dirty="0" lang="en-US" sz="1600"/>
          </a:p>
        </p:txBody>
      </p:sp>
      <p:cxnSp>
        <p:nvCxnSpPr>
          <p:cNvPr id="10" name=""/>
          <p:cNvCxnSpPr>
            <a:stCxn id="6" idx="3"/>
          </p:cNvCxnSpPr>
          <p:nvPr/>
        </p:nvCxnSpPr>
        <p:spPr>
          <a:xfrm flipH="false" flipV="true" rot="0">
            <a:off x="5576939" y="1655475"/>
            <a:ext cx="889412" cy="3350"/>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sp>
        <p:nvSpPr>
          <p:cNvPr id="11" name=""/>
          <p:cNvSpPr txBox="1"/>
          <p:nvPr/>
        </p:nvSpPr>
        <p:spPr>
          <a:xfrm flipH="false" flipV="false" rot="0">
            <a:off x="6144146" y="2466680"/>
            <a:ext cx="1745285" cy="601641"/>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a:t>Testing our</a:t>
            </a:r>
          </a:p>
          <a:p>
            <a:pPr algn="l">
              <a:defRPr dirty="0" lang="en-US" sz="1400"/>
            </a:pPr>
            <a:r>
              <a:rPr dirty="0" lang="en-US"/>
              <a:t>model on test set</a:t>
            </a:r>
            <a:endParaRPr dirty="0" lang="en-US"/>
          </a:p>
        </p:txBody>
      </p:sp>
      <p:sp>
        <p:nvSpPr>
          <p:cNvPr id="12" name=""/>
          <p:cNvSpPr txBox="1"/>
          <p:nvPr/>
        </p:nvSpPr>
        <p:spPr>
          <a:xfrm flipH="false" flipV="false" rot="0">
            <a:off x="3905250" y="2471839"/>
            <a:ext cx="1333500" cy="591322"/>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a:t>Saving Our Model</a:t>
            </a:r>
            <a:endParaRPr dirty="0" lang="en-US"/>
          </a:p>
        </p:txBody>
      </p:sp>
      <p:cxnSp>
        <p:nvCxnSpPr>
          <p:cNvPr id="13" name=""/>
          <p:cNvCxnSpPr>
            <a:stCxn id="9" idx="2"/>
          </p:cNvCxnSpPr>
          <p:nvPr/>
        </p:nvCxnSpPr>
        <p:spPr>
          <a:xfrm flipH="false" flipV="false" rot="5400000">
            <a:off x="6962611" y="2206477"/>
            <a:ext cx="519329" cy="810"/>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cxnSp>
        <p:nvCxnSpPr>
          <p:cNvPr id="14" name=""/>
          <p:cNvCxnSpPr>
            <a:stCxn id="11" idx="1"/>
            <a:endCxn id="12" idx="3"/>
          </p:cNvCxnSpPr>
          <p:nvPr/>
        </p:nvCxnSpPr>
        <p:spPr>
          <a:xfrm flipH="false" flipV="false" rot="10800000">
            <a:off x="5238750" y="2767115"/>
            <a:ext cx="905395" cy="4364"/>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sp>
        <p:nvSpPr>
          <p:cNvPr id="15" name=""/>
          <p:cNvSpPr txBox="1"/>
          <p:nvPr/>
        </p:nvSpPr>
        <p:spPr>
          <a:xfrm flipH="false" flipV="false" rot="0">
            <a:off x="1254568" y="3068322"/>
            <a:ext cx="1333500" cy="356088"/>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a:t>Image</a:t>
            </a:r>
            <a:endParaRPr dirty="0" lang="en-US"/>
          </a:p>
        </p:txBody>
      </p:sp>
      <p:sp>
        <p:nvSpPr>
          <p:cNvPr id="16" name=""/>
          <p:cNvSpPr txBox="1"/>
          <p:nvPr/>
        </p:nvSpPr>
        <p:spPr>
          <a:xfrm flipH="false" flipV="false" rot="0">
            <a:off x="1213250" y="3772536"/>
            <a:ext cx="1333500" cy="356088"/>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a:t>Video Data</a:t>
            </a:r>
            <a:endParaRPr dirty="0" lang="en-US"/>
          </a:p>
        </p:txBody>
      </p:sp>
      <p:sp>
        <p:nvSpPr>
          <p:cNvPr id="17" name=""/>
          <p:cNvSpPr txBox="1"/>
          <p:nvPr/>
        </p:nvSpPr>
        <p:spPr>
          <a:xfrm flipH="false" flipV="false" rot="0">
            <a:off x="2998002" y="3264833"/>
            <a:ext cx="1333500" cy="589172"/>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err="1" lang="en-US"/>
              <a:t>Grabing</a:t>
            </a:r>
            <a:r>
              <a:rPr dirty="0" lang="en-US"/>
              <a:t> Our Face Data</a:t>
            </a:r>
            <a:endParaRPr dirty="0" lang="en-US"/>
          </a:p>
        </p:txBody>
      </p:sp>
      <p:sp>
        <p:nvSpPr>
          <p:cNvPr id="18" name=""/>
          <p:cNvSpPr/>
          <p:nvPr/>
        </p:nvSpPr>
        <p:spPr>
          <a:xfrm flipH="false" flipV="false" rot="0">
            <a:off x="2533209" y="3299839"/>
            <a:ext cx="499975" cy="655523"/>
          </a:xfrm>
          <a:custGeom>
            <a:avLst/>
            <a:gdLst/>
            <a:ahLst/>
            <a:cxnLst/>
            <a:rect b="b" l="0" r="r" t="0"/>
            <a:pathLst>
              <a:path h="655523" w="499975">
                <a:moveTo>
                  <a:pt x="66663" y="0"/>
                </a:moveTo>
                <a:cubicBezTo>
                  <a:pt x="287485" y="104856"/>
                  <a:pt x="508308" y="209712"/>
                  <a:pt x="499975" y="288875"/>
                </a:cubicBezTo>
                <a:cubicBezTo>
                  <a:pt x="491642" y="368038"/>
                  <a:pt x="72219" y="587470"/>
                  <a:pt x="0" y="633302"/>
                </a:cubicBezTo>
                <a:cubicBezTo>
                  <a:pt x="-49998" y="679133"/>
                  <a:pt x="-19443" y="667328"/>
                  <a:pt x="11111" y="655523"/>
                </a:cubicBezTo>
              </a:path>
            </a:pathLst>
          </a:custGeom>
          <a:noFill/>
          <a:ln cap="flat" w="19050">
            <a:solidFill>
              <a:schemeClr val="accent1">
                <a:lumMod val="75000"/>
              </a:schemeClr>
            </a:solid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anchor="ctr" rtlCol="0" vert="horz">
            <a:noAutofit/>
          </a:bodyPr>
          <a:lstStyle/>
          <a:p>
            <a:pPr algn="ctr" lvl="0" marL="0" rtl="false">
              <a:lnSpc>
                <a:spcPct val="100000"/>
              </a:lnSpc>
              <a:buNone/>
              <a:defRPr dirty="0" lang="en-US" sz="1800">
                <a:solidFill>
                  <a:schemeClr val="tx1"/>
                </a:solidFill>
                <a:latin typeface="Open Sans"/>
              </a:defRPr>
            </a:pPr>
            <a:r>
              <a:rPr dirty="0" lang="en-US" sz="1800">
                <a:solidFill>
                  <a:schemeClr val="tx1"/>
                </a:solidFill>
                <a:latin typeface="Open Sans"/>
              </a:rPr>
              <a:t/>
            </a:r>
            <a:endParaRPr dirty="0" lang="en-US" sz="1800">
              <a:solidFill>
                <a:schemeClr val="tx1"/>
              </a:solidFill>
              <a:latin typeface="Open Sans"/>
            </a:endParaRPr>
          </a:p>
        </p:txBody>
      </p:sp>
      <p:sp>
        <p:nvSpPr>
          <p:cNvPr id="19" name=""/>
          <p:cNvSpPr txBox="1"/>
          <p:nvPr/>
        </p:nvSpPr>
        <p:spPr>
          <a:xfrm flipH="false" flipV="false" rot="0">
            <a:off x="4818284" y="3328454"/>
            <a:ext cx="1333500" cy="591322"/>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a:t>Restoring our Model</a:t>
            </a:r>
            <a:endParaRPr dirty="0" lang="en-US"/>
          </a:p>
        </p:txBody>
      </p:sp>
      <p:cxnSp>
        <p:nvCxnSpPr>
          <p:cNvPr id="20" name=""/>
          <p:cNvCxnSpPr>
            <a:stCxn id="17" idx="3"/>
            <a:endCxn id="19" idx="1"/>
          </p:cNvCxnSpPr>
          <p:nvPr/>
        </p:nvCxnSpPr>
        <p:spPr>
          <a:xfrm flipH="false" flipV="false" rot="0">
            <a:off x="4331502" y="3560108"/>
            <a:ext cx="486781" cy="63621"/>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cxnSp>
        <p:nvCxnSpPr>
          <p:cNvPr id="21" name=""/>
          <p:cNvCxnSpPr/>
          <p:nvPr/>
        </p:nvCxnSpPr>
        <p:spPr>
          <a:xfrm flipH="true" flipV="true" rot="10800000">
            <a:off x="4788656" y="3055407"/>
            <a:ext cx="444422" cy="288874"/>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sp>
        <p:nvSpPr>
          <p:cNvPr id="22" name=""/>
          <p:cNvSpPr txBox="1"/>
          <p:nvPr/>
        </p:nvSpPr>
        <p:spPr>
          <a:xfrm flipH="false" flipV="false" rot="0">
            <a:off x="6603035" y="3476875"/>
            <a:ext cx="1333500" cy="591322"/>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a:t>Real Time Testing</a:t>
            </a:r>
            <a:endParaRPr dirty="0" lang="en-US"/>
          </a:p>
        </p:txBody>
      </p:sp>
      <p:cxnSp>
        <p:nvCxnSpPr>
          <p:cNvPr id="23" name=""/>
          <p:cNvCxnSpPr>
            <a:stCxn id="19" idx="3"/>
          </p:cNvCxnSpPr>
          <p:nvPr/>
        </p:nvCxnSpPr>
        <p:spPr>
          <a:xfrm flipH="false" flipV="false" rot="0">
            <a:off x="6151784" y="3623729"/>
            <a:ext cx="525668" cy="164975"/>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sp>
        <p:nvSpPr>
          <p:cNvPr id="24" name=""/>
          <p:cNvSpPr txBox="1"/>
          <p:nvPr/>
        </p:nvSpPr>
        <p:spPr>
          <a:xfrm flipH="false" flipV="false" rot="0">
            <a:off x="5576939" y="4359132"/>
            <a:ext cx="1333500" cy="591322"/>
          </a:xfrm>
          <a:prstGeom prst="rect">
            <a:avLst/>
          </a:prstGeom>
          <a:solidFill>
            <a:srgbClr val="ffcc52"/>
          </a:solidFill>
          <a:ln cap="flat" w="14288">
            <a:solidFill>
              <a:srgbClr val="ffffff"/>
            </a:solidFill>
            <a:prstDash val="dash"/>
            <a:round/>
          </a:ln>
        </p:spPr>
        <p:txBody>
          <a:bodyPr anchor="ctr" bIns="47625" lIns="95250" rIns="95250" rtlCol="0" tIns="47625" vert="horz">
            <a:spAutoFit/>
          </a:bodyPr>
          <a:lstStyle/>
          <a:p>
            <a:pPr algn="l">
              <a:defRPr dirty="0" lang="en-US" sz="1400"/>
            </a:pPr>
            <a:r>
              <a:rPr dirty="0" lang="en-US"/>
              <a:t>Emotion Status</a:t>
            </a:r>
            <a:endParaRPr dirty="0" lang="en-US"/>
          </a:p>
        </p:txBody>
      </p:sp>
      <p:cxnSp>
        <p:nvCxnSpPr>
          <p:cNvPr id="25" name=""/>
          <p:cNvCxnSpPr/>
          <p:nvPr/>
        </p:nvCxnSpPr>
        <p:spPr>
          <a:xfrm flipH="false" flipV="true" rot="10800000">
            <a:off x="6466352" y="4066469"/>
            <a:ext cx="588860" cy="455533"/>
          </a:xfrm>
          <a:prstGeom prst="line">
            <a:avLst/>
          </a:prstGeom>
          <a:ln cap="flat" w="19050">
            <a:solidFill>
              <a:schemeClr val="accent1">
                <a:lumMod val="75000"/>
              </a:schemeClr>
            </a:solidFill>
            <a:prstDash val="solid"/>
            <a:round/>
          </a:ln>
        </p:spPr>
        <p:style>
          <a:lnRef idx="1">
            <a:schemeClr val="accent1"/>
          </a:lnRef>
          <a:fillRef idx="1">
            <a:schemeClr val="accent1"/>
          </a:fillRef>
          <a:effectRef idx="0">
            <a:schemeClr val="accent1"/>
          </a:effectRef>
          <a:fontRef idx="minor">
            <a:srgbClr val="ffffff"/>
          </a:fontRef>
        </p:style>
      </p:cxnSp>
    </p:spTree>
  </p:cSld>
  <p:clrMapOvr>
    <a:masterClrMapping/>
  </p:clrMapOvr>
</p:sld>
</file>

<file path=ppt/slides/slide1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5">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TOOLS USED:</a:t>
            </a:r>
            <a:endParaRPr dirty="0" lang="en-US"/>
          </a:p>
        </p:txBody>
      </p:sp>
      <p:sp>
        <p:nvSpPr>
          <p:cNvPr id="3" name="Content Placeholder 2"/>
          <p:cNvSpPr>
            <a:spLocks noGrp="true"/>
          </p:cNvSpPr>
          <p:nvPr>
            <p:ph idx="1"/>
          </p:nvPr>
        </p:nvSpPr>
        <p:spPr>
          <a:xfrm rot="0">
            <a:off x="762000" y="1428750"/>
            <a:ext cx="7704255" cy="3182137"/>
          </a:xfrm>
        </p:spPr>
        <p:txBody>
          <a:bodyPr rtlCol="0" vert="horz"/>
          <a:lstStyle/>
          <a:p>
            <a:pPr/>
            <a:r>
              <a:rPr dirty="0" lang="en-US"/>
              <a:t>Python 3:  </a:t>
            </a:r>
            <a:r>
              <a:rPr dirty="0" lang="en-US"/>
              <a:t>Extremely easy and most prefered language for the Deep Learing because of </a:t>
            </a:r>
            <a:r>
              <a:rPr dirty="0" err="1" lang="en-US"/>
              <a:t>its</a:t>
            </a:r>
            <a:r>
              <a:rPr dirty="0" err="1" lang="en-US"/>
              <a:t>simplicity</a:t>
            </a:r>
            <a:r>
              <a:rPr dirty="0" lang="en-US"/>
              <a:t> and ease .</a:t>
            </a:r>
          </a:p>
          <a:p>
            <a:pPr/>
            <a:r>
              <a:rPr dirty="0" err="1" lang="en-US"/>
              <a:t>Numpy</a:t>
            </a:r>
            <a:r>
              <a:rPr dirty="0" lang="en-US"/>
              <a:t> and Pandas:  </a:t>
            </a:r>
            <a:r>
              <a:rPr dirty="0" lang="en-US"/>
              <a:t>For manipulating and preprocessing of the data.: </a:t>
            </a:r>
          </a:p>
          <a:p>
            <a:pPr/>
            <a:r>
              <a:rPr dirty="0" err="1" lang="en-US"/>
              <a:t>Tensorflow</a:t>
            </a:r>
            <a:r>
              <a:rPr dirty="0" lang="en-US"/>
              <a:t>:  </a:t>
            </a:r>
            <a:r>
              <a:rPr dirty="0" lang="en-US"/>
              <a:t>Python Deep Learning library for the actual implementing in the CNN.</a:t>
            </a:r>
          </a:p>
          <a:p>
            <a:pPr/>
            <a:r>
              <a:rPr dirty="0" err="1" lang="en-US"/>
              <a:t>OpenCV</a:t>
            </a:r>
            <a:r>
              <a:rPr dirty="0" lang="en-US"/>
              <a:t>: </a:t>
            </a:r>
            <a:r>
              <a:rPr dirty="0" lang="en-US"/>
              <a:t>In the real time application it will be used for the grabbing the facial data </a:t>
            </a:r>
            <a:r>
              <a:rPr dirty="0" err="1" lang="en-US"/>
              <a:t>and</a:t>
            </a:r>
            <a:r>
              <a:rPr dirty="0" err="1" lang="en-US"/>
              <a:t>transforming</a:t>
            </a:r>
            <a:r>
              <a:rPr dirty="0" lang="en-US"/>
              <a:t> if necessary.</a:t>
            </a:r>
          </a:p>
          <a:p>
            <a:pPr/>
            <a:r>
              <a:rPr dirty="0" err="1" lang="en-US"/>
              <a:t>Keras</a:t>
            </a:r>
            <a:r>
              <a:rPr dirty="0" err="1" lang="en-US"/>
              <a:t>Python</a:t>
            </a:r>
            <a:r>
              <a:rPr dirty="0" lang="en-US"/>
              <a:t>:  Deep Learning supporting library that </a:t>
            </a:r>
            <a:r>
              <a:rPr dirty="0" err="1" lang="en-US"/>
              <a:t>facalitates</a:t>
            </a:r>
            <a:r>
              <a:rPr dirty="0" lang="en-US"/>
              <a:t> the creation of </a:t>
            </a:r>
            <a:r>
              <a:rPr dirty="0" err="1" lang="en-US"/>
              <a:t>the</a:t>
            </a:r>
            <a:r>
              <a:rPr dirty="0" err="1" lang="en-US"/>
              <a:t>CNN</a:t>
            </a:r>
            <a:r>
              <a:rPr dirty="0" lang="en-US"/>
              <a:t> layer and saving the trained model and </a:t>
            </a:r>
            <a:r>
              <a:rPr dirty="0" err="1" lang="en-US"/>
              <a:t>reloding</a:t>
            </a:r>
            <a:r>
              <a:rPr dirty="0" lang="en-US"/>
              <a:t> if necessary.</a:t>
            </a:r>
            <a:endParaRPr dirty="0" lang="en-US"/>
          </a:p>
        </p:txBody>
      </p:sp>
    </p:spTree>
  </p:cSld>
  <p:clrMapOvr>
    <a:masterClrMapping/>
  </p:clrMapOvr>
</p:sld>
</file>

<file path=ppt/slides/slide1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TOOLS USED</a:t>
            </a:r>
            <a:endParaRPr dirty="0" lang="en-US"/>
          </a:p>
        </p:txBody>
      </p:sp>
      <p:sp>
        <p:nvSpPr>
          <p:cNvPr id="3" name="Content Placeholder 2"/>
          <p:cNvSpPr>
            <a:spLocks noGrp="true"/>
          </p:cNvSpPr>
          <p:nvPr>
            <p:ph idx="1"/>
          </p:nvPr>
        </p:nvSpPr>
        <p:spPr/>
        <p:txBody>
          <a:bodyPr rtlCol="0" vert="horz"/>
          <a:lstStyle/>
          <a:p>
            <a:pPr/>
            <a:r>
              <a:rPr dirty="0" err="1" lang="en-US"/>
              <a:t>PyQt</a:t>
            </a:r>
            <a:r>
              <a:rPr dirty="0" lang="en-US"/>
              <a:t> </a:t>
            </a:r>
            <a:r>
              <a:rPr dirty="0" lang="en-US"/>
              <a:t>: It is a wrapper over C++ Qt module. it is used for making graphical user interface(GUI).</a:t>
            </a:r>
          </a:p>
          <a:p>
            <a:pPr/>
            <a:r>
              <a:rPr dirty="0" err="1" lang="en-US"/>
              <a:t>Matplotlib</a:t>
            </a:r>
            <a:r>
              <a:rPr dirty="0" lang="en-US"/>
              <a:t> </a:t>
            </a:r>
            <a:r>
              <a:rPr dirty="0" lang="en-US"/>
              <a:t>: for creating interactive graphs and displaying all dataset.</a:t>
            </a:r>
          </a:p>
          <a:p>
            <a:pPr/>
            <a:r>
              <a:rPr dirty="0" err="1" lang="en-US"/>
              <a:t>QtDesigner</a:t>
            </a:r>
            <a:r>
              <a:rPr dirty="0" lang="en-US"/>
              <a:t>: drag and drop tool for creating layout of our interface.</a:t>
            </a:r>
          </a:p>
          <a:p>
            <a:pPr indent="0" marL="0">
              <a:buNone/>
            </a:pPr>
            <a:r>
              <a:rPr dirty="0" lang="en-US"/>
              <a:t/>
            </a:r>
            <a:endParaRPr dirty="0" lang="en-US"/>
          </a:p>
        </p:txBody>
      </p:sp>
    </p:spTree>
  </p:cSld>
  <p:clrMapOvr>
    <a:masterClrMapping/>
  </p:clrMapOvr>
</p:sld>
</file>

<file path=ppt/slides/slide1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6">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err="1" lang="en-US"/>
              <a:t>REFRENCES</a:t>
            </a:r>
            <a:endParaRPr dirty="0" err="1" lang="en-US"/>
          </a:p>
        </p:txBody>
      </p:sp>
      <p:sp>
        <p:nvSpPr>
          <p:cNvPr id="3" name="Content Placeholder 2"/>
          <p:cNvSpPr>
            <a:spLocks noGrp="true"/>
          </p:cNvSpPr>
          <p:nvPr>
            <p:ph idx="1"/>
          </p:nvPr>
        </p:nvSpPr>
        <p:spPr/>
        <p:txBody>
          <a:bodyPr rtlCol="0" vert="horz"/>
          <a:lstStyle/>
          <a:p>
            <a:pPr>
              <a:buFont typeface="Arial"/>
              <a:buAutoNum type="arabicPeriod"/>
            </a:pPr>
            <a:r>
              <a:rPr b="1" dirty="0" i="0" lang="en-US" strike="noStrike" u="none">
                <a:latin typeface="+mn-lt"/>
              </a:rPr>
              <a:t>Face expression recognition with a 2-channel Convolutional Neural Network by </a:t>
            </a:r>
            <a:r>
              <a:rPr b="1" dirty="0" err="1" i="0" lang="en-US" strike="noStrike" u="none">
                <a:latin typeface="+mn-lt"/>
              </a:rPr>
              <a:t>Hemster</a:t>
            </a:r>
            <a:r>
              <a:rPr b="1" dirty="0" i="0" lang="en-US" strike="noStrike" u="none">
                <a:latin typeface="+mn-lt"/>
              </a:rPr>
              <a:t>, Barros, </a:t>
            </a:r>
            <a:r>
              <a:rPr b="1" dirty="0" err="1" i="0" lang="en-US" strike="noStrike" u="none">
                <a:latin typeface="+mn-lt"/>
              </a:rPr>
              <a:t>Wermter,</a:t>
            </a:r>
            <a:r>
              <a:rPr b="1" dirty="0" i="0" lang="en-US" strike="noStrike" u="none">
                <a:latin typeface="+mn-lt"/>
              </a:rPr>
              <a:t>University of Hamburg ,Department of Informatics http://www.</a:t>
            </a:r>
            <a:r>
              <a:rPr b="1" dirty="0" err="1" i="0" lang="en-US" strike="noStrike" u="none">
                <a:latin typeface="+mn-lt"/>
              </a:rPr>
              <a:t>informatik</a:t>
            </a:r>
            <a:r>
              <a:rPr b="1" dirty="0" i="0" lang="en-US" strike="noStrike" u="none">
                <a:latin typeface="+mn-lt"/>
              </a:rPr>
              <a:t>.uni-hamburg.de</a:t>
            </a:r>
          </a:p>
          <a:p>
            <a:pPr>
              <a:buFont typeface="Arial"/>
              <a:buAutoNum type="arabicPeriod"/>
            </a:pPr>
            <a:r>
              <a:rPr b="1" dirty="0" i="0" lang="en-US" strike="noStrike" u="none">
                <a:latin typeface="+mn-lt"/>
              </a:rPr>
              <a:t>Dictionary learning feature space via sparse representation classification for facial expression recognition by </a:t>
            </a:r>
            <a:r>
              <a:rPr b="1" dirty="0" err="1" i="0" lang="en-US" strike="noStrike" u="none">
                <a:latin typeface="+mn-lt"/>
              </a:rPr>
              <a:t>Zhe</a:t>
            </a:r>
            <a:r>
              <a:rPr b="1" dirty="0" i="0" lang="en-US" strike="noStrike" u="none">
                <a:latin typeface="+mn-lt"/>
              </a:rPr>
              <a:t> Shun,</a:t>
            </a:r>
            <a:r>
              <a:rPr b="1" dirty="0" err="1" i="0" lang="en-US" strike="noStrike" u="none">
                <a:latin typeface="+mn-lt"/>
              </a:rPr>
              <a:t>Zheng</a:t>
            </a:r>
            <a:r>
              <a:rPr b="1" dirty="0" i="0" lang="en-US" strike="noStrike" u="none">
                <a:latin typeface="+mn-lt"/>
              </a:rPr>
              <a:t> Ping Hu, Meng Wang .</a:t>
            </a:r>
          </a:p>
          <a:p>
            <a:pPr>
              <a:buFont typeface="Arial"/>
              <a:buAutoNum type="arabicPeriod"/>
            </a:pPr>
            <a:r>
              <a:rPr b="1" dirty="0" i="0" lang="en-US" strike="noStrike" u="none">
                <a:latin typeface="+mn-lt"/>
              </a:rPr>
              <a:t/>
            </a:r>
            <a:endParaRPr b="1" dirty="0" i="0" lang="en-US" strike="noStrike" u="none">
              <a:latin typeface="+mn-lt"/>
            </a:endParaRPr>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2">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lgn="ctr"/>
            <a:r>
              <a:rPr dirty="0" lang="en-US"/>
              <a:t>  </a:t>
            </a:r>
            <a:r>
              <a:rPr dirty="0" err="1" lang="en-US"/>
              <a:t>JAMIA</a:t>
            </a:r>
            <a:r>
              <a:rPr dirty="0" err="1" lang="en-US"/>
              <a:t>MILLIA</a:t>
            </a:r>
            <a:r>
              <a:rPr dirty="0" err="1" lang="en-US"/>
              <a:t>ISLAMIA</a:t>
            </a:r>
            <a:endParaRPr dirty="0" err="1" lang="en-US"/>
          </a:p>
        </p:txBody>
      </p:sp>
      <p:sp>
        <p:nvSpPr>
          <p:cNvPr id="3" name="Content Placeholder 2"/>
          <p:cNvSpPr>
            <a:spLocks noGrp="true"/>
          </p:cNvSpPr>
          <p:nvPr>
            <p:ph idx="1"/>
          </p:nvPr>
        </p:nvSpPr>
        <p:spPr/>
        <p:txBody>
          <a:bodyPr rtlCol="0" vert="horz"/>
          <a:lstStyle/>
          <a:p>
            <a:pPr/>
            <a:r>
              <a:rPr dirty="0" lang="en-US"/>
              <a:t>PRESENTED BY:-</a:t>
            </a:r>
          </a:p>
          <a:p>
            <a:pPr indent="0" marL="0">
              <a:buNone/>
            </a:pPr>
            <a:r>
              <a:rPr dirty="0" err="1" lang="en-US"/>
              <a:t>SHAFAT</a:t>
            </a:r>
            <a:r>
              <a:rPr dirty="0" err="1" lang="en-US"/>
              <a:t>HUSSAIN</a:t>
            </a:r>
          </a:p>
          <a:p>
            <a:pPr indent="0" marL="0">
              <a:buNone/>
            </a:pPr>
            <a:r>
              <a:rPr dirty="0" err="1" lang="en-US"/>
              <a:t>NADI</a:t>
            </a:r>
            <a:r>
              <a:rPr dirty="0" lang="en-US"/>
              <a:t> HABIB</a:t>
            </a:r>
            <a:br>
              <a:rPr dirty="0" lang="en-US"/>
            </a:br>
            <a:r>
              <a:rPr dirty="0" err="1" lang="en-US"/>
              <a:t>MOHD</a:t>
            </a:r>
            <a:r>
              <a:rPr dirty="0" lang="en-US"/>
              <a:t>.</a:t>
            </a:r>
            <a:r>
              <a:rPr dirty="0" err="1" lang="en-US"/>
              <a:t>MUZAMMIL</a:t>
            </a:r>
          </a:p>
          <a:p>
            <a:pPr/>
            <a:r>
              <a:rPr dirty="0" lang="en-US"/>
              <a:t/>
            </a:r>
          </a:p>
          <a:p>
            <a:pPr/>
            <a:r>
              <a:rPr dirty="0" lang="en-US"/>
              <a:t/>
            </a:r>
          </a:p>
          <a:p>
            <a:pPr/>
            <a:r>
              <a:rPr dirty="0" lang="en-US" sz="2000"/>
              <a:t>DEPARTMENT OF COMPUTER SCIENCE &amp; ENGINEERING</a:t>
            </a:r>
            <a:endParaRPr dirty="0" lang="en-US" sz="2000"/>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3">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Content</a:t>
            </a:r>
            <a:endParaRPr dirty="0" lang="en-US"/>
          </a:p>
        </p:txBody>
      </p:sp>
      <p:sp>
        <p:nvSpPr>
          <p:cNvPr id="3" name="Content Placeholder 2"/>
          <p:cNvSpPr>
            <a:spLocks noGrp="true"/>
          </p:cNvSpPr>
          <p:nvPr>
            <p:ph idx="1"/>
          </p:nvPr>
        </p:nvSpPr>
        <p:spPr>
          <a:xfrm rot="0">
            <a:off x="584660" y="1661506"/>
            <a:ext cx="7620000" cy="3048000"/>
          </a:xfrm>
        </p:spPr>
        <p:txBody>
          <a:bodyPr rtlCol="0" vert="horz"/>
          <a:lstStyle/>
          <a:p>
            <a:pPr/>
            <a:r>
              <a:rPr dirty="0" lang="en-US"/>
              <a:t>INTRODUCTION</a:t>
            </a:r>
          </a:p>
          <a:p>
            <a:pPr/>
            <a:r>
              <a:rPr dirty="0" lang="en-US"/>
              <a:t>EXISTING WORKS</a:t>
            </a:r>
          </a:p>
          <a:p>
            <a:pPr/>
            <a:r>
              <a:rPr dirty="0" lang="en-US"/>
              <a:t>DATASETS</a:t>
            </a:r>
          </a:p>
          <a:p>
            <a:pPr/>
            <a:r>
              <a:rPr dirty="0" lang="en-US"/>
              <a:t>ALGORITHM</a:t>
            </a:r>
          </a:p>
          <a:p>
            <a:pPr/>
            <a:r>
              <a:rPr dirty="0" lang="en-US"/>
              <a:t>ADVANTAGES</a:t>
            </a:r>
            <a:endParaRPr dirty="0" lang="en-US"/>
          </a:p>
        </p:txBody>
      </p:sp>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4">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INTRODUCTION</a:t>
            </a:r>
            <a:endParaRPr dirty="0" lang="en-US"/>
          </a:p>
        </p:txBody>
      </p:sp>
      <p:sp>
        <p:nvSpPr>
          <p:cNvPr id="3" name="Content Placeholder 2"/>
          <p:cNvSpPr>
            <a:spLocks noGrp="true"/>
          </p:cNvSpPr>
          <p:nvPr>
            <p:ph idx="1"/>
          </p:nvPr>
        </p:nvSpPr>
        <p:spPr/>
        <p:txBody>
          <a:bodyPr rtlCol="0" vert="horz"/>
          <a:lstStyle/>
          <a:p>
            <a:pPr>
              <a:buChar char="•"/>
            </a:pPr>
            <a:r>
              <a:rPr dirty="0" i="0" lang="en-US" strike="noStrike" u="none">
                <a:latin typeface="+mn-lt"/>
              </a:rPr>
              <a:t>Facial Emotion is vital part of communication . However  it is  not delimited by facial expression because it is whole set of physical ,  chemical and electrical changes that going around .</a:t>
            </a:r>
          </a:p>
          <a:p>
            <a:pPr>
              <a:buChar char="•"/>
            </a:pPr>
            <a:r>
              <a:rPr dirty="0" i="0" lang="en-US" strike="noStrike" u="none">
                <a:latin typeface="+mn-lt"/>
              </a:rPr>
              <a:t>There are  seven emotion globally accepted which are anger,fear,happiness, disgust,sadness, contempt . </a:t>
            </a:r>
          </a:p>
          <a:p>
            <a:pPr>
              <a:buChar char="•"/>
            </a:pPr>
            <a:r>
              <a:rPr dirty="0" i="0" lang="en-US" strike="noStrike" u="none">
                <a:latin typeface="+mn-lt"/>
              </a:rPr>
              <a:t>Studies say that two third of communication is non verbal.</a:t>
            </a:r>
          </a:p>
          <a:p>
            <a:pPr>
              <a:buChar char="•"/>
            </a:pPr>
            <a:r>
              <a:rPr dirty="0" i="0" lang="en-US" strike="noStrike" u="none">
                <a:latin typeface="+mn-lt"/>
              </a:rPr>
              <a:t>It is vital part of human computer interaction and robotics </a:t>
            </a:r>
            <a:r>
              <a:rPr dirty="0" err="1" i="0" lang="en-US" strike="noStrike" u="none">
                <a:latin typeface="+mn-lt"/>
              </a:rPr>
              <a:t>programm</a:t>
            </a:r>
            <a:r>
              <a:rPr dirty="0" i="0" lang="en-US" strike="noStrike" u="none">
                <a:latin typeface="+mn-lt"/>
              </a:rPr>
              <a:t> that is going around the world.</a:t>
            </a:r>
            <a:endParaRPr dirty="0" i="0" lang="en-US" strike="noStrike" u="none">
              <a:latin typeface="+mn-lt"/>
            </a:endParaRPr>
          </a:p>
        </p:txBody>
      </p:sp>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5">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EXISTING WORK</a:t>
            </a:r>
            <a:endParaRPr dirty="0" lang="en-US"/>
          </a:p>
        </p:txBody>
      </p:sp>
      <p:sp>
        <p:nvSpPr>
          <p:cNvPr id="3" name="Content Placeholder 2"/>
          <p:cNvSpPr>
            <a:spLocks noGrp="true"/>
          </p:cNvSpPr>
          <p:nvPr>
            <p:ph idx="1"/>
          </p:nvPr>
        </p:nvSpPr>
        <p:spPr/>
        <p:txBody>
          <a:bodyPr rtlCol="0" vert="horz"/>
          <a:lstStyle/>
          <a:p>
            <a:pPr>
              <a:buChar char="•"/>
            </a:pPr>
            <a:r>
              <a:rPr dirty="0" i="0" lang="en-US" strike="noStrike" u="none">
                <a:latin typeface="+mn-lt"/>
              </a:rPr>
              <a:t>Paper 'Face Expression recognition with 2 channel convolutional  neural network' by </a:t>
            </a:r>
            <a:r>
              <a:rPr dirty="0" err="1" i="0" lang="en-US" strike="noStrike" u="none">
                <a:latin typeface="+mn-lt"/>
              </a:rPr>
              <a:t>Hamester</a:t>
            </a:r>
            <a:r>
              <a:rPr dirty="0" i="0" lang="en-US" strike="noStrike" u="none">
                <a:latin typeface="+mn-lt"/>
              </a:rPr>
              <a:t>(2015).2- channel CNN was used to achieve an  </a:t>
            </a:r>
            <a:r>
              <a:rPr dirty="0" err="1" i="0" lang="en-US" strike="noStrike" u="none">
                <a:latin typeface="+mn-lt"/>
              </a:rPr>
              <a:t>acc-uracy</a:t>
            </a:r>
            <a:r>
              <a:rPr dirty="0" i="0" lang="en-US" strike="noStrike" u="none">
                <a:latin typeface="+mn-lt"/>
              </a:rPr>
              <a:t> of 94.1% using  JAFFE dataset.[1]</a:t>
            </a:r>
          </a:p>
          <a:p>
            <a:pPr>
              <a:buChar char="•"/>
            </a:pPr>
            <a:r>
              <a:rPr dirty="0" err="1" i="0" lang="en-US" strike="noStrike" u="none">
                <a:latin typeface="+mn-lt"/>
              </a:rPr>
              <a:t>Xiu</a:t>
            </a:r>
            <a:r>
              <a:rPr dirty="0" i="0" lang="en-US" strike="noStrike" u="none">
                <a:latin typeface="+mn-lt"/>
              </a:rPr>
              <a:t> and Hu proposed a  Feature Redundancy Reduced(FRR) CNN for facial expression  recognition(2017). </a:t>
            </a:r>
            <a:r>
              <a:rPr dirty="0" err="1" i="0" lang="en-US" strike="noStrike" u="none">
                <a:latin typeface="+mn-lt"/>
              </a:rPr>
              <a:t>FRR-CNN</a:t>
            </a:r>
            <a:r>
              <a:rPr dirty="0" i="0" lang="en-US" strike="noStrike" u="none">
                <a:latin typeface="+mn-lt"/>
              </a:rPr>
              <a:t> presents a discriminative mutual difference  among feature maps of the same layer.Helps in creating less redundant  features and more compact representation of images[2]</a:t>
            </a:r>
          </a:p>
          <a:p>
            <a:pPr>
              <a:buChar char="•"/>
            </a:pPr>
            <a:r>
              <a:rPr dirty="0" i="0" lang="en-US" strike="noStrike" u="none">
                <a:latin typeface="+mn-lt"/>
              </a:rPr>
              <a:t/>
            </a:r>
            <a:endParaRPr dirty="0" i="0" lang="en-US" strike="noStrike" u="none">
              <a:latin typeface="+mn-lt"/>
            </a:endParaRPr>
          </a:p>
        </p:txBody>
      </p:sp>
    </p:spTree>
  </p:cSld>
  <p:clrMapOvr>
    <a:masterClrMapping/>
  </p:clrMapOvr>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6">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DATA SOURCE</a:t>
            </a:r>
            <a:endParaRPr dirty="0" lang="en-US"/>
          </a:p>
        </p:txBody>
      </p:sp>
      <p:sp>
        <p:nvSpPr>
          <p:cNvPr id="3" name="Content Placeholder 2"/>
          <p:cNvSpPr>
            <a:spLocks noGrp="true"/>
          </p:cNvSpPr>
          <p:nvPr>
            <p:ph idx="1"/>
          </p:nvPr>
        </p:nvSpPr>
        <p:spPr/>
        <p:txBody>
          <a:bodyPr rtlCol="0" vert="horz"/>
          <a:lstStyle/>
          <a:p>
            <a:pPr indent="-342900" marL="342900">
              <a:buFont typeface="Arial"/>
              <a:buChar char="•"/>
            </a:pPr>
            <a:r>
              <a:rPr dirty="0" i="0" lang="en-US" strike="noStrike" u="none">
                <a:latin typeface="+mn-lt"/>
              </a:rPr>
              <a:t>The data consists of 48x48 pixel grayscale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                  </a:t>
            </a:r>
          </a:p>
          <a:p>
            <a:pPr indent="-342900" marL="342900">
              <a:buFont typeface="Arial"/>
              <a:buChar char="•"/>
            </a:pPr>
            <a:r>
              <a:rPr dirty="0" i="0" lang="en-US" strike="noStrike" u="none">
                <a:latin typeface="+mn-lt"/>
              </a:rPr>
              <a:t>The set consists of 28,709 examples. In our project , this set is divided into different ratio to study the effect of changes .</a:t>
            </a:r>
            <a:endParaRPr dirty="0" i="0" lang="en-US" strike="noStrike" u="none">
              <a:latin typeface="+mn-lt"/>
            </a:endParaRPr>
          </a:p>
        </p:txBody>
      </p:sp>
    </p:spTree>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7">
    <p:spTree>
      <p:nvGrpSpPr>
        <p:cNvPr id="1" name=""/>
        <p:cNvGrpSpPr/>
        <p:nvPr/>
      </p:nvGrpSpPr>
      <p:grpSpPr>
        <a:xfrm>
          <a:off x="0" y="0"/>
          <a:ext cx="0" cy="0"/>
          <a:chOff x="0" y="0"/>
          <a:chExt cx="0" cy="0"/>
        </a:xfrm>
      </p:grpSpPr>
      <p:sp>
        <p:nvSpPr>
          <p:cNvPr id="2" name="Title 7"/>
          <p:cNvSpPr>
            <a:spLocks noGrp="true"/>
          </p:cNvSpPr>
          <p:nvPr>
            <p:ph type="title"/>
          </p:nvPr>
        </p:nvSpPr>
        <p:spPr>
          <a:xfrm rot="0">
            <a:off x="762000" y="349044"/>
            <a:ext cx="7620000" cy="857250"/>
          </a:xfrm>
        </p:spPr>
        <p:txBody>
          <a:bodyPr rtlCol="0" vert="horz"/>
          <a:lstStyle/>
          <a:p>
            <a:pPr/>
            <a:r>
              <a:rPr dirty="0" lang="en-US"/>
              <a:t>Algorithm</a:t>
            </a:r>
            <a:endParaRPr dirty="0" lang="en-US"/>
          </a:p>
        </p:txBody>
      </p:sp>
      <p:sp>
        <p:nvSpPr>
          <p:cNvPr id="3" name="Content Placeholder 2"/>
          <p:cNvSpPr>
            <a:spLocks noGrp="true"/>
          </p:cNvSpPr>
          <p:nvPr>
            <p:ph idx="1"/>
          </p:nvPr>
        </p:nvSpPr>
        <p:spPr>
          <a:xfrm rot="0">
            <a:off x="762000" y="1517419"/>
            <a:ext cx="7620000" cy="3048000"/>
          </a:xfrm>
        </p:spPr>
        <p:txBody>
          <a:bodyPr rtlCol="0" vert="horz"/>
          <a:lstStyle/>
          <a:p>
            <a:pPr/>
            <a:r>
              <a:rPr dirty="0" lang="en-US" sz="1800"/>
              <a:t>Data</a:t>
            </a:r>
            <a:r>
              <a:rPr dirty="0" lang="en-US" sz="1800"/>
              <a:t> </a:t>
            </a:r>
            <a:r>
              <a:rPr dirty="0" lang="en-US" sz="1800"/>
              <a:t>Preprocessing</a:t>
            </a:r>
          </a:p>
          <a:p>
            <a:pPr/>
            <a:r>
              <a:rPr dirty="0" lang="en-US" sz="1800"/>
              <a:t>Creating Neural Network Architecture</a:t>
            </a:r>
          </a:p>
          <a:p>
            <a:pPr/>
            <a:r>
              <a:rPr dirty="0" lang="en-US" sz="1800"/>
              <a:t>Training The Architecture</a:t>
            </a:r>
          </a:p>
          <a:p>
            <a:pPr/>
            <a:r>
              <a:rPr dirty="0" lang="en-US" sz="1800"/>
              <a:t>Testing  in Validation Set</a:t>
            </a:r>
          </a:p>
          <a:p>
            <a:pPr/>
            <a:r>
              <a:rPr dirty="0" lang="en-US" sz="1800"/>
              <a:t>Testing  on Test  Set</a:t>
            </a:r>
          </a:p>
          <a:p>
            <a:pPr/>
            <a:r>
              <a:rPr dirty="0" lang="en-US"/>
              <a:t>Real Time Testing   </a:t>
            </a:r>
            <a:endParaRPr dirty="0" lang="en-US"/>
          </a:p>
        </p:txBody>
      </p:sp>
    </p:spTree>
  </p:cSld>
  <p:clrMapOvr>
    <a:masterClrMapping/>
  </p:clrMapOvr>
</p:sld>
</file>

<file path=ppt/slides/slide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8">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Algorithm: Data Preprocessing</a:t>
            </a:r>
            <a:endParaRPr dirty="0" lang="en-US"/>
          </a:p>
        </p:txBody>
      </p:sp>
      <p:sp>
        <p:nvSpPr>
          <p:cNvPr id="3" name="Content Placeholder 2"/>
          <p:cNvSpPr>
            <a:spLocks noGrp="true"/>
          </p:cNvSpPr>
          <p:nvPr>
            <p:ph idx="1"/>
          </p:nvPr>
        </p:nvSpPr>
        <p:spPr/>
        <p:txBody>
          <a:bodyPr rtlCol="0" vert="horz">
            <a:normAutofit fontScale="100000" lnSpcReduction="10000"/>
          </a:bodyPr>
          <a:lstStyle/>
          <a:p>
            <a:pPr/>
            <a:r>
              <a:rPr dirty="0" lang="en-US" sz="1700"/>
              <a:t>Basically</a:t>
            </a:r>
            <a:r>
              <a:rPr dirty="0" lang="en-US" sz="1700"/>
              <a:t> </a:t>
            </a:r>
            <a:r>
              <a:rPr dirty="0" lang="en-US" sz="1700"/>
              <a:t>FER</a:t>
            </a:r>
            <a:r>
              <a:rPr dirty="0" lang="en-US"/>
              <a:t> - 2013 Dataset , we obtain it from </a:t>
            </a:r>
            <a:r>
              <a:rPr dirty="0" lang="en-US"/>
              <a:t>Kaggle</a:t>
            </a:r>
            <a:r>
              <a:rPr dirty="0" lang="en-US"/>
              <a:t> is 48*48 pixel images of different posture of faces and having label one of the seven fa</a:t>
            </a:r>
            <a:r>
              <a:rPr dirty="0" lang="en-US"/>
              <a:t>cial expressions . It is</a:t>
            </a:r>
            <a:r>
              <a:rPr dirty="0" lang="en-US"/>
              <a:t> simple .csv file  but the pixel values are in sting format . So it is brought in integer value and then converting into </a:t>
            </a:r>
            <a:r>
              <a:rPr dirty="0" err="1" lang="en-US"/>
              <a:t>numpy</a:t>
            </a:r>
            <a:r>
              <a:rPr dirty="0" lang="en-US"/>
              <a:t> array .</a:t>
            </a:r>
          </a:p>
          <a:p>
            <a:pPr/>
            <a:r>
              <a:rPr dirty="0" lang="en-US"/>
              <a:t>Also some sort of </a:t>
            </a:r>
            <a:r>
              <a:rPr dirty="0" err="1" lang="en-US"/>
              <a:t>minmax</a:t>
            </a:r>
            <a:r>
              <a:rPr dirty="0" lang="en-US"/>
              <a:t> normalization to reduce pixel value to range of 0-1 .</a:t>
            </a:r>
          </a:p>
          <a:p>
            <a:pPr/>
            <a:r>
              <a:rPr dirty="0" lang="en-US"/>
              <a:t>In the real time application for each image sequence we first use Cascaded Classifier to grab the facial portion followed by compressing it to 48 * 48 pixel using image pyramid or </a:t>
            </a:r>
            <a:r>
              <a:rPr dirty="0" err="1" lang="en-US"/>
              <a:t>KNN</a:t>
            </a:r>
            <a:r>
              <a:rPr dirty="0" lang="en-US"/>
              <a:t> or expanding if image is smaller than 48*48</a:t>
            </a:r>
            <a:r>
              <a:rPr dirty="0" lang="en-US"/>
              <a:t> .</a:t>
            </a:r>
            <a:r>
              <a:rPr dirty="0" lang="en-US"/>
              <a:t>  </a:t>
            </a:r>
            <a:endParaRPr dirty="0" lang="en-US"/>
          </a:p>
        </p:txBody>
      </p:sp>
    </p:spTree>
  </p:cSld>
  <p:clrMapOvr>
    <a:masterClrMapping/>
  </p:clrMapOvr>
</p:sld>
</file>

<file path=ppt/slides/slide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9">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vert="horz"/>
          <a:lstStyle/>
          <a:p>
            <a:pPr/>
            <a:r>
              <a:rPr dirty="0" lang="en-US"/>
              <a:t>Algorithm: Create CNN Architecture</a:t>
            </a:r>
            <a:endParaRPr dirty="0" lang="en-US"/>
          </a:p>
        </p:txBody>
      </p:sp>
      <p:sp>
        <p:nvSpPr>
          <p:cNvPr id="3" name="Content Placeholder 2"/>
          <p:cNvSpPr>
            <a:spLocks noGrp="true"/>
          </p:cNvSpPr>
          <p:nvPr>
            <p:ph idx="1"/>
          </p:nvPr>
        </p:nvSpPr>
        <p:spPr/>
        <p:txBody>
          <a:bodyPr rtlCol="0" vert="horz"/>
          <a:lstStyle/>
          <a:p>
            <a:pPr indent="0" marL="0">
              <a:buNone/>
            </a:pPr>
            <a:r>
              <a:rPr dirty="0" lang="en-US"/>
              <a:t>      CNN comprises of basically 4 layers -</a:t>
            </a:r>
          </a:p>
          <a:p>
            <a:pPr indent="-342900" marL="342900">
              <a:buFont typeface="Arial"/>
              <a:buChar char="•"/>
            </a:pPr>
            <a:r>
              <a:rPr dirty="0" lang="en-US"/>
              <a:t>Convolutional Layer</a:t>
            </a:r>
          </a:p>
          <a:p>
            <a:pPr indent="-342900" marL="342900">
              <a:buFont typeface="Arial"/>
              <a:buChar char="•"/>
            </a:pPr>
            <a:r>
              <a:rPr dirty="0" err="1" lang="en-US"/>
              <a:t>Relu</a:t>
            </a:r>
            <a:r>
              <a:rPr dirty="0" lang="en-US"/>
              <a:t> Layer</a:t>
            </a:r>
          </a:p>
          <a:p>
            <a:pPr indent="-342900" marL="342900">
              <a:buFont typeface="Arial"/>
              <a:buChar char="•"/>
            </a:pPr>
            <a:r>
              <a:rPr dirty="0" lang="en-US"/>
              <a:t>Max Pooling Layer</a:t>
            </a:r>
          </a:p>
          <a:p>
            <a:pPr indent="-342900" marL="342900">
              <a:buFont typeface="Arial"/>
              <a:buChar char="•"/>
            </a:pPr>
            <a:r>
              <a:rPr dirty="0" lang="en-US"/>
              <a:t>Fully Connected Layer</a:t>
            </a:r>
            <a:endParaRPr dirty="0" lang="en-US"/>
          </a:p>
        </p:txBody>
      </p:sp>
    </p:spTree>
  </p:cSld>
  <p:clrMapOvr>
    <a:masterClrMapping/>
  </p:clrMapOvr>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threePicAndTx"/>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heme/_rels/theme1.xml.rels><?xml version="1.0" encoding="UTF-8"?><Relationships xmlns="http://schemas.openxmlformats.org/package/2006/relationships"><Relationship Id="rId1" Target="../media/image1.jpeg" Type="http://schemas.openxmlformats.org/officeDocument/2006/relationships/image"/></Relationships>
</file>

<file path=ppt/theme/_rels/theme2.xml.rels><?xml version="1.0" encoding="UTF-8"?><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schemeClr val="accent1"/>
        </a:lnRef>
        <a:fillRef idx="1">
          <a:schemeClr val="accent1"/>
        </a:fillRef>
        <a:effectRef idx="0">
          <a:schemeClr val="accent1"/>
        </a:effectRef>
        <a:fontRef idx="none"/>
      </a:style>
    </a:spDef>
    <a:lnDef>
      <a:spPr>
        <a:ln cap="flat" w="19050">
          <a:solidFill>
            <a:schemeClr val="accent1">
              <a:lumMod val="75000"/>
            </a:schemeClr>
          </a:solidFill>
          <a:prstDash val="solid"/>
          <a:round/>
        </a:ln>
      </a:spPr>
      <a:bodyPr anchor="ctr" rtlCol="0" vert="horz"/>
      <a:lstStyle>
        <a:lvl1pPr algn="ctr"/>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schemeClr val="accent1"/>
        </a:lnRef>
        <a:fillRef idx="1">
          <a:schemeClr val="accent1"/>
        </a:fillRef>
        <a:effectRef idx="0">
          <a:schemeClr val="accent1"/>
        </a:effectRef>
        <a:fontRef idx="none"/>
      </a:style>
    </a:spDef>
    <a:lnDef>
      <a:spPr>
        <a:ln cap="flat" w="19050">
          <a:solidFill>
            <a:schemeClr val="accent1">
              <a:lumMod val="75000"/>
            </a:schemeClr>
          </a:solidFill>
          <a:prstDash val="solid"/>
          <a:round/>
        </a:ln>
      </a:spPr>
      <a:bodyPr anchor="ctr" rtlCol="0" vert="horz"/>
      <a:lstStyle>
        <a:lvl1pPr algn="ctr"/>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zoho</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derek.demon96</dc:creator>
  <cp:lastModifiedBy>derek.demon96</cp:lastModifiedBy>
  <dcterms:created xmlns:xsi="http://www.w3.org/2001/XMLSchema-instance" xsi:type="dcterms:W3CDTF">2010-03-09T10:03:29Z</dcterms:created>
  <dcterms:modified xmlns:xsi="http://www.w3.org/2001/XMLSchema-instance" xsi:type="dcterms:W3CDTF">2010-03-11T10:03:29Z</dcterms:modified>
</cp:coreProperties>
</file>