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3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4660"/>
  </p:normalViewPr>
  <p:slideViewPr>
    <p:cSldViewPr snapToGrid="0">
      <p:cViewPr>
        <p:scale>
          <a:sx n="75" d="100"/>
          <a:sy n="75" d="100"/>
        </p:scale>
        <p:origin x="196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CE12B-6296-459D-8BAC-5DECE09EE07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44E3-4726-41F5-830A-9F01E98A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2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2925-42D9-4AC6-BF79-8FBF734C2727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152D-3BFF-489A-A6F2-630DDCF51C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614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E152D-3BFF-489A-A6F2-630DDCF51C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1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E152D-3BFF-489A-A6F2-630DDCF51C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348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0408-2C4B-44A6-8526-994B66D931F2}" type="datetime1">
              <a:rPr lang="en-US" smtClean="0"/>
              <a:t>3/28/2022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0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EB61-7004-41AE-8C0B-52CE66EE8202}" type="datetime1">
              <a:rPr lang="en-US" smtClean="0"/>
              <a:t>3/28/2022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1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D11-8F64-419A-B466-5444E945D96A}" type="datetime1">
              <a:rPr lang="en-US" smtClean="0"/>
              <a:t>3/28/2022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67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B7-240A-4875-90E4-ABE9BF81611C}" type="datetime1">
              <a:rPr lang="en-US" smtClean="0"/>
              <a:t>3/28/2022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1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8228-7EE3-439E-A393-B2B61B11B3C7}" type="datetime1">
              <a:rPr lang="en-US" smtClean="0"/>
              <a:t>3/28/2022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50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283-AFF5-4AE5-8A28-F20B8E531E67}" type="datetime1">
              <a:rPr lang="en-US" smtClean="0"/>
              <a:t>3/28/2022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79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2EB-2FC9-49B9-8C9F-5B7986D68477}" type="datetime1">
              <a:rPr lang="en-US" smtClean="0"/>
              <a:t>3/28/2022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68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C589-9559-4379-9E64-3316D55B4ABE}" type="datetime1">
              <a:rPr lang="en-US" smtClean="0"/>
              <a:t>3/28/2022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69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60B1-9594-4128-9D27-9E2A4061A58F}" type="datetime1">
              <a:rPr lang="en-US" smtClean="0"/>
              <a:t>3/28/2022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8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DBCF-81F7-4323-AA1C-358E9B3ED60D}" type="datetime1">
              <a:rPr lang="en-US" smtClean="0"/>
              <a:t>3/28/2022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8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AE2-2983-47A2-998E-5AF8D8B2D7B3}" type="datetime1">
              <a:rPr lang="en-US" smtClean="0"/>
              <a:t>3/28/2022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0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E760-075F-4BDD-BEBC-5E65B27C19F7}" type="datetime1">
              <a:rPr lang="en-US" smtClean="0"/>
              <a:t>3/28/2022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WWCS DevOps Meeting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1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68515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7300" y="1844749"/>
            <a:ext cx="3862056" cy="426608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4879546" y="1287984"/>
            <a:ext cx="197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WWC </a:t>
            </a:r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de-C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MySQL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01" y="5053474"/>
            <a:ext cx="1250368" cy="86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Logo-ubuntu cof-orange-hex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56" y="5136528"/>
            <a:ext cx="734976" cy="73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as ist Docker? | A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00" y="5621234"/>
            <a:ext cx="1988612" cy="93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50840" y="1316131"/>
            <a:ext cx="27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Citizen Observations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90612" y="1844750"/>
            <a:ext cx="2069488" cy="426608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Picture 6" descr="Datei:Python-logo-notext.svg –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73" y="4183486"/>
            <a:ext cx="660794" cy="66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7829367" y="4844278"/>
            <a:ext cx="60671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98554" y="1844749"/>
            <a:ext cx="1838786" cy="426608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1241222" y="1261205"/>
            <a:ext cx="26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R (Programmiersprache) –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15" y="3364575"/>
            <a:ext cx="654140" cy="5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CONZEPT 16 C++-Schnittstelle - vector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40" y="3273462"/>
            <a:ext cx="724453" cy="7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0519" y="4353417"/>
            <a:ext cx="6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6" descr="Nginx Web Server | Linux Destek Sunucu Yönetimi Danışmanlık &amp; Eğiti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163" y="2137057"/>
            <a:ext cx="1001149" cy="100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Shiny - R package | BII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15" y="2018603"/>
            <a:ext cx="553894" cy="6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84937" y="5318603"/>
            <a:ext cx="9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C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5288" y="3940738"/>
            <a:ext cx="13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de-C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5288" y="2743217"/>
            <a:ext cx="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de-C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2" descr="Datei:Arduino Logo.svg – Wikipedi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89" y="2728674"/>
            <a:ext cx="877064" cy="5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atei:Python-logo-notext.svg –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94" y="3977790"/>
            <a:ext cx="641266" cy="7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2848964" y="4844278"/>
            <a:ext cx="7832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92535" y="4224156"/>
            <a:ext cx="6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java - Strange app icon duplication in pinned shortcut (Android O) - Stack  Overflo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827" y="3965318"/>
            <a:ext cx="1059993" cy="105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Ikonensatz HTML5 CSS3 JS Web-Entwicklungs-Logo-Ikonensatz HTML, Css Und  Javascript, Programmierungssymbol Vektor Abbildung - Illustration von  programmierung, java: 15489729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92" y="2093530"/>
            <a:ext cx="1165103" cy="38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konensatz HTML5 CSS3 JS Web-Entwicklungs-Logo-Ikonensatz HTML, Css Und  Javascript, Programmierungssymbol Vektor Abbildung - Illustration von  programmierung, java: 15489729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60" y="3040080"/>
            <a:ext cx="1713528" cy="5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88F3-315F-4518-8347-CD4C51842A43}" type="datetime1">
              <a:rPr lang="en-US" smtClean="0"/>
              <a:t>3/28/2022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WWCS </a:t>
            </a:r>
            <a:r>
              <a:rPr lang="de-CH" dirty="0" err="1" smtClean="0"/>
              <a:t>DevOps</a:t>
            </a:r>
            <a:r>
              <a:rPr lang="de-CH" dirty="0" smtClean="0"/>
              <a:t> Meeting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54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464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WWC Services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9778"/>
              </p:ext>
            </p:extLst>
          </p:nvPr>
        </p:nvGraphicFramePr>
        <p:xfrm>
          <a:off x="965200" y="1539047"/>
          <a:ext cx="10490201" cy="465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94137568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01863121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253262113"/>
                    </a:ext>
                  </a:extLst>
                </a:gridCol>
                <a:gridCol w="3009901">
                  <a:extLst>
                    <a:ext uri="{9D8B030D-6E8A-4147-A177-3AD203B41FA5}">
                      <a16:colId xmlns:a16="http://schemas.microsoft.com/office/drawing/2014/main" val="3932753539"/>
                    </a:ext>
                  </a:extLst>
                </a:gridCol>
              </a:tblGrid>
              <a:tr h="758566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Kiosk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866774"/>
                  </a:ext>
                </a:extLst>
              </a:tr>
              <a:tr h="93651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and identify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problems of stations.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WWCS Services in a dashboard optimized for </a:t>
                      </a:r>
                      <a:r>
                        <a:rPr lang="en-US" sz="12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desktop computer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WWCS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district level in collaboration with agricultural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advisors optimized for </a:t>
                      </a:r>
                      <a:r>
                        <a:rPr lang="en-US" sz="12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machine devices</a:t>
                      </a:r>
                      <a:endParaRPr lang="en-US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deployment and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stations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for  </a:t>
                      </a:r>
                      <a:r>
                        <a:rPr lang="en-US" sz="12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devices.</a:t>
                      </a:r>
                      <a:endParaRPr lang="en-US" sz="12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089681"/>
                  </a:ext>
                </a:extLst>
              </a:tr>
              <a:tr h="62826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C++ for station processing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for calculations based on MeteoSwiss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scripts.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R-Shiny to visualize the dashboard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+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Forms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+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(bootstrap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+ JS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04516"/>
                  </a:ext>
                </a:extLst>
              </a:tr>
              <a:tr h="48967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Focal Points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Omar,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Mathias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Kushbakht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Safarali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Kushbakht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Safarali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901955"/>
                  </a:ext>
                </a:extLst>
              </a:tr>
              <a:tr h="1578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8275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4001" r="18131"/>
          <a:stretch/>
        </p:blipFill>
        <p:spPr>
          <a:xfrm>
            <a:off x="2527225" y="4838700"/>
            <a:ext cx="1952616" cy="1231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31270" r="61364" b="29406"/>
          <a:stretch/>
        </p:blipFill>
        <p:spPr>
          <a:xfrm rot="5400000">
            <a:off x="6280930" y="4471642"/>
            <a:ext cx="1359894" cy="1838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678" y="4858320"/>
            <a:ext cx="1745772" cy="106466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BEEE-E6C0-4888-B585-41134F386195}" type="datetime1">
              <a:rPr lang="en-US" smtClean="0"/>
              <a:t>3/28/2022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1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7362" y="-2409197"/>
            <a:ext cx="277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Station Monitoring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29204" y="152400"/>
            <a:ext cx="259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Kiosk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9762" y="-2256797"/>
            <a:ext cx="277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Station Monitoring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2" y="2052367"/>
            <a:ext cx="4648200" cy="1258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40" r="-1"/>
          <a:stretch/>
        </p:blipFill>
        <p:spPr>
          <a:xfrm>
            <a:off x="1104900" y="3344053"/>
            <a:ext cx="4114800" cy="27834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495152"/>
            <a:ext cx="3949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>
                <a:cs typeface="Arial" panose="020B0604020202020204" pitchFamily="34" charset="0"/>
              </a:rPr>
              <a:t>Current</a:t>
            </a:r>
            <a:r>
              <a:rPr lang="de-CH" sz="2400" dirty="0" smtClean="0">
                <a:cs typeface="Arial" panose="020B0604020202020204" pitchFamily="34" charset="0"/>
              </a:rPr>
              <a:t> </a:t>
            </a:r>
            <a:r>
              <a:rPr lang="de-CH" sz="2400" dirty="0" err="1" smtClean="0">
                <a:cs typeface="Arial" panose="020B0604020202020204" pitchFamily="34" charset="0"/>
              </a:rPr>
              <a:t>Structure</a:t>
            </a:r>
            <a:endParaRPr lang="de-CH" sz="2400" dirty="0"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464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WSL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7303" y="1495151"/>
            <a:ext cx="439540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>
                <a:cs typeface="Arial" panose="020B0604020202020204" pitchFamily="34" charset="0"/>
              </a:rPr>
              <a:t>Proposed</a:t>
            </a:r>
            <a:r>
              <a:rPr lang="de-CH" sz="2400" dirty="0" smtClean="0">
                <a:cs typeface="Arial" panose="020B0604020202020204" pitchFamily="34" charset="0"/>
              </a:rPr>
              <a:t> </a:t>
            </a:r>
            <a:r>
              <a:rPr lang="de-CH" sz="2400" dirty="0" err="1" smtClean="0">
                <a:cs typeface="Arial" panose="020B0604020202020204" pitchFamily="34" charset="0"/>
              </a:rPr>
              <a:t>changes</a:t>
            </a:r>
            <a:endParaRPr lang="de-CH" sz="2400" dirty="0" smtClean="0">
              <a:cs typeface="Arial" panose="020B0604020202020204" pitchFamily="34" charset="0"/>
            </a:endParaRP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de-CH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de-CH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de-CH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citizen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pushes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de-CH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+mj-lt"/>
              <a:buAutoNum type="arabicPeriod"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Inside «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kiosk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«API»</a:t>
            </a:r>
            <a:b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«</a:t>
            </a:r>
            <a:r>
              <a:rPr lang="de-CH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A986-C1EC-4646-8B46-7057DD9BE78A}" type="datetime1">
              <a:rPr lang="en-US" smtClean="0"/>
              <a:t>3/28/2022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2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3790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Revise GitLab folder structure (Boris)</a:t>
            </a: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Push all developments to GitLab WWCS / Web (Omar</a:t>
            </a: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Kushbakht)</a:t>
            </a: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Milestone: Replace .PHP with .Python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600" noProof="1" smtClean="0">
                <a:latin typeface="Arial" panose="020B0604020202020204" pitchFamily="34" charset="0"/>
                <a:cs typeface="Arial" panose="020B0604020202020204" pitchFamily="34" charset="0"/>
              </a:rPr>
              <a:t>Issue: Rewrite post_data.php / parse_data.php / connect_pdo.php in python with MAC adressing checking and cryptographic key (Kushbakht).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600" noProof="1" smtClean="0">
                <a:latin typeface="Arial" panose="020B0604020202020204" pitchFamily="34" charset="0"/>
                <a:cs typeface="Arial" panose="020B0604020202020204" pitchFamily="34" charset="0"/>
              </a:rPr>
              <a:t>Issue: Replace monitoring functions map.php, plot.php, index.html into Shiny Dashboard (Omar).</a:t>
            </a:r>
            <a:endParaRPr lang="de-CH" sz="16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Milestone: </a:t>
            </a: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Develop python tool to push sketch on loggers using git </a:t>
            </a: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number (Omar, Kushbakht) </a:t>
            </a: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Milestone: Develop a containerized version of the server with docker (Kushbakht)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  <a:r>
              <a:rPr lang="de-CH" sz="1800" noProof="1" smtClean="0">
                <a:latin typeface="Arial" panose="020B0604020202020204" pitchFamily="34" charset="0"/>
                <a:cs typeface="Arial" panose="020B0604020202020204" pitchFamily="34" charset="0"/>
              </a:rPr>
              <a:t>: Development of WWC Services (Omar, ICARDA)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CH" sz="1600" noProof="1" smtClean="0">
                <a:latin typeface="Arial" panose="020B0604020202020204" pitchFamily="34" charset="0"/>
                <a:cs typeface="Arial" panose="020B0604020202020204" pitchFamily="34" charset="0"/>
              </a:rPr>
              <a:t>1. 	Issue: Include boundary layer as predictor in temperature forecasts (Omar)</a:t>
            </a:r>
          </a:p>
          <a:p>
            <a:pPr marL="914400" lvl="1" indent="-457200">
              <a:lnSpc>
                <a:spcPct val="100000"/>
              </a:lnSpc>
              <a:buAutoNum type="arabicPeriod" startAt="2"/>
            </a:pPr>
            <a:r>
              <a:rPr lang="de-CH" sz="1600" noProof="1" smtClean="0">
                <a:latin typeface="Arial" panose="020B0604020202020204" pitchFamily="34" charset="0"/>
                <a:cs typeface="Arial" panose="020B0604020202020204" pitchFamily="34" charset="0"/>
              </a:rPr>
              <a:t>Issue: Develop cold wave predictions using logistic regression (Omar)</a:t>
            </a:r>
          </a:p>
          <a:p>
            <a:pPr marL="914400" lvl="1" indent="-457200">
              <a:lnSpc>
                <a:spcPct val="100000"/>
              </a:lnSpc>
              <a:buAutoNum type="arabicPeriod" startAt="2"/>
            </a:pPr>
            <a:r>
              <a:rPr lang="de-CH" sz="1600" noProof="1" smtClean="0">
                <a:latin typeface="Arial" panose="020B0604020202020204" pitchFamily="34" charset="0"/>
                <a:cs typeface="Arial" panose="020B0604020202020204" pitchFamily="34" charset="0"/>
              </a:rPr>
              <a:t>Issue: Include MeteoIO for station filtering and collocation of forecasts (Omar, Mathias)</a:t>
            </a: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de-CH" sz="18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CH" sz="1600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CH" sz="1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274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List of tasks (</a:t>
            </a:r>
            <a:r>
              <a:rPr lang="en-US" dirty="0" err="1" smtClean="0"/>
              <a:t>GitLab</a:t>
            </a:r>
            <a:r>
              <a:rPr lang="en-US" dirty="0" smtClean="0"/>
              <a:t> Issues / Milestones)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21B1-2090-4CC2-9379-5F75827259C6}" type="datetime1">
              <a:rPr lang="en-US" smtClean="0"/>
              <a:t>3/28/2022</a:t>
            </a:fld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WWCS DevOps Meeting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78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Architecture</vt:lpstr>
      <vt:lpstr>PowerPoint Presentation</vt:lpstr>
      <vt:lpstr>PowerPoint Presentation</vt:lpstr>
      <vt:lpstr>PowerPoint Presentation</vt:lpstr>
    </vt:vector>
  </TitlesOfParts>
  <Company>MeteoSwiss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Bellprat Omar</dc:creator>
  <cp:lastModifiedBy>Bellprat Omar</cp:lastModifiedBy>
  <cp:revision>43</cp:revision>
  <dcterms:created xsi:type="dcterms:W3CDTF">2022-03-24T13:08:20Z</dcterms:created>
  <dcterms:modified xsi:type="dcterms:W3CDTF">2022-03-28T14:46:14Z</dcterms:modified>
</cp:coreProperties>
</file>