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5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CE12B-6296-459D-8BAC-5DECE09EE07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44E3-4726-41F5-830A-9F01E98A1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27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F2925-42D9-4AC6-BF79-8FBF734C2727}" type="datetimeFigureOut">
              <a:rPr lang="de-CH" smtClean="0"/>
              <a:t>19.04.2022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E152D-3BFF-489A-A6F2-630DDCF51C4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46144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1ACDB-235F-4690-8520-4319953816C8}" type="datetime1">
              <a:rPr lang="en-US" smtClean="0"/>
              <a:t>4/19/2022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0807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2C3EA-BDFD-4278-8BE2-4A19B6F1F072}" type="datetime1">
              <a:rPr lang="en-US" smtClean="0"/>
              <a:t>4/19/2022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011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0C53E-9A9D-4C47-9DE2-4A9A4DE936D3}" type="datetime1">
              <a:rPr lang="en-US" smtClean="0"/>
              <a:t>4/19/2022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676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477D-0E8F-4C0F-A078-012AF10FC163}" type="datetime1">
              <a:rPr lang="en-US" smtClean="0"/>
              <a:t>4/19/2022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WWCS DevOps Meeting </a:t>
            </a:r>
            <a:r>
              <a:rPr lang="en-US" dirty="0" err="1" smtClean="0"/>
              <a:t>Nr</a:t>
            </a:r>
            <a:r>
              <a:rPr lang="en-US" dirty="0" smtClean="0"/>
              <a:t>. 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715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4F8D6-9D42-4E05-8AE3-9876E35A483C}" type="datetime1">
              <a:rPr lang="en-US" smtClean="0"/>
              <a:t>4/19/2022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WWCS DevOps Meeting </a:t>
            </a:r>
            <a:r>
              <a:rPr lang="en-US" dirty="0" err="1" smtClean="0"/>
              <a:t>Nr</a:t>
            </a:r>
            <a:r>
              <a:rPr lang="en-US" dirty="0" smtClean="0"/>
              <a:t>. 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50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FFDB1-E9D6-46A6-88C7-07B13BDD72F4}" type="datetime1">
              <a:rPr lang="en-US" smtClean="0"/>
              <a:t>4/19/2022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1798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034E3-7399-4C22-AB4D-5C6784D08183}" type="datetime1">
              <a:rPr lang="en-US" smtClean="0"/>
              <a:t>4/19/2022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1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685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FBE9-568A-44FC-99F4-1C9958C5ACE6}" type="datetime1">
              <a:rPr lang="en-US" smtClean="0"/>
              <a:t>4/19/2022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1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669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2B00B-61A4-4280-9ABA-7AAC6CB25369}" type="datetime1">
              <a:rPr lang="en-US" smtClean="0"/>
              <a:t>4/19/2022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1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581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D775A-5AFD-421A-8A60-290786EB3E85}" type="datetime1">
              <a:rPr lang="en-US" smtClean="0"/>
              <a:t>4/19/2022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857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01B90-C689-4277-B09F-8F78816DB1AA}" type="datetime1">
              <a:rPr lang="en-US" smtClean="0"/>
              <a:t>4/19/2022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06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8A629-8BED-489E-A09C-04310D00DBAF}" type="datetime1">
              <a:rPr lang="en-US" smtClean="0"/>
              <a:t>4/19/2022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WWCS DevOps Meeting </a:t>
            </a:r>
            <a:r>
              <a:rPr lang="en-US" dirty="0" err="1" smtClean="0"/>
              <a:t>Nr</a:t>
            </a:r>
            <a:r>
              <a:rPr lang="en-US" dirty="0" smtClean="0"/>
              <a:t>. 2</a:t>
            </a:r>
            <a:endParaRPr lang="de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EC171-3063-492A-AC7F-C29C33AC1A3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818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Round (10’): Caritas (TJ, CH), SLF, </a:t>
            </a:r>
            <a:r>
              <a:rPr lang="en-US" dirty="0" err="1" smtClean="0"/>
              <a:t>MeteoSwiss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Discussion points</a:t>
            </a:r>
          </a:p>
          <a:p>
            <a:pPr lvl="1"/>
            <a:r>
              <a:rPr lang="en-US" dirty="0" smtClean="0"/>
              <a:t>Secure data transmission </a:t>
            </a:r>
          </a:p>
          <a:p>
            <a:pPr lvl="1"/>
            <a:r>
              <a:rPr lang="en-US" dirty="0" err="1" smtClean="0"/>
              <a:t>Git</a:t>
            </a:r>
            <a:r>
              <a:rPr lang="en-US" dirty="0" smtClean="0"/>
              <a:t> folder structure</a:t>
            </a:r>
          </a:p>
          <a:p>
            <a:pPr lvl="1"/>
            <a:r>
              <a:rPr lang="en-US" dirty="0" smtClean="0"/>
              <a:t>Radiation estimation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Revision </a:t>
            </a:r>
            <a:r>
              <a:rPr lang="en-US" dirty="0" err="1" smtClean="0"/>
              <a:t>GitLab</a:t>
            </a:r>
            <a:r>
              <a:rPr lang="en-US" dirty="0" smtClean="0"/>
              <a:t> issues</a:t>
            </a:r>
          </a:p>
          <a:p>
            <a:r>
              <a:rPr lang="en-US" dirty="0" smtClean="0"/>
              <a:t>Next meeting and any other business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477D-0E8F-4C0F-A078-012AF10FC163}" type="datetime1">
              <a:rPr lang="en-US" smtClean="0"/>
              <a:t>4/19/2022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2</a:t>
            </a:r>
            <a:endParaRPr lang="de-CH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4648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Meeting points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7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of 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Replace server access only through </a:t>
            </a:r>
            <a:r>
              <a:rPr lang="en-US" dirty="0" err="1" smtClean="0"/>
              <a:t>ssh</a:t>
            </a:r>
            <a:r>
              <a:rPr lang="en-US" dirty="0" smtClean="0"/>
              <a:t>-keys, switch off password protected </a:t>
            </a:r>
            <a:r>
              <a:rPr lang="en-US" dirty="0" err="1" smtClean="0"/>
              <a:t>ssh</a:t>
            </a:r>
            <a:r>
              <a:rPr lang="en-US" dirty="0" smtClean="0"/>
              <a:t> access (@Safarali/</a:t>
            </a:r>
            <a:r>
              <a:rPr lang="en-US" dirty="0" err="1" smtClean="0"/>
              <a:t>Kushbakht</a:t>
            </a:r>
            <a:r>
              <a:rPr lang="en-US" dirty="0"/>
              <a:t>)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 pair of </a:t>
            </a:r>
            <a:r>
              <a:rPr lang="en-US" dirty="0" err="1" smtClean="0"/>
              <a:t>ssh</a:t>
            </a:r>
            <a:r>
              <a:rPr lang="en-US" dirty="0" smtClean="0"/>
              <a:t>-keys for station transmission with python-tool uploading the firm ware – compare it with data volume of MAC address (@Boris: check transmission time for longer strings)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Alternative: Encrypted-ID that is compared at the moment of transmission (@</a:t>
            </a:r>
            <a:r>
              <a:rPr lang="en-US" dirty="0" err="1" smtClean="0"/>
              <a:t>Kushbakht</a:t>
            </a:r>
            <a:r>
              <a:rPr lang="en-US" dirty="0" smtClean="0"/>
              <a:t>).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consolidated </a:t>
            </a:r>
            <a:r>
              <a:rPr lang="en-US" dirty="0" err="1" smtClean="0"/>
              <a:t>GitLab</a:t>
            </a:r>
            <a:r>
              <a:rPr lang="en-US" dirty="0" smtClean="0"/>
              <a:t> folder structure will be uploaded (@Boris). Developments shall be pushed to new structure after changes are made.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9477D-0E8F-4C0F-A078-012AF10FC163}" type="datetime1">
              <a:rPr lang="en-US" smtClean="0"/>
              <a:t>4/19/2022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WWCS DevOps Meeting Nr. 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4561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List of tasks </vt:lpstr>
    </vt:vector>
  </TitlesOfParts>
  <Company>MeteoSwiss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Bellprat Omar</dc:creator>
  <cp:lastModifiedBy>Bellprat Omar</cp:lastModifiedBy>
  <cp:revision>52</cp:revision>
  <dcterms:created xsi:type="dcterms:W3CDTF">2022-03-24T13:08:20Z</dcterms:created>
  <dcterms:modified xsi:type="dcterms:W3CDTF">2022-04-19T12:26:18Z</dcterms:modified>
</cp:coreProperties>
</file>