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6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3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21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8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7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04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39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50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54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4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67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7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3000B-4D88-4AD5-8DC1-C569D44C62C8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E239-8812-4CE2-BEBB-F29E2510CF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7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4077"/>
            <a:ext cx="13048921" cy="74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Survive</a:t>
            </a:r>
            <a:r>
              <a:rPr lang="es-ES" dirty="0" smtClean="0"/>
              <a:t> as </a:t>
            </a:r>
            <a:r>
              <a:rPr lang="es-ES" dirty="0" err="1" smtClean="0"/>
              <a:t>much</a:t>
            </a:r>
            <a:r>
              <a:rPr lang="es-ES" dirty="0" smtClean="0"/>
              <a:t> as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waves</a:t>
            </a:r>
            <a:r>
              <a:rPr lang="es-ES" dirty="0" smtClean="0"/>
              <a:t> of </a:t>
            </a:r>
            <a:r>
              <a:rPr lang="es-ES" dirty="0" err="1" smtClean="0"/>
              <a:t>enemies</a:t>
            </a:r>
            <a:r>
              <a:rPr lang="es-ES" dirty="0" smtClean="0"/>
              <a:t>,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base </a:t>
            </a:r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destroyed</a:t>
            </a:r>
            <a:r>
              <a:rPr lang="es-ES" dirty="0" smtClean="0"/>
              <a:t>, </a:t>
            </a:r>
            <a:r>
              <a:rPr lang="es-ES" dirty="0" err="1" smtClean="0"/>
              <a:t>you’ll</a:t>
            </a:r>
            <a:r>
              <a:rPr lang="es-ES" dirty="0" smtClean="0"/>
              <a:t> lose </a:t>
            </a:r>
            <a:r>
              <a:rPr lang="es-ES" dirty="0" err="1" smtClean="0"/>
              <a:t>immediately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339" y="3186497"/>
            <a:ext cx="4939322" cy="2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err="1" smtClean="0"/>
              <a:t>Characters</a:t>
            </a:r>
            <a:endParaRPr lang="es-ES" b="1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" y="1690688"/>
            <a:ext cx="4000000" cy="194285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34" y="1766171"/>
            <a:ext cx="3657143" cy="1917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40" y="4346929"/>
            <a:ext cx="3027329" cy="20497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19" y="4482917"/>
            <a:ext cx="3428571" cy="177777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93556" y="1321356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Isaac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9607642" y="1332210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Guppy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80214" y="3977597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NPC.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607642" y="410780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Enemy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023157" y="2190341"/>
            <a:ext cx="167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Secret</a:t>
            </a:r>
            <a:r>
              <a:rPr lang="es-ES" dirty="0" smtClean="0"/>
              <a:t> </a:t>
            </a:r>
            <a:r>
              <a:rPr lang="es-ES" dirty="0" err="1" smtClean="0"/>
              <a:t>transformation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809150" y="2230970"/>
            <a:ext cx="167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MainCharacter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529369" y="4525424"/>
            <a:ext cx="167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Walk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route</a:t>
            </a:r>
            <a:r>
              <a:rPr lang="es-ES" dirty="0" smtClean="0"/>
              <a:t> </a:t>
            </a:r>
            <a:r>
              <a:rPr lang="es-ES" dirty="0" err="1" smtClean="0"/>
              <a:t>eternally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216391" y="4525424"/>
            <a:ext cx="1672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: </a:t>
            </a:r>
          </a:p>
          <a:p>
            <a:r>
              <a:rPr lang="es-ES" dirty="0" err="1" smtClean="0"/>
              <a:t>Destroy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base. </a:t>
            </a:r>
          </a:p>
          <a:p>
            <a:r>
              <a:rPr lang="es-ES" dirty="0" err="1" smtClean="0"/>
              <a:t>Mock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mainCharacter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copies.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67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err="1" smtClean="0"/>
              <a:t>Objects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upgrade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characters</a:t>
            </a:r>
            <a:r>
              <a:rPr lang="es-ES" dirty="0" smtClean="0"/>
              <a:t> </a:t>
            </a:r>
            <a:r>
              <a:rPr lang="es-ES" dirty="0" err="1" smtClean="0"/>
              <a:t>attributes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8" y="2262594"/>
            <a:ext cx="1112655" cy="11126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6" y="3429955"/>
            <a:ext cx="1142678" cy="114267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6" y="4795221"/>
            <a:ext cx="1159154" cy="115915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15978" y="2525310"/>
            <a:ext cx="42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Adds</a:t>
            </a:r>
            <a:r>
              <a:rPr lang="es-ES" dirty="0" smtClean="0"/>
              <a:t> </a:t>
            </a:r>
            <a:r>
              <a:rPr lang="es-ES" dirty="0" err="1" smtClean="0"/>
              <a:t>AttackPower</a:t>
            </a:r>
            <a:r>
              <a:rPr lang="es-ES" dirty="0" smtClean="0"/>
              <a:t>. 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215978" y="3816628"/>
            <a:ext cx="42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Grants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Character</a:t>
            </a:r>
            <a:r>
              <a:rPr lang="es-ES" dirty="0" smtClean="0"/>
              <a:t> more </a:t>
            </a:r>
            <a:r>
              <a:rPr lang="es-ES" dirty="0" err="1" smtClean="0"/>
              <a:t>velocity</a:t>
            </a:r>
            <a:r>
              <a:rPr lang="es-ES" dirty="0" smtClean="0"/>
              <a:t>. 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215978" y="5409573"/>
            <a:ext cx="42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Gives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Character</a:t>
            </a:r>
            <a:r>
              <a:rPr lang="es-ES" dirty="0" smtClean="0"/>
              <a:t> more </a:t>
            </a:r>
            <a:r>
              <a:rPr lang="es-ES" dirty="0" err="1" smtClean="0"/>
              <a:t>Health</a:t>
            </a:r>
            <a:r>
              <a:rPr lang="es-ES" dirty="0" smtClean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3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Base</a:t>
            </a:r>
            <a:endParaRPr lang="es-E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Sooner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later</a:t>
            </a:r>
            <a:r>
              <a:rPr lang="es-ES" dirty="0" smtClean="0"/>
              <a:t> </a:t>
            </a:r>
            <a:r>
              <a:rPr lang="es-ES" dirty="0" err="1" smtClean="0"/>
              <a:t>it’ll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destroyed</a:t>
            </a:r>
            <a:r>
              <a:rPr lang="es-ES" dirty="0" smtClean="0"/>
              <a:t> </a:t>
            </a:r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a </a:t>
            </a:r>
            <a:r>
              <a:rPr lang="es-ES" dirty="0" err="1" smtClean="0"/>
              <a:t>matter</a:t>
            </a:r>
            <a:r>
              <a:rPr lang="es-ES" dirty="0" smtClean="0"/>
              <a:t> of time.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17" y="2570747"/>
            <a:ext cx="3479365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Main features</vt:lpstr>
      <vt:lpstr>Characters</vt:lpstr>
      <vt:lpstr>Objects</vt:lpstr>
      <vt:lpstr>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Weaver</dc:creator>
  <cp:lastModifiedBy>Weaver</cp:lastModifiedBy>
  <cp:revision>3</cp:revision>
  <dcterms:created xsi:type="dcterms:W3CDTF">2016-01-18T05:02:37Z</dcterms:created>
  <dcterms:modified xsi:type="dcterms:W3CDTF">2016-01-18T05:38:51Z</dcterms:modified>
</cp:coreProperties>
</file>