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58" r:id="rId4"/>
    <p:sldId id="259" r:id="rId5"/>
    <p:sldId id="260"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Pavadinimo skaidrė">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lt-LT"/>
              <a:t>Spustelėję redaguokite stilių</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lt-LT"/>
              <a:t>Spustelėkite norėdami redaguoti šablono paantraštės stilių</a:t>
            </a:r>
            <a:endParaRPr lang="en-US" dirty="0"/>
          </a:p>
        </p:txBody>
      </p:sp>
      <p:sp>
        <p:nvSpPr>
          <p:cNvPr id="4" name="Date Placeholder 3"/>
          <p:cNvSpPr>
            <a:spLocks noGrp="1"/>
          </p:cNvSpPr>
          <p:nvPr>
            <p:ph type="dt" sz="half" idx="10"/>
          </p:nvPr>
        </p:nvSpPr>
        <p:spPr/>
        <p:txBody>
          <a:bodyPr/>
          <a:lstStyle/>
          <a:p>
            <a:fld id="{29E7818D-58BA-4089-9A5F-A6062D7F275D}" type="datetimeFigureOut">
              <a:rPr lang="en-US" smtClean="0"/>
              <a:t>6/21/2020</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CECEBD41-1003-4D90-A625-DF0B612ED1B1}" type="slidenum">
              <a:rPr lang="en-US" smtClean="0"/>
              <a:t>‹#›</a:t>
            </a:fld>
            <a:endParaRPr lang="en-US"/>
          </a:p>
        </p:txBody>
      </p:sp>
    </p:spTree>
    <p:extLst>
      <p:ext uri="{BB962C8B-B14F-4D97-AF65-F5344CB8AC3E}">
        <p14:creationId xmlns:p14="http://schemas.microsoft.com/office/powerpoint/2010/main" val="3097705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nė nuotrauka su antrašte">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lt-LT"/>
              <a:t>Spustelėję redaguokite stilių</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lt-LT"/>
              <a:t>Spustelėkite piktogramą norėdami įtraukti paveikslėlį</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lt-LT"/>
              <a:t>Spustelėkite, kad galėtumėte redaguoti šablono teksto stilius</a:t>
            </a:r>
          </a:p>
        </p:txBody>
      </p:sp>
      <p:sp>
        <p:nvSpPr>
          <p:cNvPr id="5" name="Date Placeholder 4"/>
          <p:cNvSpPr>
            <a:spLocks noGrp="1"/>
          </p:cNvSpPr>
          <p:nvPr>
            <p:ph type="dt" sz="half" idx="10"/>
          </p:nvPr>
        </p:nvSpPr>
        <p:spPr/>
        <p:txBody>
          <a:bodyPr/>
          <a:lstStyle/>
          <a:p>
            <a:fld id="{29E7818D-58BA-4089-9A5F-A6062D7F275D}" type="datetimeFigureOut">
              <a:rPr lang="en-US" smtClean="0"/>
              <a:t>6/21/2020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CEBD41-1003-4D90-A625-DF0B612ED1B1}" type="slidenum">
              <a:rPr lang="en-US" smtClean="0"/>
              <a:t>‹#›</a:t>
            </a:fld>
            <a:endParaRPr lang="en-US"/>
          </a:p>
        </p:txBody>
      </p:sp>
    </p:spTree>
    <p:extLst>
      <p:ext uri="{BB962C8B-B14F-4D97-AF65-F5344CB8AC3E}">
        <p14:creationId xmlns:p14="http://schemas.microsoft.com/office/powerpoint/2010/main" val="3102734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avadinimas ir antraštė">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lt-LT"/>
              <a:t>Spustelėję redaguokite stilių</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lt-LT"/>
              <a:t>Spustelėkite, kad galėtumėte redaguoti šablono teksto stilius</a:t>
            </a:r>
          </a:p>
        </p:txBody>
      </p:sp>
      <p:sp>
        <p:nvSpPr>
          <p:cNvPr id="4" name="Date Placeholder 3"/>
          <p:cNvSpPr>
            <a:spLocks noGrp="1"/>
          </p:cNvSpPr>
          <p:nvPr>
            <p:ph type="dt" sz="half" idx="10"/>
          </p:nvPr>
        </p:nvSpPr>
        <p:spPr/>
        <p:txBody>
          <a:bodyPr/>
          <a:lstStyle/>
          <a:p>
            <a:fld id="{29E7818D-58BA-4089-9A5F-A6062D7F275D}" type="datetimeFigureOut">
              <a:rPr lang="en-US" smtClean="0"/>
              <a:t>6/21/2020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CEBD41-1003-4D90-A625-DF0B612ED1B1}" type="slidenum">
              <a:rPr lang="en-US" smtClean="0"/>
              <a:t>‹#›</a:t>
            </a:fld>
            <a:endParaRPr lang="en-US"/>
          </a:p>
        </p:txBody>
      </p:sp>
    </p:spTree>
    <p:extLst>
      <p:ext uri="{BB962C8B-B14F-4D97-AF65-F5344CB8AC3E}">
        <p14:creationId xmlns:p14="http://schemas.microsoft.com/office/powerpoint/2010/main" val="1458607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Pasiūlymas su antrašte">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lt-LT"/>
              <a:t>Spustelėję redaguokite stilių</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lt-LT"/>
              <a:t>Spustelėkite, kad galėtumėte redaguoti šablono teksto stilius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lt-LT"/>
              <a:t>Spustelėkite, kad galėtumėte redaguoti šablono teksto stilius</a:t>
            </a:r>
          </a:p>
        </p:txBody>
      </p:sp>
      <p:sp>
        <p:nvSpPr>
          <p:cNvPr id="4" name="Date Placeholder 3"/>
          <p:cNvSpPr>
            <a:spLocks noGrp="1"/>
          </p:cNvSpPr>
          <p:nvPr>
            <p:ph type="dt" sz="half" idx="10"/>
          </p:nvPr>
        </p:nvSpPr>
        <p:spPr/>
        <p:txBody>
          <a:bodyPr/>
          <a:lstStyle/>
          <a:p>
            <a:fld id="{29E7818D-58BA-4089-9A5F-A6062D7F275D}" type="datetimeFigureOut">
              <a:rPr lang="en-US" smtClean="0"/>
              <a:t>6/21/2020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CEBD41-1003-4D90-A625-DF0B612ED1B1}" type="slidenum">
              <a:rPr lang="en-US" smtClean="0"/>
              <a:t>‹#›</a:t>
            </a:fld>
            <a:endParaRPr lang="en-US"/>
          </a:p>
        </p:txBody>
      </p:sp>
    </p:spTree>
    <p:extLst>
      <p:ext uri="{BB962C8B-B14F-4D97-AF65-F5344CB8AC3E}">
        <p14:creationId xmlns:p14="http://schemas.microsoft.com/office/powerpoint/2010/main" val="16973153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Kortelės pavadinimas">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lt-LT"/>
              <a:t>Spustelėję redaguokite stilių</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lt-LT"/>
              <a:t>Spustelėkite, kad galėtumėte redaguoti šablono teksto stilius</a:t>
            </a:r>
          </a:p>
        </p:txBody>
      </p:sp>
      <p:sp>
        <p:nvSpPr>
          <p:cNvPr id="4" name="Date Placeholder 3"/>
          <p:cNvSpPr>
            <a:spLocks noGrp="1"/>
          </p:cNvSpPr>
          <p:nvPr>
            <p:ph type="dt" sz="half" idx="10"/>
          </p:nvPr>
        </p:nvSpPr>
        <p:spPr/>
        <p:txBody>
          <a:bodyPr/>
          <a:lstStyle/>
          <a:p>
            <a:fld id="{29E7818D-58BA-4089-9A5F-A6062D7F275D}" type="datetimeFigureOut">
              <a:rPr lang="en-US" smtClean="0"/>
              <a:t>6/21/2020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CEBD41-1003-4D90-A625-DF0B612ED1B1}" type="slidenum">
              <a:rPr lang="en-US" smtClean="0"/>
              <a:t>‹#›</a:t>
            </a:fld>
            <a:endParaRPr lang="en-US"/>
          </a:p>
        </p:txBody>
      </p:sp>
    </p:spTree>
    <p:extLst>
      <p:ext uri="{BB962C8B-B14F-4D97-AF65-F5344CB8AC3E}">
        <p14:creationId xmlns:p14="http://schemas.microsoft.com/office/powerpoint/2010/main" val="19560100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Pasiūlymo pavadinimas kortelės">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lt-LT"/>
              <a:t>Spustelėję redaguokite stilių</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lt-LT"/>
              <a:t>Spustelėkite, kad galėtumėte redaguoti šablono teksto stilius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lt-LT"/>
              <a:t>Spustelėkite, kad galėtumėte redaguoti šablono teksto stilius</a:t>
            </a:r>
          </a:p>
        </p:txBody>
      </p:sp>
      <p:sp>
        <p:nvSpPr>
          <p:cNvPr id="4" name="Date Placeholder 3"/>
          <p:cNvSpPr>
            <a:spLocks noGrp="1"/>
          </p:cNvSpPr>
          <p:nvPr>
            <p:ph type="dt" sz="half" idx="10"/>
          </p:nvPr>
        </p:nvSpPr>
        <p:spPr/>
        <p:txBody>
          <a:bodyPr/>
          <a:lstStyle/>
          <a:p>
            <a:fld id="{29E7818D-58BA-4089-9A5F-A6062D7F275D}" type="datetimeFigureOut">
              <a:rPr lang="en-US" smtClean="0"/>
              <a:t>6/21/2020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CEBD41-1003-4D90-A625-DF0B612ED1B1}" type="slidenum">
              <a:rPr lang="en-US" smtClean="0"/>
              <a:t>‹#›</a:t>
            </a:fld>
            <a:endParaRPr lang="en-US"/>
          </a:p>
        </p:txBody>
      </p:sp>
    </p:spTree>
    <p:extLst>
      <p:ext uri="{BB962C8B-B14F-4D97-AF65-F5344CB8AC3E}">
        <p14:creationId xmlns:p14="http://schemas.microsoft.com/office/powerpoint/2010/main" val="29290163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arba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lt-LT"/>
              <a:t>Spustelėję redaguokite stilių</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lt-LT"/>
              <a:t>Spustelėkite, kad galėtumėte redaguoti šablono teksto stilius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lt-LT"/>
              <a:t>Spustelėkite, kad galėtumėte redaguoti šablono teksto stilius</a:t>
            </a:r>
          </a:p>
        </p:txBody>
      </p:sp>
      <p:sp>
        <p:nvSpPr>
          <p:cNvPr id="4" name="Date Placeholder 3"/>
          <p:cNvSpPr>
            <a:spLocks noGrp="1"/>
          </p:cNvSpPr>
          <p:nvPr>
            <p:ph type="dt" sz="half" idx="10"/>
          </p:nvPr>
        </p:nvSpPr>
        <p:spPr/>
        <p:txBody>
          <a:bodyPr/>
          <a:lstStyle/>
          <a:p>
            <a:fld id="{29E7818D-58BA-4089-9A5F-A6062D7F275D}" type="datetimeFigureOut">
              <a:rPr lang="en-US" smtClean="0"/>
              <a:t>6/21/2020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CEBD41-1003-4D90-A625-DF0B612ED1B1}" type="slidenum">
              <a:rPr lang="en-US" smtClean="0"/>
              <a:t>‹#›</a:t>
            </a:fld>
            <a:endParaRPr lang="en-US"/>
          </a:p>
        </p:txBody>
      </p:sp>
    </p:spTree>
    <p:extLst>
      <p:ext uri="{BB962C8B-B14F-4D97-AF65-F5344CB8AC3E}">
        <p14:creationId xmlns:p14="http://schemas.microsoft.com/office/powerpoint/2010/main" val="32540686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Pavadinimas ir vertikalus teksta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lt-LT"/>
              <a:t>Spustelėję redaguokite stilių</a:t>
            </a:r>
            <a:endParaRPr lang="en-US" dirty="0"/>
          </a:p>
        </p:txBody>
      </p:sp>
      <p:sp>
        <p:nvSpPr>
          <p:cNvPr id="3" name="Vertical Text Placeholder 2"/>
          <p:cNvSpPr>
            <a:spLocks noGrp="1"/>
          </p:cNvSpPr>
          <p:nvPr>
            <p:ph type="body" orient="vert" idx="1"/>
          </p:nvPr>
        </p:nvSpPr>
        <p:spPr/>
        <p:txBody>
          <a:bodyPr vert="eaVert" anchor="t"/>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endParaRPr lang="en-US" dirty="0"/>
          </a:p>
        </p:txBody>
      </p:sp>
      <p:sp>
        <p:nvSpPr>
          <p:cNvPr id="4" name="Date Placeholder 3"/>
          <p:cNvSpPr>
            <a:spLocks noGrp="1"/>
          </p:cNvSpPr>
          <p:nvPr>
            <p:ph type="dt" sz="half" idx="10"/>
          </p:nvPr>
        </p:nvSpPr>
        <p:spPr/>
        <p:txBody>
          <a:bodyPr/>
          <a:lstStyle/>
          <a:p>
            <a:fld id="{29E7818D-58BA-4089-9A5F-A6062D7F275D}" type="datetimeFigureOut">
              <a:rPr lang="en-US" smtClean="0"/>
              <a:t>6/21/2020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CEBD41-1003-4D90-A625-DF0B612ED1B1}" type="slidenum">
              <a:rPr lang="en-US" smtClean="0"/>
              <a:t>‹#›</a:t>
            </a:fld>
            <a:endParaRPr lang="en-US"/>
          </a:p>
        </p:txBody>
      </p:sp>
    </p:spTree>
    <p:extLst>
      <p:ext uri="{BB962C8B-B14F-4D97-AF65-F5344CB8AC3E}">
        <p14:creationId xmlns:p14="http://schemas.microsoft.com/office/powerpoint/2010/main" val="18685022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us pavadinimas ir teksta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lt-LT"/>
              <a:t>Spustelėję redaguokite stilių</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endParaRPr lang="en-US" dirty="0"/>
          </a:p>
        </p:txBody>
      </p:sp>
      <p:sp>
        <p:nvSpPr>
          <p:cNvPr id="4" name="Date Placeholder 3"/>
          <p:cNvSpPr>
            <a:spLocks noGrp="1"/>
          </p:cNvSpPr>
          <p:nvPr>
            <p:ph type="dt" sz="half" idx="10"/>
          </p:nvPr>
        </p:nvSpPr>
        <p:spPr/>
        <p:txBody>
          <a:bodyPr/>
          <a:lstStyle/>
          <a:p>
            <a:fld id="{29E7818D-58BA-4089-9A5F-A6062D7F275D}" type="datetimeFigureOut">
              <a:rPr lang="en-US" smtClean="0"/>
              <a:t>6/21/2020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CEBD41-1003-4D90-A625-DF0B612ED1B1}" type="slidenum">
              <a:rPr lang="en-US" smtClean="0"/>
              <a:t>‹#›</a:t>
            </a:fld>
            <a:endParaRPr lang="en-US"/>
          </a:p>
        </p:txBody>
      </p:sp>
    </p:spTree>
    <p:extLst>
      <p:ext uri="{BB962C8B-B14F-4D97-AF65-F5344CB8AC3E}">
        <p14:creationId xmlns:p14="http://schemas.microsoft.com/office/powerpoint/2010/main" val="3806184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Pavadinimas ir turiny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a:t>Spustelėję redaguokite stilių</a:t>
            </a:r>
            <a:endParaRPr lang="en-US" dirty="0"/>
          </a:p>
        </p:txBody>
      </p:sp>
      <p:sp>
        <p:nvSpPr>
          <p:cNvPr id="3" name="Content Placeholder 2"/>
          <p:cNvSpPr>
            <a:spLocks noGrp="1"/>
          </p:cNvSpPr>
          <p:nvPr>
            <p:ph idx="1"/>
          </p:nvPr>
        </p:nvSpPr>
        <p:spPr/>
        <p:txBody>
          <a:bodyPr anchor="ctr"/>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endParaRPr lang="en-US" dirty="0"/>
          </a:p>
        </p:txBody>
      </p:sp>
      <p:sp>
        <p:nvSpPr>
          <p:cNvPr id="4" name="Date Placeholder 3"/>
          <p:cNvSpPr>
            <a:spLocks noGrp="1"/>
          </p:cNvSpPr>
          <p:nvPr>
            <p:ph type="dt" sz="half" idx="10"/>
          </p:nvPr>
        </p:nvSpPr>
        <p:spPr/>
        <p:txBody>
          <a:bodyPr/>
          <a:lstStyle/>
          <a:p>
            <a:fld id="{29E7818D-58BA-4089-9A5F-A6062D7F275D}" type="datetimeFigureOut">
              <a:rPr lang="en-US" smtClean="0"/>
              <a:t>6/21/2020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CECEBD41-1003-4D90-A625-DF0B612ED1B1}" type="slidenum">
              <a:rPr lang="en-US" smtClean="0"/>
              <a:t>‹#›</a:t>
            </a:fld>
            <a:endParaRPr lang="en-US"/>
          </a:p>
        </p:txBody>
      </p:sp>
    </p:spTree>
    <p:extLst>
      <p:ext uri="{BB962C8B-B14F-4D97-AF65-F5344CB8AC3E}">
        <p14:creationId xmlns:p14="http://schemas.microsoft.com/office/powerpoint/2010/main" val="674902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kcijos antraštė">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lt-LT"/>
              <a:t>Spustelėję redaguokite stilių</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lt-LT"/>
              <a:t>Spustelėkite, kad galėtumėte redaguoti šablono teksto stilius</a:t>
            </a:r>
          </a:p>
        </p:txBody>
      </p:sp>
      <p:sp>
        <p:nvSpPr>
          <p:cNvPr id="4" name="Date Placeholder 3"/>
          <p:cNvSpPr>
            <a:spLocks noGrp="1"/>
          </p:cNvSpPr>
          <p:nvPr>
            <p:ph type="dt" sz="half" idx="10"/>
          </p:nvPr>
        </p:nvSpPr>
        <p:spPr/>
        <p:txBody>
          <a:bodyPr/>
          <a:lstStyle/>
          <a:p>
            <a:fld id="{29E7818D-58BA-4089-9A5F-A6062D7F275D}" type="datetimeFigureOut">
              <a:rPr lang="en-US" smtClean="0"/>
              <a:t>6/21/2020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CEBD41-1003-4D90-A625-DF0B612ED1B1}" type="slidenum">
              <a:rPr lang="en-US" smtClean="0"/>
              <a:t>‹#›</a:t>
            </a:fld>
            <a:endParaRPr lang="en-US"/>
          </a:p>
        </p:txBody>
      </p:sp>
    </p:spTree>
    <p:extLst>
      <p:ext uri="{BB962C8B-B14F-4D97-AF65-F5344CB8AC3E}">
        <p14:creationId xmlns:p14="http://schemas.microsoft.com/office/powerpoint/2010/main" val="733135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 turiniai">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lt-LT"/>
              <a:t>Spustelėję redaguokite stilių</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endParaRPr lang="en-US" dirty="0"/>
          </a:p>
        </p:txBody>
      </p:sp>
      <p:sp>
        <p:nvSpPr>
          <p:cNvPr id="5" name="Date Placeholder 4"/>
          <p:cNvSpPr>
            <a:spLocks noGrp="1"/>
          </p:cNvSpPr>
          <p:nvPr>
            <p:ph type="dt" sz="half" idx="10"/>
          </p:nvPr>
        </p:nvSpPr>
        <p:spPr/>
        <p:txBody>
          <a:bodyPr/>
          <a:lstStyle/>
          <a:p>
            <a:fld id="{29E7818D-58BA-4089-9A5F-A6062D7F275D}" type="datetimeFigureOut">
              <a:rPr lang="en-US" smtClean="0"/>
              <a:t>6/21/2020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CEBD41-1003-4D90-A625-DF0B612ED1B1}" type="slidenum">
              <a:rPr lang="en-US" smtClean="0"/>
              <a:t>‹#›</a:t>
            </a:fld>
            <a:endParaRPr lang="en-US"/>
          </a:p>
        </p:txBody>
      </p:sp>
    </p:spTree>
    <p:extLst>
      <p:ext uri="{BB962C8B-B14F-4D97-AF65-F5344CB8AC3E}">
        <p14:creationId xmlns:p14="http://schemas.microsoft.com/office/powerpoint/2010/main" val="4260457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Lyginima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lt-LT"/>
              <a:t>Spustelėję redaguokite stilių</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lt-LT"/>
              <a:t>Spustelėkite, kad galėtumėte redaguoti šablono teksto stilius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lt-LT"/>
              <a:t>Spustelėkite, kad galėtumėte redaguoti šablono teksto stilius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endParaRPr lang="en-US" dirty="0"/>
          </a:p>
        </p:txBody>
      </p:sp>
      <p:sp>
        <p:nvSpPr>
          <p:cNvPr id="7" name="Date Placeholder 6"/>
          <p:cNvSpPr>
            <a:spLocks noGrp="1"/>
          </p:cNvSpPr>
          <p:nvPr>
            <p:ph type="dt" sz="half" idx="10"/>
          </p:nvPr>
        </p:nvSpPr>
        <p:spPr/>
        <p:txBody>
          <a:bodyPr/>
          <a:lstStyle/>
          <a:p>
            <a:fld id="{29E7818D-58BA-4089-9A5F-A6062D7F275D}" type="datetimeFigureOut">
              <a:rPr lang="en-US" smtClean="0"/>
              <a:t>6/21/2020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CEBD41-1003-4D90-A625-DF0B612ED1B1}" type="slidenum">
              <a:rPr lang="en-US" smtClean="0"/>
              <a:t>‹#›</a:t>
            </a:fld>
            <a:endParaRPr lang="en-US"/>
          </a:p>
        </p:txBody>
      </p:sp>
    </p:spTree>
    <p:extLst>
      <p:ext uri="{BB962C8B-B14F-4D97-AF65-F5344CB8AC3E}">
        <p14:creationId xmlns:p14="http://schemas.microsoft.com/office/powerpoint/2010/main" val="1519815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k pavadinima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a:t>Spustelėję redaguokite stilių</a:t>
            </a:r>
            <a:endParaRPr lang="en-US" dirty="0"/>
          </a:p>
        </p:txBody>
      </p:sp>
      <p:sp>
        <p:nvSpPr>
          <p:cNvPr id="3" name="Date Placeholder 2"/>
          <p:cNvSpPr>
            <a:spLocks noGrp="1"/>
          </p:cNvSpPr>
          <p:nvPr>
            <p:ph type="dt" sz="half" idx="10"/>
          </p:nvPr>
        </p:nvSpPr>
        <p:spPr/>
        <p:txBody>
          <a:bodyPr/>
          <a:lstStyle/>
          <a:p>
            <a:fld id="{29E7818D-58BA-4089-9A5F-A6062D7F275D}" type="datetimeFigureOut">
              <a:rPr lang="en-US" smtClean="0"/>
              <a:t>6/21/2020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CEBD41-1003-4D90-A625-DF0B612ED1B1}" type="slidenum">
              <a:rPr lang="en-US" smtClean="0"/>
              <a:t>‹#›</a:t>
            </a:fld>
            <a:endParaRPr lang="en-US"/>
          </a:p>
        </p:txBody>
      </p:sp>
    </p:spTree>
    <p:extLst>
      <p:ext uri="{BB962C8B-B14F-4D97-AF65-F5344CB8AC3E}">
        <p14:creationId xmlns:p14="http://schemas.microsoft.com/office/powerpoint/2010/main" val="932062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ušči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E7818D-58BA-4089-9A5F-A6062D7F275D}" type="datetimeFigureOut">
              <a:rPr lang="en-US" smtClean="0"/>
              <a:t>6/21/2020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CEBD41-1003-4D90-A625-DF0B612ED1B1}" type="slidenum">
              <a:rPr lang="en-US" smtClean="0"/>
              <a:t>‹#›</a:t>
            </a:fld>
            <a:endParaRPr lang="en-US"/>
          </a:p>
        </p:txBody>
      </p:sp>
    </p:spTree>
    <p:extLst>
      <p:ext uri="{BB962C8B-B14F-4D97-AF65-F5344CB8AC3E}">
        <p14:creationId xmlns:p14="http://schemas.microsoft.com/office/powerpoint/2010/main" val="2870034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urinys ir antraštė">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lt-LT"/>
              <a:t>Spustelėję redaguokite stilių</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lt-LT"/>
              <a:t>Spustelėkite, kad galėtumėte redaguoti šablono teksto stilius</a:t>
            </a:r>
          </a:p>
        </p:txBody>
      </p:sp>
      <p:sp>
        <p:nvSpPr>
          <p:cNvPr id="5" name="Date Placeholder 4"/>
          <p:cNvSpPr>
            <a:spLocks noGrp="1"/>
          </p:cNvSpPr>
          <p:nvPr>
            <p:ph type="dt" sz="half" idx="10"/>
          </p:nvPr>
        </p:nvSpPr>
        <p:spPr/>
        <p:txBody>
          <a:bodyPr/>
          <a:lstStyle/>
          <a:p>
            <a:fld id="{29E7818D-58BA-4089-9A5F-A6062D7F275D}" type="datetimeFigureOut">
              <a:rPr lang="en-US" smtClean="0"/>
              <a:t>6/21/2020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CEBD41-1003-4D90-A625-DF0B612ED1B1}" type="slidenum">
              <a:rPr lang="en-US" smtClean="0"/>
              <a:t>‹#›</a:t>
            </a:fld>
            <a:endParaRPr lang="en-US"/>
          </a:p>
        </p:txBody>
      </p:sp>
    </p:spTree>
    <p:extLst>
      <p:ext uri="{BB962C8B-B14F-4D97-AF65-F5344CB8AC3E}">
        <p14:creationId xmlns:p14="http://schemas.microsoft.com/office/powerpoint/2010/main" val="98036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aveikslėlis ir antraštė">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lt-LT"/>
              <a:t>Spustelėję redaguokite stilių</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lt-LT"/>
              <a:t>Spustelėkite piktogramą norėdami įtraukti paveikslėlį</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lt-LT"/>
              <a:t>Spustelėkite, kad galėtumėte redaguoti šablono teksto stilius</a:t>
            </a:r>
          </a:p>
        </p:txBody>
      </p:sp>
      <p:sp>
        <p:nvSpPr>
          <p:cNvPr id="5" name="Date Placeholder 4"/>
          <p:cNvSpPr>
            <a:spLocks noGrp="1"/>
          </p:cNvSpPr>
          <p:nvPr>
            <p:ph type="dt" sz="half" idx="10"/>
          </p:nvPr>
        </p:nvSpPr>
        <p:spPr/>
        <p:txBody>
          <a:bodyPr/>
          <a:lstStyle/>
          <a:p>
            <a:fld id="{29E7818D-58BA-4089-9A5F-A6062D7F275D}" type="datetimeFigureOut">
              <a:rPr lang="en-US" smtClean="0"/>
              <a:t>6/21/2020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CEBD41-1003-4D90-A625-DF0B612ED1B1}" type="slidenum">
              <a:rPr lang="en-US" smtClean="0"/>
              <a:t>‹#›</a:t>
            </a:fld>
            <a:endParaRPr lang="en-US"/>
          </a:p>
        </p:txBody>
      </p:sp>
    </p:spTree>
    <p:extLst>
      <p:ext uri="{BB962C8B-B14F-4D97-AF65-F5344CB8AC3E}">
        <p14:creationId xmlns:p14="http://schemas.microsoft.com/office/powerpoint/2010/main" val="3756335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lt-LT"/>
              <a:t>Spustelėję redaguokite stilių</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9E7818D-58BA-4089-9A5F-A6062D7F275D}" type="datetimeFigureOut">
              <a:rPr lang="en-US" smtClean="0"/>
              <a:t>6/21/2020</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ECEBD41-1003-4D90-A625-DF0B612ED1B1}" type="slidenum">
              <a:rPr lang="en-US" smtClean="0"/>
              <a:t>‹#›</a:t>
            </a:fld>
            <a:endParaRPr lang="en-US"/>
          </a:p>
        </p:txBody>
      </p:sp>
    </p:spTree>
    <p:extLst>
      <p:ext uri="{BB962C8B-B14F-4D97-AF65-F5344CB8AC3E}">
        <p14:creationId xmlns:p14="http://schemas.microsoft.com/office/powerpoint/2010/main" val="3327748266"/>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CDCD8152-829F-4BD7-9FA6-71E90B8D2872}"/>
              </a:ext>
            </a:extLst>
          </p:cNvPr>
          <p:cNvSpPr>
            <a:spLocks noGrp="1"/>
          </p:cNvSpPr>
          <p:nvPr>
            <p:ph type="ctrTitle"/>
          </p:nvPr>
        </p:nvSpPr>
        <p:spPr>
          <a:xfrm>
            <a:off x="895467" y="863364"/>
            <a:ext cx="6657476" cy="5126124"/>
          </a:xfrm>
        </p:spPr>
        <p:txBody>
          <a:bodyPr anchor="ctr">
            <a:normAutofit/>
          </a:bodyPr>
          <a:lstStyle/>
          <a:p>
            <a:pPr algn="r"/>
            <a:r>
              <a:rPr lang="lt-LT" sz="6600" dirty="0">
                <a:solidFill>
                  <a:srgbClr val="FF0000"/>
                </a:solidFill>
              </a:rPr>
              <a:t>Out</a:t>
            </a:r>
            <a:r>
              <a:rPr lang="lt-LT" sz="6600" dirty="0"/>
              <a:t>4</a:t>
            </a:r>
            <a:r>
              <a:rPr lang="lt-LT" sz="6600" dirty="0">
                <a:solidFill>
                  <a:srgbClr val="92D050"/>
                </a:solidFill>
              </a:rPr>
              <a:t>Fit</a:t>
            </a:r>
            <a:endParaRPr lang="en-US" sz="6600" dirty="0">
              <a:solidFill>
                <a:srgbClr val="92D050"/>
              </a:solidFill>
            </a:endParaRPr>
          </a:p>
        </p:txBody>
      </p:sp>
      <p:sp>
        <p:nvSpPr>
          <p:cNvPr id="3" name="Antrinis pavadinimas 2">
            <a:extLst>
              <a:ext uri="{FF2B5EF4-FFF2-40B4-BE49-F238E27FC236}">
                <a16:creationId xmlns:a16="http://schemas.microsoft.com/office/drawing/2014/main" id="{5810DF7B-4D15-4CB9-9CAA-2B6AF78B4526}"/>
              </a:ext>
            </a:extLst>
          </p:cNvPr>
          <p:cNvSpPr>
            <a:spLocks noGrp="1"/>
          </p:cNvSpPr>
          <p:nvPr>
            <p:ph type="subTitle" idx="1"/>
          </p:nvPr>
        </p:nvSpPr>
        <p:spPr>
          <a:xfrm>
            <a:off x="8352941" y="863364"/>
            <a:ext cx="3082986" cy="5120435"/>
          </a:xfrm>
        </p:spPr>
        <p:txBody>
          <a:bodyPr anchor="ctr">
            <a:normAutofit/>
          </a:bodyPr>
          <a:lstStyle/>
          <a:p>
            <a:pPr algn="l"/>
            <a:r>
              <a:rPr lang="lt-LT" sz="2000" dirty="0">
                <a:solidFill>
                  <a:srgbClr val="000000"/>
                </a:solidFill>
                <a:latin typeface="Times New Roman" panose="02020603050405020304" pitchFamily="18" charset="0"/>
                <a:cs typeface="Times New Roman" panose="02020603050405020304" pitchFamily="18" charset="0"/>
              </a:rPr>
              <a:t>Mykolas Skukauskas</a:t>
            </a:r>
            <a:r>
              <a:rPr lang="en-US" sz="2000" dirty="0">
                <a:solidFill>
                  <a:srgbClr val="000000"/>
                </a:solidFill>
                <a:latin typeface="Times New Roman" panose="02020603050405020304" pitchFamily="18" charset="0"/>
                <a:cs typeface="Times New Roman" panose="02020603050405020304" pitchFamily="18" charset="0"/>
              </a:rPr>
              <a:t> PI18B</a:t>
            </a:r>
            <a:endParaRPr lang="lt-LT" sz="2000" dirty="0">
              <a:solidFill>
                <a:srgbClr val="000000"/>
              </a:solidFill>
              <a:latin typeface="Times New Roman" panose="02020603050405020304" pitchFamily="18" charset="0"/>
              <a:cs typeface="Times New Roman" panose="02020603050405020304" pitchFamily="18" charset="0"/>
            </a:endParaRPr>
          </a:p>
          <a:p>
            <a:pPr algn="l"/>
            <a:r>
              <a:rPr lang="lt-LT" sz="2000" dirty="0">
                <a:solidFill>
                  <a:srgbClr val="000000"/>
                </a:solidFill>
                <a:latin typeface="Times New Roman" panose="02020603050405020304" pitchFamily="18" charset="0"/>
                <a:cs typeface="Times New Roman" panose="02020603050405020304" pitchFamily="18" charset="0"/>
              </a:rPr>
              <a:t>Deividas Tilindis</a:t>
            </a:r>
            <a:r>
              <a:rPr lang="en-US" sz="2000" dirty="0">
                <a:solidFill>
                  <a:srgbClr val="000000"/>
                </a:solidFill>
                <a:latin typeface="Times New Roman" panose="02020603050405020304" pitchFamily="18" charset="0"/>
                <a:cs typeface="Times New Roman" panose="02020603050405020304" pitchFamily="18" charset="0"/>
              </a:rPr>
              <a:t> PI18B</a:t>
            </a:r>
            <a:endParaRPr lang="lt-LT" sz="2000" dirty="0">
              <a:solidFill>
                <a:srgbClr val="000000"/>
              </a:solidFill>
              <a:latin typeface="Times New Roman" panose="02020603050405020304" pitchFamily="18" charset="0"/>
              <a:cs typeface="Times New Roman" panose="02020603050405020304" pitchFamily="18" charset="0"/>
            </a:endParaRPr>
          </a:p>
          <a:p>
            <a:pPr algn="l"/>
            <a:r>
              <a:rPr lang="lt-LT" sz="2000" dirty="0">
                <a:solidFill>
                  <a:srgbClr val="000000"/>
                </a:solidFill>
                <a:latin typeface="Times New Roman" panose="02020603050405020304" pitchFamily="18" charset="0"/>
                <a:cs typeface="Times New Roman" panose="02020603050405020304" pitchFamily="18" charset="0"/>
              </a:rPr>
              <a:t>Aurimas Gervelis</a:t>
            </a:r>
            <a:r>
              <a:rPr lang="en-US" sz="2000" dirty="0">
                <a:solidFill>
                  <a:srgbClr val="000000"/>
                </a:solidFill>
                <a:latin typeface="Times New Roman" panose="02020603050405020304" pitchFamily="18" charset="0"/>
                <a:cs typeface="Times New Roman" panose="02020603050405020304" pitchFamily="18" charset="0"/>
              </a:rPr>
              <a:t> PI18B</a:t>
            </a:r>
            <a:endParaRPr lang="lt-LT" sz="2000" dirty="0">
              <a:solidFill>
                <a:srgbClr val="000000"/>
              </a:solidFill>
              <a:latin typeface="Times New Roman" panose="02020603050405020304" pitchFamily="18" charset="0"/>
              <a:cs typeface="Times New Roman" panose="02020603050405020304" pitchFamily="18" charset="0"/>
            </a:endParaRPr>
          </a:p>
          <a:p>
            <a:pPr algn="l"/>
            <a:endParaRPr lang="en-US" sz="2000" dirty="0">
              <a:solidFill>
                <a:srgbClr val="000000"/>
              </a:solidFill>
            </a:endParaRPr>
          </a:p>
        </p:txBody>
      </p:sp>
    </p:spTree>
    <p:extLst>
      <p:ext uri="{BB962C8B-B14F-4D97-AF65-F5344CB8AC3E}">
        <p14:creationId xmlns:p14="http://schemas.microsoft.com/office/powerpoint/2010/main" val="36548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BDAF50CA-55CD-4FA8-B514-5EE2D93172B4}"/>
              </a:ext>
            </a:extLst>
          </p:cNvPr>
          <p:cNvSpPr>
            <a:spLocks noGrp="1"/>
          </p:cNvSpPr>
          <p:nvPr>
            <p:ph type="title"/>
          </p:nvPr>
        </p:nvSpPr>
        <p:spPr>
          <a:xfrm>
            <a:off x="1086643" y="590536"/>
            <a:ext cx="10018713" cy="1752599"/>
          </a:xfrm>
        </p:spPr>
        <p:txBody>
          <a:bodyPr/>
          <a:lstStyle/>
          <a:p>
            <a:pPr algn="ctr"/>
            <a:r>
              <a:rPr lang="lt-LT" dirty="0"/>
              <a:t>Įvadas</a:t>
            </a:r>
            <a:endParaRPr lang="en-US" dirty="0"/>
          </a:p>
        </p:txBody>
      </p:sp>
      <p:sp>
        <p:nvSpPr>
          <p:cNvPr id="3" name="Turinio vietos rezervavimo ženklas 2">
            <a:extLst>
              <a:ext uri="{FF2B5EF4-FFF2-40B4-BE49-F238E27FC236}">
                <a16:creationId xmlns:a16="http://schemas.microsoft.com/office/drawing/2014/main" id="{CF8EAA01-EC83-46FD-BDFF-A99B449A8FF8}"/>
              </a:ext>
            </a:extLst>
          </p:cNvPr>
          <p:cNvSpPr>
            <a:spLocks noGrp="1"/>
          </p:cNvSpPr>
          <p:nvPr>
            <p:ph idx="1"/>
          </p:nvPr>
        </p:nvSpPr>
        <p:spPr>
          <a:xfrm>
            <a:off x="838200" y="1825625"/>
            <a:ext cx="10515600" cy="1035021"/>
          </a:xfrm>
        </p:spPr>
        <p:txBody>
          <a:bodyPr>
            <a:normAutofit/>
          </a:bodyPr>
          <a:lstStyle/>
          <a:p>
            <a:pPr marL="0" indent="0" algn="ctr">
              <a:buNone/>
            </a:pPr>
            <a:r>
              <a:rPr lang="lt-LT" dirty="0"/>
              <a:t>Projektas „Out4Fit“ pagal pateiktus duomenis sugeneruoja aprangos kodo pasiūlymą ir jį pateikia programos vartotojui.</a:t>
            </a:r>
          </a:p>
        </p:txBody>
      </p:sp>
      <p:sp>
        <p:nvSpPr>
          <p:cNvPr id="4" name="Pavadinimas 1">
            <a:extLst>
              <a:ext uri="{FF2B5EF4-FFF2-40B4-BE49-F238E27FC236}">
                <a16:creationId xmlns:a16="http://schemas.microsoft.com/office/drawing/2014/main" id="{7CEE789B-6892-4092-892B-CAA4589481C8}"/>
              </a:ext>
            </a:extLst>
          </p:cNvPr>
          <p:cNvSpPr txBox="1">
            <a:spLocks/>
          </p:cNvSpPr>
          <p:nvPr/>
        </p:nvSpPr>
        <p:spPr>
          <a:xfrm>
            <a:off x="838200" y="299299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lt-LT" dirty="0"/>
              <a:t>Tikslas</a:t>
            </a:r>
            <a:endParaRPr lang="en-US" dirty="0"/>
          </a:p>
        </p:txBody>
      </p:sp>
      <p:sp>
        <p:nvSpPr>
          <p:cNvPr id="5" name="Turinio vietos rezervavimo ženklas 2">
            <a:extLst>
              <a:ext uri="{FF2B5EF4-FFF2-40B4-BE49-F238E27FC236}">
                <a16:creationId xmlns:a16="http://schemas.microsoft.com/office/drawing/2014/main" id="{08737C91-A33B-46F2-9D96-38B6124DAA3F}"/>
              </a:ext>
            </a:extLst>
          </p:cNvPr>
          <p:cNvSpPr txBox="1">
            <a:spLocks/>
          </p:cNvSpPr>
          <p:nvPr/>
        </p:nvSpPr>
        <p:spPr>
          <a:xfrm>
            <a:off x="838200" y="4450899"/>
            <a:ext cx="10515600" cy="10350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lt-LT" dirty="0"/>
              <a:t>Pagreitinti ir palengvinti vartotojo sprendimą kokius drabužius ir aksesuarus vežtis į keliones.</a:t>
            </a:r>
          </a:p>
        </p:txBody>
      </p:sp>
    </p:spTree>
    <p:extLst>
      <p:ext uri="{BB962C8B-B14F-4D97-AF65-F5344CB8AC3E}">
        <p14:creationId xmlns:p14="http://schemas.microsoft.com/office/powerpoint/2010/main" val="1713666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76532572-9892-4452-AA93-28289793917E}"/>
              </a:ext>
            </a:extLst>
          </p:cNvPr>
          <p:cNvSpPr>
            <a:spLocks noGrp="1"/>
          </p:cNvSpPr>
          <p:nvPr>
            <p:ph type="title"/>
          </p:nvPr>
        </p:nvSpPr>
        <p:spPr/>
        <p:txBody>
          <a:bodyPr/>
          <a:lstStyle/>
          <a:p>
            <a:pPr algn="ctr"/>
            <a:r>
              <a:rPr lang="lt-LT" dirty="0"/>
              <a:t>Veikimas</a:t>
            </a:r>
            <a:endParaRPr lang="en-US" dirty="0"/>
          </a:p>
        </p:txBody>
      </p:sp>
      <p:sp>
        <p:nvSpPr>
          <p:cNvPr id="3" name="Turinio vietos rezervavimo ženklas 2">
            <a:extLst>
              <a:ext uri="{FF2B5EF4-FFF2-40B4-BE49-F238E27FC236}">
                <a16:creationId xmlns:a16="http://schemas.microsoft.com/office/drawing/2014/main" id="{1D20D82C-3E4E-40B9-89A3-C22D7A32CFB2}"/>
              </a:ext>
            </a:extLst>
          </p:cNvPr>
          <p:cNvSpPr>
            <a:spLocks noGrp="1"/>
          </p:cNvSpPr>
          <p:nvPr>
            <p:ph idx="1"/>
          </p:nvPr>
        </p:nvSpPr>
        <p:spPr>
          <a:xfrm>
            <a:off x="1484310" y="2438400"/>
            <a:ext cx="10018713" cy="2561440"/>
          </a:xfrm>
        </p:spPr>
        <p:txBody>
          <a:bodyPr/>
          <a:lstStyle/>
          <a:p>
            <a:r>
              <a:rPr lang="lt-LT" dirty="0"/>
              <a:t>Servisas gauna vartotojo vietovę(location), kurią jis norėtų aplankyti</a:t>
            </a:r>
            <a:r>
              <a:rPr lang="en-US" dirty="0"/>
              <a:t> </a:t>
            </a:r>
            <a:r>
              <a:rPr lang="en-US" dirty="0" err="1"/>
              <a:t>ir</a:t>
            </a:r>
            <a:r>
              <a:rPr lang="lt-LT" dirty="0"/>
              <a:t> lytį</a:t>
            </a:r>
            <a:r>
              <a:rPr lang="en-US" dirty="0"/>
              <a:t>, o </a:t>
            </a:r>
            <a:r>
              <a:rPr lang="en-US" dirty="0" err="1"/>
              <a:t>tada</a:t>
            </a:r>
            <a:r>
              <a:rPr lang="en-US" dirty="0"/>
              <a:t> </a:t>
            </a:r>
            <a:r>
              <a:rPr lang="lt-LT" dirty="0"/>
              <a:t>remdamasis šiais duomenis, panaudotais </a:t>
            </a:r>
            <a:r>
              <a:rPr lang="lt-LT" dirty="0" err="1"/>
              <a:t>API‘iais</a:t>
            </a:r>
            <a:r>
              <a:rPr lang="lt-LT" dirty="0"/>
              <a:t> ir sudėtingais algoritmais – sugeneruoja rekomenduojamą aprangą, kuria vartotojas galės susidėti į lagaminą. Tai užtruks apie minutę ir tokiu būdų pagreitins vartotojo sprendimą ką susipakuoti į kelionę. </a:t>
            </a:r>
            <a:endParaRPr lang="en-US" dirty="0"/>
          </a:p>
        </p:txBody>
      </p:sp>
    </p:spTree>
    <p:extLst>
      <p:ext uri="{BB962C8B-B14F-4D97-AF65-F5344CB8AC3E}">
        <p14:creationId xmlns:p14="http://schemas.microsoft.com/office/powerpoint/2010/main" val="2872324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89EBFEAA-4E46-448F-91F2-78162B5D4518}"/>
              </a:ext>
            </a:extLst>
          </p:cNvPr>
          <p:cNvSpPr>
            <a:spLocks noGrp="1"/>
          </p:cNvSpPr>
          <p:nvPr>
            <p:ph type="title"/>
          </p:nvPr>
        </p:nvSpPr>
        <p:spPr/>
        <p:txBody>
          <a:bodyPr/>
          <a:lstStyle/>
          <a:p>
            <a:pPr algn="ctr"/>
            <a:r>
              <a:rPr lang="lt-LT" dirty="0"/>
              <a:t>Registruoto vartotojo privalumai</a:t>
            </a:r>
            <a:endParaRPr lang="en-US" dirty="0"/>
          </a:p>
        </p:txBody>
      </p:sp>
      <p:sp>
        <p:nvSpPr>
          <p:cNvPr id="3" name="Turinio vietos rezervavimo ženklas 2">
            <a:extLst>
              <a:ext uri="{FF2B5EF4-FFF2-40B4-BE49-F238E27FC236}">
                <a16:creationId xmlns:a16="http://schemas.microsoft.com/office/drawing/2014/main" id="{B7D41BBD-07D2-4A2B-9BB1-4E1BDF8D1759}"/>
              </a:ext>
            </a:extLst>
          </p:cNvPr>
          <p:cNvSpPr>
            <a:spLocks noGrp="1"/>
          </p:cNvSpPr>
          <p:nvPr>
            <p:ph idx="1"/>
          </p:nvPr>
        </p:nvSpPr>
        <p:spPr>
          <a:xfrm>
            <a:off x="1484310" y="2438399"/>
            <a:ext cx="10018713" cy="2519495"/>
          </a:xfrm>
        </p:spPr>
        <p:txBody>
          <a:bodyPr/>
          <a:lstStyle/>
          <a:p>
            <a:pPr marL="0" indent="0">
              <a:buNone/>
            </a:pPr>
            <a:r>
              <a:rPr lang="lt-LT" dirty="0"/>
              <a:t>Užklausos yra ribotos demonstracinėje versijoje. Todėl ilgainiui vartotojui teks užsiregistruoti į sistemą, jeigu norės ir toliau naudotis paslaugomis. Užsiregistravęs vartotojas jau gali pridėti duomenis apie orus ir gautus aprangos kodus, taip pat gali ir peržiūrėti šiuos duomenis. Neribotai gali naudoti užklausas ir derintis aprangos kodus naujoms kelionėms.</a:t>
            </a:r>
            <a:endParaRPr lang="en-US" dirty="0"/>
          </a:p>
        </p:txBody>
      </p:sp>
    </p:spTree>
    <p:extLst>
      <p:ext uri="{BB962C8B-B14F-4D97-AF65-F5344CB8AC3E}">
        <p14:creationId xmlns:p14="http://schemas.microsoft.com/office/powerpoint/2010/main" val="2987053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50787027-9E8B-424F-BAD9-D7CCC2917B87}"/>
              </a:ext>
            </a:extLst>
          </p:cNvPr>
          <p:cNvSpPr>
            <a:spLocks noGrp="1"/>
          </p:cNvSpPr>
          <p:nvPr>
            <p:ph type="title"/>
          </p:nvPr>
        </p:nvSpPr>
        <p:spPr/>
        <p:txBody>
          <a:bodyPr/>
          <a:lstStyle/>
          <a:p>
            <a:pPr algn="ctr"/>
            <a:r>
              <a:rPr lang="lt-LT" dirty="0"/>
              <a:t>Serviso sudėtis</a:t>
            </a:r>
            <a:endParaRPr lang="en-US" dirty="0"/>
          </a:p>
        </p:txBody>
      </p:sp>
      <p:sp>
        <p:nvSpPr>
          <p:cNvPr id="3" name="Turinio vietos rezervavimo ženklas 2">
            <a:extLst>
              <a:ext uri="{FF2B5EF4-FFF2-40B4-BE49-F238E27FC236}">
                <a16:creationId xmlns:a16="http://schemas.microsoft.com/office/drawing/2014/main" id="{F154E263-DEDE-4E81-9D3F-80CDBC42EA38}"/>
              </a:ext>
            </a:extLst>
          </p:cNvPr>
          <p:cNvSpPr>
            <a:spLocks noGrp="1"/>
          </p:cNvSpPr>
          <p:nvPr>
            <p:ph idx="1"/>
          </p:nvPr>
        </p:nvSpPr>
        <p:spPr/>
        <p:txBody>
          <a:bodyPr>
            <a:normAutofit fontScale="70000" lnSpcReduction="20000"/>
          </a:bodyPr>
          <a:lstStyle/>
          <a:p>
            <a:r>
              <a:rPr lang="en-US" dirty="0" err="1"/>
              <a:t>Servisas</a:t>
            </a:r>
            <a:r>
              <a:rPr lang="en-US" dirty="0"/>
              <a:t> </a:t>
            </a:r>
            <a:r>
              <a:rPr lang="en-US" dirty="0" err="1"/>
              <a:t>apra</a:t>
            </a:r>
            <a:r>
              <a:rPr lang="lt-LT" dirty="0"/>
              <a:t>šytas Visual Studio programoje, C</a:t>
            </a:r>
            <a:r>
              <a:rPr lang="en-US" dirty="0"/>
              <a:t># </a:t>
            </a:r>
            <a:r>
              <a:rPr lang="en-US" dirty="0" err="1"/>
              <a:t>kalba</a:t>
            </a:r>
            <a:r>
              <a:rPr lang="lt-LT" dirty="0"/>
              <a:t>;</a:t>
            </a:r>
          </a:p>
          <a:p>
            <a:r>
              <a:rPr lang="lt-LT" dirty="0"/>
              <a:t>Panaudota </a:t>
            </a:r>
            <a:r>
              <a:rPr lang="en-US" dirty="0" err="1"/>
              <a:t>mySQL</a:t>
            </a:r>
            <a:r>
              <a:rPr lang="en-US" dirty="0"/>
              <a:t> </a:t>
            </a:r>
            <a:r>
              <a:rPr lang="lt-LT" dirty="0"/>
              <a:t>duomenų bazė ;</a:t>
            </a:r>
          </a:p>
          <a:p>
            <a:r>
              <a:rPr lang="lt-LT" dirty="0"/>
              <a:t>Panaudoti </a:t>
            </a:r>
            <a:r>
              <a:rPr lang="en-US" dirty="0" err="1"/>
              <a:t>Accu</a:t>
            </a:r>
            <a:r>
              <a:rPr lang="lt-LT" dirty="0" err="1"/>
              <a:t>Weather</a:t>
            </a:r>
            <a:r>
              <a:rPr lang="lt-LT" dirty="0"/>
              <a:t> ir H</a:t>
            </a:r>
            <a:r>
              <a:rPr lang="en-US" dirty="0"/>
              <a:t>&amp;M </a:t>
            </a:r>
            <a:r>
              <a:rPr lang="lt-LT" dirty="0" err="1"/>
              <a:t>API‘iai</a:t>
            </a:r>
            <a:r>
              <a:rPr lang="lt-LT" dirty="0"/>
              <a:t>.</a:t>
            </a:r>
          </a:p>
          <a:p>
            <a:r>
              <a:rPr lang="lt-LT" dirty="0"/>
              <a:t>Panaudotos komandinio darbo priemonės Trello.com ir Github.com.</a:t>
            </a:r>
          </a:p>
          <a:p>
            <a:endParaRPr lang="lt-LT" dirty="0"/>
          </a:p>
          <a:p>
            <a:r>
              <a:rPr lang="lt-LT" dirty="0"/>
              <a:t>Atlikti darbai:</a:t>
            </a:r>
          </a:p>
          <a:p>
            <a:r>
              <a:rPr lang="lt-LT" dirty="0"/>
              <a:t>Deividas Tilindis - </a:t>
            </a:r>
            <a:r>
              <a:rPr lang="lt-LT" dirty="0" err="1"/>
              <a:t>Developer</a:t>
            </a:r>
            <a:endParaRPr lang="lt-LT" dirty="0"/>
          </a:p>
          <a:p>
            <a:r>
              <a:rPr lang="lt-LT" dirty="0"/>
              <a:t>Aurimas </a:t>
            </a:r>
            <a:r>
              <a:rPr lang="lt-LT" dirty="0" err="1"/>
              <a:t>Gervelis</a:t>
            </a:r>
            <a:r>
              <a:rPr lang="lt-LT" dirty="0"/>
              <a:t> - </a:t>
            </a:r>
            <a:r>
              <a:rPr lang="lt-LT" dirty="0" err="1"/>
              <a:t>Analyst</a:t>
            </a:r>
            <a:endParaRPr lang="lt-LT" dirty="0"/>
          </a:p>
          <a:p>
            <a:r>
              <a:rPr lang="lt-LT" dirty="0"/>
              <a:t>Mykolas </a:t>
            </a:r>
            <a:r>
              <a:rPr lang="lt-LT" dirty="0" err="1"/>
              <a:t>Skukauskas</a:t>
            </a:r>
            <a:r>
              <a:rPr lang="lt-LT" dirty="0"/>
              <a:t> - </a:t>
            </a:r>
            <a:r>
              <a:rPr lang="lt-LT" dirty="0" err="1"/>
              <a:t>Quality</a:t>
            </a:r>
            <a:r>
              <a:rPr lang="lt-LT" dirty="0"/>
              <a:t> </a:t>
            </a:r>
            <a:r>
              <a:rPr lang="lt-LT" dirty="0" err="1"/>
              <a:t>assurance</a:t>
            </a:r>
            <a:r>
              <a:rPr lang="lt-LT" dirty="0"/>
              <a:t> </a:t>
            </a:r>
            <a:r>
              <a:rPr lang="lt-LT" dirty="0" err="1"/>
              <a:t>specialist</a:t>
            </a:r>
            <a:endParaRPr lang="lt-LT" dirty="0"/>
          </a:p>
        </p:txBody>
      </p:sp>
    </p:spTree>
    <p:extLst>
      <p:ext uri="{BB962C8B-B14F-4D97-AF65-F5344CB8AC3E}">
        <p14:creationId xmlns:p14="http://schemas.microsoft.com/office/powerpoint/2010/main" val="3193798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0FDAC-3DD9-4706-A530-7C08A5F8D8BF}"/>
              </a:ext>
            </a:extLst>
          </p:cNvPr>
          <p:cNvSpPr>
            <a:spLocks noGrp="1"/>
          </p:cNvSpPr>
          <p:nvPr>
            <p:ph type="title"/>
          </p:nvPr>
        </p:nvSpPr>
        <p:spPr/>
        <p:txBody>
          <a:bodyPr/>
          <a:lstStyle/>
          <a:p>
            <a:r>
              <a:rPr lang="en-US" dirty="0" err="1"/>
              <a:t>Programos</a:t>
            </a:r>
            <a:r>
              <a:rPr lang="en-US" dirty="0"/>
              <a:t> </a:t>
            </a:r>
            <a:r>
              <a:rPr lang="en-US" dirty="0" err="1"/>
              <a:t>testavimas</a:t>
            </a:r>
            <a:endParaRPr lang="en-US" dirty="0"/>
          </a:p>
        </p:txBody>
      </p:sp>
      <p:sp>
        <p:nvSpPr>
          <p:cNvPr id="3" name="Content Placeholder 2">
            <a:extLst>
              <a:ext uri="{FF2B5EF4-FFF2-40B4-BE49-F238E27FC236}">
                <a16:creationId xmlns:a16="http://schemas.microsoft.com/office/drawing/2014/main" id="{375116FA-33C6-47DC-ABDD-9621E9D703B1}"/>
              </a:ext>
            </a:extLst>
          </p:cNvPr>
          <p:cNvSpPr>
            <a:spLocks noGrp="1"/>
          </p:cNvSpPr>
          <p:nvPr>
            <p:ph idx="1"/>
          </p:nvPr>
        </p:nvSpPr>
        <p:spPr>
          <a:xfrm>
            <a:off x="1484310" y="1047924"/>
            <a:ext cx="10018713" cy="3124201"/>
          </a:xfrm>
        </p:spPr>
        <p:txBody>
          <a:bodyPr/>
          <a:lstStyle/>
          <a:p>
            <a:pPr marL="0" indent="0" algn="ctr">
              <a:buNone/>
            </a:pPr>
            <a:r>
              <a:rPr lang="en-US" dirty="0"/>
              <a:t>Program</a:t>
            </a:r>
            <a:r>
              <a:rPr lang="lt-LT" dirty="0"/>
              <a:t>ą galima ištestuoti naudojantis Swagger bei Postman pagalba.</a:t>
            </a:r>
            <a:endParaRPr lang="en-US" dirty="0"/>
          </a:p>
        </p:txBody>
      </p:sp>
    </p:spTree>
    <p:extLst>
      <p:ext uri="{BB962C8B-B14F-4D97-AF65-F5344CB8AC3E}">
        <p14:creationId xmlns:p14="http://schemas.microsoft.com/office/powerpoint/2010/main" val="9497051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aksas">
  <a:themeElements>
    <a:clrScheme name="Paralaksas">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aksas">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aksas">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TM03457496[[fn=Paralaksas]]</Template>
  <TotalTime>131</TotalTime>
  <Words>223</Words>
  <Application>Microsoft Office PowerPoint</Application>
  <PresentationFormat>Plačiaekranė</PresentationFormat>
  <Paragraphs>24</Paragraphs>
  <Slides>6</Slides>
  <Notes>0</Notes>
  <HiddenSlides>0</HiddenSlides>
  <MMClips>0</MMClips>
  <ScaleCrop>false</ScaleCrop>
  <HeadingPairs>
    <vt:vector size="6" baseType="variant">
      <vt:variant>
        <vt:lpstr>Naudojami šriftai</vt:lpstr>
      </vt:variant>
      <vt:variant>
        <vt:i4>3</vt:i4>
      </vt:variant>
      <vt:variant>
        <vt:lpstr>Tema</vt:lpstr>
      </vt:variant>
      <vt:variant>
        <vt:i4>1</vt:i4>
      </vt:variant>
      <vt:variant>
        <vt:lpstr>Skaidrių pavadinimai</vt:lpstr>
      </vt:variant>
      <vt:variant>
        <vt:i4>6</vt:i4>
      </vt:variant>
    </vt:vector>
  </HeadingPairs>
  <TitlesOfParts>
    <vt:vector size="10" baseType="lpstr">
      <vt:lpstr>Arial</vt:lpstr>
      <vt:lpstr>Corbel</vt:lpstr>
      <vt:lpstr>Times New Roman</vt:lpstr>
      <vt:lpstr>Paralaksas</vt:lpstr>
      <vt:lpstr>Out4Fit</vt:lpstr>
      <vt:lpstr>Įvadas</vt:lpstr>
      <vt:lpstr>Veikimas</vt:lpstr>
      <vt:lpstr>Registruoto vartotojo privalumai</vt:lpstr>
      <vt:lpstr>Serviso sudėtis</vt:lpstr>
      <vt:lpstr>Programos testavimas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Out4Fit</dc:title>
  <dc:creator>Deividas Tilindis</dc:creator>
  <cp:lastModifiedBy>Deividas Tilindis</cp:lastModifiedBy>
  <cp:revision>11</cp:revision>
  <dcterms:created xsi:type="dcterms:W3CDTF">2020-06-16T15:43:08Z</dcterms:created>
  <dcterms:modified xsi:type="dcterms:W3CDTF">2020-06-21T08:21:35Z</dcterms:modified>
</cp:coreProperties>
</file>