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lt-LT"/>
              <a:t>Spustelėję redaguokite stilių</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p:txBody>
          <a:bodyPr/>
          <a:lstStyle/>
          <a:p>
            <a:fld id="{29E7818D-58BA-4089-9A5F-A6062D7F275D}" type="datetimeFigureOut">
              <a:rPr lang="en-US" smtClean="0"/>
              <a:t>6/20/2020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309770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nė nuotrauka su antrašt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lt-LT"/>
              <a:t>Spustelėję redaguokite stilių</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29E7818D-58BA-4089-9A5F-A6062D7F275D}"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310273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vadinima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lt-LT"/>
              <a:t>Spustelėję redaguokite stilių</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145860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siūlymas su antrašt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lt-LT"/>
              <a:t>Spustelėję redaguokite stilių</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1697315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ortelės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lt-LT"/>
              <a:t>Spustelėję redaguokite stilių</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1956010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siūlymo pavadinimas kortelės">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lt-LT"/>
              <a:t>Spustelėję redaguokite stilių</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lt-LT"/>
              <a:t>Spustelėkite, kad galėtumėte redaguoti šablono teksto stilius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2929016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arba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lt-LT"/>
              <a:t>Spustelėję redaguokite stilių</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lt-LT"/>
              <a:t>Spustelėkite, kad galėtumėte redaguoti šablono teksto stilius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3254068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lt-LT"/>
              <a:t>Spustelėję redaguokite stilių</a:t>
            </a:r>
            <a:endParaRPr lang="en-US" dirty="0"/>
          </a:p>
        </p:txBody>
      </p:sp>
      <p:sp>
        <p:nvSpPr>
          <p:cNvPr id="3" name="Vertical Text Placeholder 2"/>
          <p:cNvSpPr>
            <a:spLocks noGrp="1"/>
          </p:cNvSpPr>
          <p:nvPr>
            <p:ph type="body" orient="vert" idx="1"/>
          </p:nvPr>
        </p:nvSpPr>
        <p:spPr/>
        <p:txBody>
          <a:bodyPr vert="eaVert" ancho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29E7818D-58BA-4089-9A5F-A6062D7F275D}"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1868502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lt-LT"/>
              <a:t>Spustelėję redaguokite stilių</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29E7818D-58BA-4089-9A5F-A6062D7F275D}"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380618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idx="1"/>
          </p:nvPr>
        </p:nvSpPr>
        <p:spPr/>
        <p:txBody>
          <a:bodyPr anchor="ct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29E7818D-58BA-4089-9A5F-A6062D7F275D}"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67490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lt-LT"/>
              <a:t>Spustelėję redaguokite stilių</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29E7818D-58BA-4089-9A5F-A6062D7F275D}"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7331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lt-LT"/>
              <a:t>Spustelėję redaguokite stilių</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29E7818D-58BA-4089-9A5F-A6062D7F275D}"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426045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lt-LT"/>
              <a:t>Spustelėję redaguokite stilių</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29E7818D-58BA-4089-9A5F-A6062D7F275D}" type="datetimeFigureOut">
              <a:rPr lang="en-US" smtClean="0"/>
              <a:t>6/20/2020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151981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Date Placeholder 2"/>
          <p:cNvSpPr>
            <a:spLocks noGrp="1"/>
          </p:cNvSpPr>
          <p:nvPr>
            <p:ph type="dt" sz="half" idx="10"/>
          </p:nvPr>
        </p:nvSpPr>
        <p:spPr/>
        <p:txBody>
          <a:bodyPr/>
          <a:lstStyle/>
          <a:p>
            <a:fld id="{29E7818D-58BA-4089-9A5F-A6062D7F275D}" type="datetimeFigureOut">
              <a:rPr lang="en-US" smtClean="0"/>
              <a:t>6/20/2020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93206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7818D-58BA-4089-9A5F-A6062D7F275D}" type="datetimeFigureOut">
              <a:rPr lang="en-US" smtClean="0"/>
              <a:t>6/20/2020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287003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lt-LT"/>
              <a:t>Spustelėję redaguokite stilių</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29E7818D-58BA-4089-9A5F-A6062D7F275D}"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9803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lt-LT"/>
              <a:t>Spustelėję redaguokite stilių</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29E7818D-58BA-4089-9A5F-A6062D7F275D}"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EBD41-1003-4D90-A625-DF0B612ED1B1}" type="slidenum">
              <a:rPr lang="en-US" smtClean="0"/>
              <a:t>‹#›</a:t>
            </a:fld>
            <a:endParaRPr lang="en-US"/>
          </a:p>
        </p:txBody>
      </p:sp>
    </p:spTree>
    <p:extLst>
      <p:ext uri="{BB962C8B-B14F-4D97-AF65-F5344CB8AC3E}">
        <p14:creationId xmlns:p14="http://schemas.microsoft.com/office/powerpoint/2010/main" val="375633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lt-LT"/>
              <a:t>Spustelėję redaguokite stilių</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E7818D-58BA-4089-9A5F-A6062D7F275D}" type="datetimeFigureOut">
              <a:rPr lang="en-US" smtClean="0"/>
              <a:t>6/20/2020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CEBD41-1003-4D90-A625-DF0B612ED1B1}" type="slidenum">
              <a:rPr lang="en-US" smtClean="0"/>
              <a:t>‹#›</a:t>
            </a:fld>
            <a:endParaRPr lang="en-US"/>
          </a:p>
        </p:txBody>
      </p:sp>
    </p:spTree>
    <p:extLst>
      <p:ext uri="{BB962C8B-B14F-4D97-AF65-F5344CB8AC3E}">
        <p14:creationId xmlns:p14="http://schemas.microsoft.com/office/powerpoint/2010/main" val="33277482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DCD8152-829F-4BD7-9FA6-71E90B8D2872}"/>
              </a:ext>
            </a:extLst>
          </p:cNvPr>
          <p:cNvSpPr>
            <a:spLocks noGrp="1"/>
          </p:cNvSpPr>
          <p:nvPr>
            <p:ph type="ctrTitle"/>
          </p:nvPr>
        </p:nvSpPr>
        <p:spPr>
          <a:xfrm>
            <a:off x="895467" y="863364"/>
            <a:ext cx="6657476" cy="5126124"/>
          </a:xfrm>
        </p:spPr>
        <p:txBody>
          <a:bodyPr anchor="ctr">
            <a:normAutofit/>
          </a:bodyPr>
          <a:lstStyle/>
          <a:p>
            <a:pPr algn="r"/>
            <a:r>
              <a:rPr lang="lt-LT" sz="6600" dirty="0">
                <a:solidFill>
                  <a:srgbClr val="FF0000"/>
                </a:solidFill>
              </a:rPr>
              <a:t>Out</a:t>
            </a:r>
            <a:r>
              <a:rPr lang="lt-LT" sz="6600" dirty="0"/>
              <a:t>4</a:t>
            </a:r>
            <a:r>
              <a:rPr lang="lt-LT" sz="6600" dirty="0">
                <a:solidFill>
                  <a:srgbClr val="92D050"/>
                </a:solidFill>
              </a:rPr>
              <a:t>Fit</a:t>
            </a:r>
            <a:endParaRPr lang="en-US" sz="6600" dirty="0">
              <a:solidFill>
                <a:srgbClr val="92D050"/>
              </a:solidFill>
            </a:endParaRPr>
          </a:p>
        </p:txBody>
      </p:sp>
      <p:sp>
        <p:nvSpPr>
          <p:cNvPr id="3" name="Antrinis pavadinimas 2">
            <a:extLst>
              <a:ext uri="{FF2B5EF4-FFF2-40B4-BE49-F238E27FC236}">
                <a16:creationId xmlns:a16="http://schemas.microsoft.com/office/drawing/2014/main" id="{5810DF7B-4D15-4CB9-9CAA-2B6AF78B4526}"/>
              </a:ext>
            </a:extLst>
          </p:cNvPr>
          <p:cNvSpPr>
            <a:spLocks noGrp="1"/>
          </p:cNvSpPr>
          <p:nvPr>
            <p:ph type="subTitle" idx="1"/>
          </p:nvPr>
        </p:nvSpPr>
        <p:spPr>
          <a:xfrm>
            <a:off x="8352941" y="863364"/>
            <a:ext cx="3082986" cy="5120435"/>
          </a:xfrm>
        </p:spPr>
        <p:txBody>
          <a:bodyPr anchor="ctr">
            <a:normAutofit/>
          </a:bodyPr>
          <a:lstStyle/>
          <a:p>
            <a:pPr algn="l"/>
            <a:r>
              <a:rPr lang="lt-LT" sz="2000" dirty="0">
                <a:solidFill>
                  <a:srgbClr val="000000"/>
                </a:solidFill>
                <a:latin typeface="Times New Roman" panose="02020603050405020304" pitchFamily="18" charset="0"/>
                <a:cs typeface="Times New Roman" panose="02020603050405020304" pitchFamily="18" charset="0"/>
              </a:rPr>
              <a:t>Mykolas Skukauskas</a:t>
            </a:r>
            <a:r>
              <a:rPr lang="en-US" sz="2000" dirty="0">
                <a:solidFill>
                  <a:srgbClr val="000000"/>
                </a:solidFill>
                <a:latin typeface="Times New Roman" panose="02020603050405020304" pitchFamily="18" charset="0"/>
                <a:cs typeface="Times New Roman" panose="02020603050405020304" pitchFamily="18" charset="0"/>
              </a:rPr>
              <a:t> PI18B</a:t>
            </a:r>
            <a:endParaRPr lang="lt-LT" sz="2000" dirty="0">
              <a:solidFill>
                <a:srgbClr val="000000"/>
              </a:solidFill>
              <a:latin typeface="Times New Roman" panose="02020603050405020304" pitchFamily="18" charset="0"/>
              <a:cs typeface="Times New Roman" panose="02020603050405020304" pitchFamily="18" charset="0"/>
            </a:endParaRPr>
          </a:p>
          <a:p>
            <a:pPr algn="l"/>
            <a:r>
              <a:rPr lang="lt-LT" sz="2000" dirty="0">
                <a:solidFill>
                  <a:srgbClr val="000000"/>
                </a:solidFill>
                <a:latin typeface="Times New Roman" panose="02020603050405020304" pitchFamily="18" charset="0"/>
                <a:cs typeface="Times New Roman" panose="02020603050405020304" pitchFamily="18" charset="0"/>
              </a:rPr>
              <a:t>Deividas Tilindis</a:t>
            </a:r>
            <a:r>
              <a:rPr lang="en-US" sz="2000" dirty="0">
                <a:solidFill>
                  <a:srgbClr val="000000"/>
                </a:solidFill>
                <a:latin typeface="Times New Roman" panose="02020603050405020304" pitchFamily="18" charset="0"/>
                <a:cs typeface="Times New Roman" panose="02020603050405020304" pitchFamily="18" charset="0"/>
              </a:rPr>
              <a:t> PI18B</a:t>
            </a:r>
            <a:endParaRPr lang="lt-LT" sz="2000" dirty="0">
              <a:solidFill>
                <a:srgbClr val="000000"/>
              </a:solidFill>
              <a:latin typeface="Times New Roman" panose="02020603050405020304" pitchFamily="18" charset="0"/>
              <a:cs typeface="Times New Roman" panose="02020603050405020304" pitchFamily="18" charset="0"/>
            </a:endParaRPr>
          </a:p>
          <a:p>
            <a:pPr algn="l"/>
            <a:r>
              <a:rPr lang="lt-LT" sz="2000" dirty="0">
                <a:solidFill>
                  <a:srgbClr val="000000"/>
                </a:solidFill>
                <a:latin typeface="Times New Roman" panose="02020603050405020304" pitchFamily="18" charset="0"/>
                <a:cs typeface="Times New Roman" panose="02020603050405020304" pitchFamily="18" charset="0"/>
              </a:rPr>
              <a:t>Aurimas Gervelis</a:t>
            </a:r>
            <a:r>
              <a:rPr lang="en-US" sz="2000" dirty="0">
                <a:solidFill>
                  <a:srgbClr val="000000"/>
                </a:solidFill>
                <a:latin typeface="Times New Roman" panose="02020603050405020304" pitchFamily="18" charset="0"/>
                <a:cs typeface="Times New Roman" panose="02020603050405020304" pitchFamily="18" charset="0"/>
              </a:rPr>
              <a:t> PI18B</a:t>
            </a:r>
            <a:endParaRPr lang="lt-LT" sz="2000" dirty="0">
              <a:solidFill>
                <a:srgbClr val="000000"/>
              </a:solidFill>
              <a:latin typeface="Times New Roman" panose="02020603050405020304" pitchFamily="18" charset="0"/>
              <a:cs typeface="Times New Roman" panose="02020603050405020304" pitchFamily="18" charset="0"/>
            </a:endParaRPr>
          </a:p>
          <a:p>
            <a:pPr algn="l"/>
            <a:endParaRPr lang="en-US" sz="2000" dirty="0">
              <a:solidFill>
                <a:srgbClr val="000000"/>
              </a:solidFill>
            </a:endParaRPr>
          </a:p>
        </p:txBody>
      </p:sp>
    </p:spTree>
    <p:extLst>
      <p:ext uri="{BB962C8B-B14F-4D97-AF65-F5344CB8AC3E}">
        <p14:creationId xmlns:p14="http://schemas.microsoft.com/office/powerpoint/2010/main" val="3654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DAF50CA-55CD-4FA8-B514-5EE2D93172B4}"/>
              </a:ext>
            </a:extLst>
          </p:cNvPr>
          <p:cNvSpPr>
            <a:spLocks noGrp="1"/>
          </p:cNvSpPr>
          <p:nvPr>
            <p:ph type="title"/>
          </p:nvPr>
        </p:nvSpPr>
        <p:spPr>
          <a:xfrm>
            <a:off x="1086643" y="590536"/>
            <a:ext cx="10018713" cy="1752599"/>
          </a:xfrm>
        </p:spPr>
        <p:txBody>
          <a:bodyPr/>
          <a:lstStyle/>
          <a:p>
            <a:pPr algn="ctr"/>
            <a:r>
              <a:rPr lang="lt-LT" dirty="0"/>
              <a:t>Įvadas</a:t>
            </a:r>
            <a:endParaRPr lang="en-US" dirty="0"/>
          </a:p>
        </p:txBody>
      </p:sp>
      <p:sp>
        <p:nvSpPr>
          <p:cNvPr id="3" name="Turinio vietos rezervavimo ženklas 2">
            <a:extLst>
              <a:ext uri="{FF2B5EF4-FFF2-40B4-BE49-F238E27FC236}">
                <a16:creationId xmlns:a16="http://schemas.microsoft.com/office/drawing/2014/main" id="{CF8EAA01-EC83-46FD-BDFF-A99B449A8FF8}"/>
              </a:ext>
            </a:extLst>
          </p:cNvPr>
          <p:cNvSpPr>
            <a:spLocks noGrp="1"/>
          </p:cNvSpPr>
          <p:nvPr>
            <p:ph idx="1"/>
          </p:nvPr>
        </p:nvSpPr>
        <p:spPr>
          <a:xfrm>
            <a:off x="838200" y="1825625"/>
            <a:ext cx="10515600" cy="1035021"/>
          </a:xfrm>
        </p:spPr>
        <p:txBody>
          <a:bodyPr>
            <a:normAutofit/>
          </a:bodyPr>
          <a:lstStyle/>
          <a:p>
            <a:pPr marL="0" indent="0" algn="ctr">
              <a:buNone/>
            </a:pPr>
            <a:r>
              <a:rPr lang="lt-LT" dirty="0"/>
              <a:t>Projektas „Out4Fit“ pagal pateiktus duomenis sugeneruoja aprangos kodo pasiūlymą ir jį pateikia programos vartotojui.</a:t>
            </a:r>
          </a:p>
        </p:txBody>
      </p:sp>
      <p:sp>
        <p:nvSpPr>
          <p:cNvPr id="4" name="Pavadinimas 1">
            <a:extLst>
              <a:ext uri="{FF2B5EF4-FFF2-40B4-BE49-F238E27FC236}">
                <a16:creationId xmlns:a16="http://schemas.microsoft.com/office/drawing/2014/main" id="{7CEE789B-6892-4092-892B-CAA4589481C8}"/>
              </a:ext>
            </a:extLst>
          </p:cNvPr>
          <p:cNvSpPr txBox="1">
            <a:spLocks/>
          </p:cNvSpPr>
          <p:nvPr/>
        </p:nvSpPr>
        <p:spPr>
          <a:xfrm>
            <a:off x="838200" y="29929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dirty="0"/>
              <a:t>Tikslas</a:t>
            </a:r>
            <a:endParaRPr lang="en-US" dirty="0"/>
          </a:p>
        </p:txBody>
      </p:sp>
      <p:sp>
        <p:nvSpPr>
          <p:cNvPr id="5" name="Turinio vietos rezervavimo ženklas 2">
            <a:extLst>
              <a:ext uri="{FF2B5EF4-FFF2-40B4-BE49-F238E27FC236}">
                <a16:creationId xmlns:a16="http://schemas.microsoft.com/office/drawing/2014/main" id="{08737C91-A33B-46F2-9D96-38B6124DAA3F}"/>
              </a:ext>
            </a:extLst>
          </p:cNvPr>
          <p:cNvSpPr txBox="1">
            <a:spLocks/>
          </p:cNvSpPr>
          <p:nvPr/>
        </p:nvSpPr>
        <p:spPr>
          <a:xfrm>
            <a:off x="838200" y="4450899"/>
            <a:ext cx="10515600" cy="1035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lt-LT" dirty="0"/>
              <a:t>Pagreitinti ir palengvinti vartotojo sprendimą kokius drabužius ir aksesuarus vežtis į keliones.</a:t>
            </a:r>
          </a:p>
        </p:txBody>
      </p:sp>
    </p:spTree>
    <p:extLst>
      <p:ext uri="{BB962C8B-B14F-4D97-AF65-F5344CB8AC3E}">
        <p14:creationId xmlns:p14="http://schemas.microsoft.com/office/powerpoint/2010/main" val="171366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6532572-9892-4452-AA93-28289793917E}"/>
              </a:ext>
            </a:extLst>
          </p:cNvPr>
          <p:cNvSpPr>
            <a:spLocks noGrp="1"/>
          </p:cNvSpPr>
          <p:nvPr>
            <p:ph type="title"/>
          </p:nvPr>
        </p:nvSpPr>
        <p:spPr/>
        <p:txBody>
          <a:bodyPr/>
          <a:lstStyle/>
          <a:p>
            <a:pPr algn="ctr"/>
            <a:r>
              <a:rPr lang="lt-LT" dirty="0"/>
              <a:t>Veikimas</a:t>
            </a:r>
            <a:endParaRPr lang="en-US" dirty="0"/>
          </a:p>
        </p:txBody>
      </p:sp>
      <p:sp>
        <p:nvSpPr>
          <p:cNvPr id="3" name="Turinio vietos rezervavimo ženklas 2">
            <a:extLst>
              <a:ext uri="{FF2B5EF4-FFF2-40B4-BE49-F238E27FC236}">
                <a16:creationId xmlns:a16="http://schemas.microsoft.com/office/drawing/2014/main" id="{1D20D82C-3E4E-40B9-89A3-C22D7A32CFB2}"/>
              </a:ext>
            </a:extLst>
          </p:cNvPr>
          <p:cNvSpPr>
            <a:spLocks noGrp="1"/>
          </p:cNvSpPr>
          <p:nvPr>
            <p:ph idx="1"/>
          </p:nvPr>
        </p:nvSpPr>
        <p:spPr>
          <a:xfrm>
            <a:off x="1484310" y="2438400"/>
            <a:ext cx="10018713" cy="2561440"/>
          </a:xfrm>
        </p:spPr>
        <p:txBody>
          <a:bodyPr/>
          <a:lstStyle/>
          <a:p>
            <a:r>
              <a:rPr lang="lt-LT" dirty="0"/>
              <a:t>Servisas gauna vartotojo vietovę(location), kurią jis norėtų aplankyti</a:t>
            </a:r>
            <a:r>
              <a:rPr lang="en-US" dirty="0"/>
              <a:t> </a:t>
            </a:r>
            <a:r>
              <a:rPr lang="en-US" dirty="0" err="1"/>
              <a:t>ir</a:t>
            </a:r>
            <a:r>
              <a:rPr lang="lt-LT" dirty="0"/>
              <a:t> lytį</a:t>
            </a:r>
            <a:r>
              <a:rPr lang="en-US" dirty="0"/>
              <a:t>, o </a:t>
            </a:r>
            <a:r>
              <a:rPr lang="en-US" dirty="0" err="1"/>
              <a:t>tada</a:t>
            </a:r>
            <a:r>
              <a:rPr lang="en-US" dirty="0"/>
              <a:t> </a:t>
            </a:r>
            <a:r>
              <a:rPr lang="lt-LT" dirty="0"/>
              <a:t>remdamasis šiais duomenis, panaudotais </a:t>
            </a:r>
            <a:r>
              <a:rPr lang="lt-LT" dirty="0" err="1"/>
              <a:t>API‘iais</a:t>
            </a:r>
            <a:r>
              <a:rPr lang="lt-LT" dirty="0"/>
              <a:t> ir sudėtingais algoritmais – sugeneruoja rekomenduojamą aprangą, kuria vartotojas galės susidėti į lagaminą. Tai užtruks apie minutę ir tokiu būdų pagreitins vartotojo sprendimą ką susipakuoti į kelionę. </a:t>
            </a:r>
            <a:endParaRPr lang="en-US" dirty="0"/>
          </a:p>
        </p:txBody>
      </p:sp>
    </p:spTree>
    <p:extLst>
      <p:ext uri="{BB962C8B-B14F-4D97-AF65-F5344CB8AC3E}">
        <p14:creationId xmlns:p14="http://schemas.microsoft.com/office/powerpoint/2010/main" val="287232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9EBFEAA-4E46-448F-91F2-78162B5D4518}"/>
              </a:ext>
            </a:extLst>
          </p:cNvPr>
          <p:cNvSpPr>
            <a:spLocks noGrp="1"/>
          </p:cNvSpPr>
          <p:nvPr>
            <p:ph type="title"/>
          </p:nvPr>
        </p:nvSpPr>
        <p:spPr/>
        <p:txBody>
          <a:bodyPr/>
          <a:lstStyle/>
          <a:p>
            <a:pPr algn="ctr"/>
            <a:r>
              <a:rPr lang="lt-LT" dirty="0"/>
              <a:t>Registruoto vartotojo privalumai</a:t>
            </a:r>
            <a:endParaRPr lang="en-US" dirty="0"/>
          </a:p>
        </p:txBody>
      </p:sp>
      <p:sp>
        <p:nvSpPr>
          <p:cNvPr id="3" name="Turinio vietos rezervavimo ženklas 2">
            <a:extLst>
              <a:ext uri="{FF2B5EF4-FFF2-40B4-BE49-F238E27FC236}">
                <a16:creationId xmlns:a16="http://schemas.microsoft.com/office/drawing/2014/main" id="{B7D41BBD-07D2-4A2B-9BB1-4E1BDF8D1759}"/>
              </a:ext>
            </a:extLst>
          </p:cNvPr>
          <p:cNvSpPr>
            <a:spLocks noGrp="1"/>
          </p:cNvSpPr>
          <p:nvPr>
            <p:ph idx="1"/>
          </p:nvPr>
        </p:nvSpPr>
        <p:spPr>
          <a:xfrm>
            <a:off x="1484310" y="2438399"/>
            <a:ext cx="10018713" cy="2519495"/>
          </a:xfrm>
        </p:spPr>
        <p:txBody>
          <a:bodyPr/>
          <a:lstStyle/>
          <a:p>
            <a:pPr marL="0" indent="0">
              <a:buNone/>
            </a:pPr>
            <a:r>
              <a:rPr lang="lt-LT" dirty="0"/>
              <a:t>Užklausos yra ribotos demonstracinėje versijoje. Todėl ilgainiui vartotojui teks užsiregistruoti į sistemą, jeigu norės ir toliau naudotis paslaugomis. Užsiregistravęs vartotojas jau gali pridėti duomenis apie orus ir gautus aprangos kodus, taip pat gali ir peržiūrėti bei pašalinti šiuos duomenis. Neribotai gali naudoti užklausas ir derintis aprangos kodus naujoms kelionėms.</a:t>
            </a:r>
            <a:endParaRPr lang="en-US" dirty="0"/>
          </a:p>
        </p:txBody>
      </p:sp>
    </p:spTree>
    <p:extLst>
      <p:ext uri="{BB962C8B-B14F-4D97-AF65-F5344CB8AC3E}">
        <p14:creationId xmlns:p14="http://schemas.microsoft.com/office/powerpoint/2010/main" val="298705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0787027-9E8B-424F-BAD9-D7CCC2917B87}"/>
              </a:ext>
            </a:extLst>
          </p:cNvPr>
          <p:cNvSpPr>
            <a:spLocks noGrp="1"/>
          </p:cNvSpPr>
          <p:nvPr>
            <p:ph type="title"/>
          </p:nvPr>
        </p:nvSpPr>
        <p:spPr/>
        <p:txBody>
          <a:bodyPr/>
          <a:lstStyle/>
          <a:p>
            <a:pPr algn="ctr"/>
            <a:r>
              <a:rPr lang="lt-LT" dirty="0"/>
              <a:t>Serviso sudėtis</a:t>
            </a:r>
            <a:endParaRPr lang="en-US" dirty="0"/>
          </a:p>
        </p:txBody>
      </p:sp>
      <p:sp>
        <p:nvSpPr>
          <p:cNvPr id="3" name="Turinio vietos rezervavimo ženklas 2">
            <a:extLst>
              <a:ext uri="{FF2B5EF4-FFF2-40B4-BE49-F238E27FC236}">
                <a16:creationId xmlns:a16="http://schemas.microsoft.com/office/drawing/2014/main" id="{F154E263-DEDE-4E81-9D3F-80CDBC42EA38}"/>
              </a:ext>
            </a:extLst>
          </p:cNvPr>
          <p:cNvSpPr>
            <a:spLocks noGrp="1"/>
          </p:cNvSpPr>
          <p:nvPr>
            <p:ph idx="1"/>
          </p:nvPr>
        </p:nvSpPr>
        <p:spPr/>
        <p:txBody>
          <a:bodyPr>
            <a:normAutofit fontScale="70000" lnSpcReduction="20000"/>
          </a:bodyPr>
          <a:lstStyle/>
          <a:p>
            <a:r>
              <a:rPr lang="en-US" dirty="0" err="1"/>
              <a:t>Servisas</a:t>
            </a:r>
            <a:r>
              <a:rPr lang="en-US" dirty="0"/>
              <a:t> </a:t>
            </a:r>
            <a:r>
              <a:rPr lang="en-US" dirty="0" err="1"/>
              <a:t>apra</a:t>
            </a:r>
            <a:r>
              <a:rPr lang="lt-LT" dirty="0"/>
              <a:t>šytas Visual Studio programoje, C</a:t>
            </a:r>
            <a:r>
              <a:rPr lang="en-US" dirty="0"/>
              <a:t># </a:t>
            </a:r>
            <a:r>
              <a:rPr lang="en-US" dirty="0" err="1"/>
              <a:t>kalba</a:t>
            </a:r>
            <a:r>
              <a:rPr lang="lt-LT" dirty="0"/>
              <a:t>;</a:t>
            </a:r>
          </a:p>
          <a:p>
            <a:r>
              <a:rPr lang="lt-LT" dirty="0"/>
              <a:t>Panaudota </a:t>
            </a:r>
            <a:r>
              <a:rPr lang="en-US" dirty="0" err="1"/>
              <a:t>mySQL</a:t>
            </a:r>
            <a:r>
              <a:rPr lang="en-US" dirty="0"/>
              <a:t> </a:t>
            </a:r>
            <a:r>
              <a:rPr lang="lt-LT" dirty="0"/>
              <a:t>duomenų bazė ;</a:t>
            </a:r>
          </a:p>
          <a:p>
            <a:r>
              <a:rPr lang="lt-LT" dirty="0"/>
              <a:t>Panaudoti </a:t>
            </a:r>
            <a:r>
              <a:rPr lang="en-US" dirty="0" err="1"/>
              <a:t>Accu</a:t>
            </a:r>
            <a:r>
              <a:rPr lang="lt-LT" dirty="0" err="1"/>
              <a:t>Weather</a:t>
            </a:r>
            <a:r>
              <a:rPr lang="lt-LT" dirty="0"/>
              <a:t> ir H</a:t>
            </a:r>
            <a:r>
              <a:rPr lang="en-US" dirty="0"/>
              <a:t>&amp;M </a:t>
            </a:r>
            <a:r>
              <a:rPr lang="lt-LT" dirty="0" err="1"/>
              <a:t>API‘iai</a:t>
            </a:r>
            <a:r>
              <a:rPr lang="lt-LT" dirty="0"/>
              <a:t>.</a:t>
            </a:r>
          </a:p>
          <a:p>
            <a:r>
              <a:rPr lang="lt-LT" dirty="0"/>
              <a:t>Panaudotos komandinio darbo priemonės Trello.com ir Github.com.</a:t>
            </a:r>
          </a:p>
          <a:p>
            <a:endParaRPr lang="lt-LT" dirty="0"/>
          </a:p>
          <a:p>
            <a:r>
              <a:rPr lang="lt-LT" dirty="0"/>
              <a:t>Atlikti darbai:</a:t>
            </a:r>
          </a:p>
          <a:p>
            <a:r>
              <a:rPr lang="lt-LT" dirty="0"/>
              <a:t>Mykolas paruošė serviso griaučius ir sujungė viską į bendrą veikiančią sistemą.</a:t>
            </a:r>
          </a:p>
          <a:p>
            <a:r>
              <a:rPr lang="lt-LT" dirty="0"/>
              <a:t>Deividas sukūrė atrinkimo algoritmus ir pritaikė juos sistemai ir sukūrė duomenų bazę.</a:t>
            </a:r>
          </a:p>
          <a:p>
            <a:r>
              <a:rPr lang="lt-LT" dirty="0"/>
              <a:t>Aurimas prijungė į sistemą trečių šalių API ir parengė juos naudoti.</a:t>
            </a:r>
          </a:p>
        </p:txBody>
      </p:sp>
    </p:spTree>
    <p:extLst>
      <p:ext uri="{BB962C8B-B14F-4D97-AF65-F5344CB8AC3E}">
        <p14:creationId xmlns:p14="http://schemas.microsoft.com/office/powerpoint/2010/main" val="319379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FDAC-3DD9-4706-A530-7C08A5F8D8BF}"/>
              </a:ext>
            </a:extLst>
          </p:cNvPr>
          <p:cNvSpPr>
            <a:spLocks noGrp="1"/>
          </p:cNvSpPr>
          <p:nvPr>
            <p:ph type="title"/>
          </p:nvPr>
        </p:nvSpPr>
        <p:spPr/>
        <p:txBody>
          <a:bodyPr/>
          <a:lstStyle/>
          <a:p>
            <a:r>
              <a:rPr lang="en-US" dirty="0" err="1"/>
              <a:t>Programos</a:t>
            </a:r>
            <a:r>
              <a:rPr lang="en-US" dirty="0"/>
              <a:t> </a:t>
            </a:r>
            <a:r>
              <a:rPr lang="en-US" dirty="0" err="1"/>
              <a:t>testavimas</a:t>
            </a:r>
            <a:endParaRPr lang="en-US" dirty="0"/>
          </a:p>
        </p:txBody>
      </p:sp>
      <p:sp>
        <p:nvSpPr>
          <p:cNvPr id="3" name="Content Placeholder 2">
            <a:extLst>
              <a:ext uri="{FF2B5EF4-FFF2-40B4-BE49-F238E27FC236}">
                <a16:creationId xmlns:a16="http://schemas.microsoft.com/office/drawing/2014/main" id="{375116FA-33C6-47DC-ABDD-9621E9D703B1}"/>
              </a:ext>
            </a:extLst>
          </p:cNvPr>
          <p:cNvSpPr>
            <a:spLocks noGrp="1"/>
          </p:cNvSpPr>
          <p:nvPr>
            <p:ph idx="1"/>
          </p:nvPr>
        </p:nvSpPr>
        <p:spPr>
          <a:xfrm>
            <a:off x="1484310" y="1047924"/>
            <a:ext cx="10018713" cy="3124201"/>
          </a:xfrm>
        </p:spPr>
        <p:txBody>
          <a:bodyPr/>
          <a:lstStyle/>
          <a:p>
            <a:pPr marL="0" indent="0" algn="ctr">
              <a:buNone/>
            </a:pPr>
            <a:r>
              <a:rPr lang="en-US" dirty="0"/>
              <a:t>Program</a:t>
            </a:r>
            <a:r>
              <a:rPr lang="lt-LT" dirty="0"/>
              <a:t>ą galima ištestuoti naudojantis Swagger bei Postman pagalba.</a:t>
            </a:r>
            <a:endParaRPr lang="en-US" dirty="0"/>
          </a:p>
        </p:txBody>
      </p:sp>
    </p:spTree>
    <p:extLst>
      <p:ext uri="{BB962C8B-B14F-4D97-AF65-F5344CB8AC3E}">
        <p14:creationId xmlns:p14="http://schemas.microsoft.com/office/powerpoint/2010/main" val="949705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as">
  <a:themeElements>
    <a:clrScheme name="Paralaksas">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ksas">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a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TM03457496[[fn=Paralaksas]]</Template>
  <TotalTime>128</TotalTime>
  <Words>248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Times New Roman</vt:lpstr>
      <vt:lpstr>Paralaksas</vt:lpstr>
      <vt:lpstr>Out4Fit</vt:lpstr>
      <vt:lpstr>Įvadas</vt:lpstr>
      <vt:lpstr>Veikimas</vt:lpstr>
      <vt:lpstr>Registruoto vartotojo privalumai</vt:lpstr>
      <vt:lpstr>Serviso sudėtis</vt:lpstr>
      <vt:lpstr>Programos testavimas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Out4Fit</dc:title>
  <dc:creator>Deividas Tilindis</dc:creator>
  <cp:lastModifiedBy>Aurimas Gervelis</cp:lastModifiedBy>
  <cp:revision>10</cp:revision>
  <dcterms:created xsi:type="dcterms:W3CDTF">2020-06-16T15:43:08Z</dcterms:created>
  <dcterms:modified xsi:type="dcterms:W3CDTF">2020-06-20T14:10:29Z</dcterms:modified>
</cp:coreProperties>
</file>