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74E4-300E-4C66-BA0A-AFCA7ADB08A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8F4D-790E-4D15-BE8A-2A2B439E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mtClean="0"/>
              <a:t>Exercise</a:t>
            </a:r>
            <a:endParaRPr lang="en-GB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smtClean="0"/>
              <a:t>As part of this exercise, take a copy of the first lab you completed. </a:t>
            </a:r>
          </a:p>
          <a:p>
            <a:r>
              <a:rPr lang="en-GB" altLang="en-US" sz="2000" smtClean="0"/>
              <a:t>Modify the JavaScript file name to object-constructor.js.</a:t>
            </a:r>
          </a:p>
          <a:p>
            <a:r>
              <a:rPr lang="en-GB" altLang="en-US" sz="2000" smtClean="0"/>
              <a:t>Modify the html file name to object-constructor.html.</a:t>
            </a:r>
          </a:p>
          <a:p>
            <a:r>
              <a:rPr lang="en-GB" altLang="en-US" sz="2000" smtClean="0"/>
              <a:t>Update the reference to the JavaScript file in object-contructor.html to object-constructor.js.</a:t>
            </a:r>
          </a:p>
          <a:p>
            <a:r>
              <a:rPr lang="en-GB" altLang="en-US" sz="2000" smtClean="0"/>
              <a:t>Update object-constructor.js so that the hotel object is created using constructor notation.</a:t>
            </a:r>
          </a:p>
          <a:p>
            <a:r>
              <a:rPr lang="en-GB" altLang="en-US" sz="2000" smtClean="0"/>
              <a:t>When complete, open object-constructor.html in  browser of your choice. </a:t>
            </a:r>
          </a:p>
          <a:p>
            <a:r>
              <a:rPr lang="en-GB" altLang="en-US" sz="2000" smtClean="0"/>
              <a:t>Make sure the web page is the same as object-literal.html.  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294666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OBrien</dc:creator>
  <cp:lastModifiedBy>Kevin OBrien</cp:lastModifiedBy>
  <cp:revision>1</cp:revision>
  <dcterms:created xsi:type="dcterms:W3CDTF">2016-10-04T14:38:41Z</dcterms:created>
  <dcterms:modified xsi:type="dcterms:W3CDTF">2016-10-04T14:39:27Z</dcterms:modified>
</cp:coreProperties>
</file>