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41981-D292-FE6C-B67C-F57042373C68}" v="61" dt="2025-01-19T11:52:13.194"/>
    <p1510:client id="{FAF1D7FE-101D-1F21-EE92-73C36C58D42E}" v="2316" dt="2025-01-19T13:02:58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심민" userId="S::tlaals44@suwon.ac.kr::5c130a5f-ceb5-4a24-b1f5-7654679b5bb6" providerId="AD" clId="Web-{52141981-D292-FE6C-B67C-F57042373C68}"/>
    <pc:docChg chg="addSld modSld">
      <pc:chgData name="심민" userId="S::tlaals44@suwon.ac.kr::5c130a5f-ceb5-4a24-b1f5-7654679b5bb6" providerId="AD" clId="Web-{52141981-D292-FE6C-B67C-F57042373C68}" dt="2025-01-19T11:52:13.194" v="41"/>
      <pc:docMkLst>
        <pc:docMk/>
      </pc:docMkLst>
      <pc:sldChg chg="addSp delSp modSp">
        <pc:chgData name="심민" userId="S::tlaals44@suwon.ac.kr::5c130a5f-ceb5-4a24-b1f5-7654679b5bb6" providerId="AD" clId="Web-{52141981-D292-FE6C-B67C-F57042373C68}" dt="2025-01-19T11:51:50.099" v="30"/>
        <pc:sldMkLst>
          <pc:docMk/>
          <pc:sldMk cId="3569210928" sldId="256"/>
        </pc:sldMkLst>
        <pc:spChg chg="del">
          <ac:chgData name="심민" userId="S::tlaals44@suwon.ac.kr::5c130a5f-ceb5-4a24-b1f5-7654679b5bb6" providerId="AD" clId="Web-{52141981-D292-FE6C-B67C-F57042373C68}" dt="2025-01-19T11:47:53.089" v="1"/>
          <ac:spMkLst>
            <pc:docMk/>
            <pc:sldMk cId="3569210928" sldId="256"/>
            <ac:spMk id="2" creationId="{00000000-0000-0000-0000-000000000000}"/>
          </ac:spMkLst>
        </pc:spChg>
        <pc:spChg chg="del">
          <ac:chgData name="심민" userId="S::tlaals44@suwon.ac.kr::5c130a5f-ceb5-4a24-b1f5-7654679b5bb6" providerId="AD" clId="Web-{52141981-D292-FE6C-B67C-F57042373C68}" dt="2025-01-19T11:47:53.089" v="0"/>
          <ac:spMkLst>
            <pc:docMk/>
            <pc:sldMk cId="3569210928" sldId="256"/>
            <ac:spMk id="3" creationId="{00000000-0000-0000-0000-000000000000}"/>
          </ac:spMkLst>
        </pc:spChg>
        <pc:spChg chg="add mod">
          <ac:chgData name="심민" userId="S::tlaals44@suwon.ac.kr::5c130a5f-ceb5-4a24-b1f5-7654679b5bb6" providerId="AD" clId="Web-{52141981-D292-FE6C-B67C-F57042373C68}" dt="2025-01-19T11:50:03.845" v="25" actId="20577"/>
          <ac:spMkLst>
            <pc:docMk/>
            <pc:sldMk cId="3569210928" sldId="256"/>
            <ac:spMk id="4" creationId="{FF8795C5-EB64-8644-A1DB-83EF6BEC4710}"/>
          </ac:spMkLst>
        </pc:spChg>
        <pc:picChg chg="add del mod">
          <ac:chgData name="심민" userId="S::tlaals44@suwon.ac.kr::5c130a5f-ceb5-4a24-b1f5-7654679b5bb6" providerId="AD" clId="Web-{52141981-D292-FE6C-B67C-F57042373C68}" dt="2025-01-19T11:51:50.099" v="30"/>
          <ac:picMkLst>
            <pc:docMk/>
            <pc:sldMk cId="3569210928" sldId="256"/>
            <ac:picMk id="5" creationId="{E04812D1-217E-20E7-F5FB-6C62ECA0A07F}"/>
          </ac:picMkLst>
        </pc:picChg>
      </pc:sldChg>
      <pc:sldChg chg="addSp delSp modSp add replId">
        <pc:chgData name="심민" userId="S::tlaals44@suwon.ac.kr::5c130a5f-ceb5-4a24-b1f5-7654679b5bb6" providerId="AD" clId="Web-{52141981-D292-FE6C-B67C-F57042373C68}" dt="2025-01-19T11:52:13.194" v="41"/>
        <pc:sldMkLst>
          <pc:docMk/>
          <pc:sldMk cId="1140247730" sldId="257"/>
        </pc:sldMkLst>
        <pc:spChg chg="mod">
          <ac:chgData name="심민" userId="S::tlaals44@suwon.ac.kr::5c130a5f-ceb5-4a24-b1f5-7654679b5bb6" providerId="AD" clId="Web-{52141981-D292-FE6C-B67C-F57042373C68}" dt="2025-01-19T11:52:04.225" v="36" actId="1076"/>
          <ac:spMkLst>
            <pc:docMk/>
            <pc:sldMk cId="1140247730" sldId="257"/>
            <ac:spMk id="4" creationId="{FF8795C5-EB64-8644-A1DB-83EF6BEC4710}"/>
          </ac:spMkLst>
        </pc:spChg>
        <pc:picChg chg="add del">
          <ac:chgData name="심민" userId="S::tlaals44@suwon.ac.kr::5c130a5f-ceb5-4a24-b1f5-7654679b5bb6" providerId="AD" clId="Web-{52141981-D292-FE6C-B67C-F57042373C68}" dt="2025-01-19T11:52:13.194" v="41"/>
          <ac:picMkLst>
            <pc:docMk/>
            <pc:sldMk cId="1140247730" sldId="257"/>
            <ac:picMk id="3" creationId="{9786B5DC-D393-01AE-2943-0C79D943CAC3}"/>
          </ac:picMkLst>
        </pc:picChg>
      </pc:sldChg>
      <pc:sldChg chg="addSp delSp new">
        <pc:chgData name="심민" userId="S::tlaals44@suwon.ac.kr::5c130a5f-ceb5-4a24-b1f5-7654679b5bb6" providerId="AD" clId="Web-{52141981-D292-FE6C-B67C-F57042373C68}" dt="2025-01-19T11:52:10.975" v="40"/>
        <pc:sldMkLst>
          <pc:docMk/>
          <pc:sldMk cId="1254777114" sldId="258"/>
        </pc:sldMkLst>
        <pc:spChg chg="del">
          <ac:chgData name="심민" userId="S::tlaals44@suwon.ac.kr::5c130a5f-ceb5-4a24-b1f5-7654679b5bb6" providerId="AD" clId="Web-{52141981-D292-FE6C-B67C-F57042373C68}" dt="2025-01-19T11:52:10.663" v="39"/>
          <ac:spMkLst>
            <pc:docMk/>
            <pc:sldMk cId="1254777114" sldId="258"/>
            <ac:spMk id="2" creationId="{2134F3EC-5E16-3AC0-D6FB-B61F4142B01F}"/>
          </ac:spMkLst>
        </pc:spChg>
        <pc:spChg chg="del">
          <ac:chgData name="심민" userId="S::tlaals44@suwon.ac.kr::5c130a5f-ceb5-4a24-b1f5-7654679b5bb6" providerId="AD" clId="Web-{52141981-D292-FE6C-B67C-F57042373C68}" dt="2025-01-19T11:52:10.663" v="38"/>
          <ac:spMkLst>
            <pc:docMk/>
            <pc:sldMk cId="1254777114" sldId="258"/>
            <ac:spMk id="3" creationId="{49FDA310-6641-98FF-1344-A33CF7084433}"/>
          </ac:spMkLst>
        </pc:spChg>
        <pc:picChg chg="add">
          <ac:chgData name="심민" userId="S::tlaals44@suwon.ac.kr::5c130a5f-ceb5-4a24-b1f5-7654679b5bb6" providerId="AD" clId="Web-{52141981-D292-FE6C-B67C-F57042373C68}" dt="2025-01-19T11:52:10.975" v="40"/>
          <ac:picMkLst>
            <pc:docMk/>
            <pc:sldMk cId="1254777114" sldId="258"/>
            <ac:picMk id="5" creationId="{9CFAE4A5-A15A-696F-A68D-127BAD3424A5}"/>
          </ac:picMkLst>
        </pc:picChg>
      </pc:sldChg>
    </pc:docChg>
  </pc:docChgLst>
  <pc:docChgLst>
    <pc:chgData name="심민" userId="S::tlaals44@suwon.ac.kr::5c130a5f-ceb5-4a24-b1f5-7654679b5bb6" providerId="AD" clId="Web-{FAF1D7FE-101D-1F21-EE92-73C36C58D42E}"/>
    <pc:docChg chg="addSld delSld modSld sldOrd">
      <pc:chgData name="심민" userId="S::tlaals44@suwon.ac.kr::5c130a5f-ceb5-4a24-b1f5-7654679b5bb6" providerId="AD" clId="Web-{FAF1D7FE-101D-1F21-EE92-73C36C58D42E}" dt="2025-01-19T13:02:58.581" v="1411" actId="20577"/>
      <pc:docMkLst>
        <pc:docMk/>
      </pc:docMkLst>
      <pc:sldChg chg="addSp delSp">
        <pc:chgData name="심민" userId="S::tlaals44@suwon.ac.kr::5c130a5f-ceb5-4a24-b1f5-7654679b5bb6" providerId="AD" clId="Web-{FAF1D7FE-101D-1F21-EE92-73C36C58D42E}" dt="2025-01-19T11:52:53.787" v="9"/>
        <pc:sldMkLst>
          <pc:docMk/>
          <pc:sldMk cId="1140247730" sldId="257"/>
        </pc:sldMkLst>
        <pc:spChg chg="add del">
          <ac:chgData name="심민" userId="S::tlaals44@suwon.ac.kr::5c130a5f-ceb5-4a24-b1f5-7654679b5bb6" providerId="AD" clId="Web-{FAF1D7FE-101D-1F21-EE92-73C36C58D42E}" dt="2025-01-19T11:52:53.787" v="9"/>
          <ac:spMkLst>
            <pc:docMk/>
            <pc:sldMk cId="1140247730" sldId="257"/>
            <ac:spMk id="2" creationId="{961E4BF0-356E-4C16-93AB-F28B31E2A885}"/>
          </ac:spMkLst>
        </pc:spChg>
      </pc:sldChg>
      <pc:sldChg chg="addSp modSp">
        <pc:chgData name="심민" userId="S::tlaals44@suwon.ac.kr::5c130a5f-ceb5-4a24-b1f5-7654679b5bb6" providerId="AD" clId="Web-{FAF1D7FE-101D-1F21-EE92-73C36C58D42E}" dt="2025-01-19T12:01:04.102" v="145" actId="20577"/>
        <pc:sldMkLst>
          <pc:docMk/>
          <pc:sldMk cId="1254777114" sldId="258"/>
        </pc:sldMkLst>
        <pc:spChg chg="add mod">
          <ac:chgData name="심민" userId="S::tlaals44@suwon.ac.kr::5c130a5f-ceb5-4a24-b1f5-7654679b5bb6" providerId="AD" clId="Web-{FAF1D7FE-101D-1F21-EE92-73C36C58D42E}" dt="2025-01-19T12:01:04.102" v="145" actId="20577"/>
          <ac:spMkLst>
            <pc:docMk/>
            <pc:sldMk cId="1254777114" sldId="258"/>
            <ac:spMk id="7" creationId="{D6ABE13D-416E-EBC4-3AB2-33543FA71A7A}"/>
          </ac:spMkLst>
        </pc:spChg>
        <pc:picChg chg="add mod">
          <ac:chgData name="심민" userId="S::tlaals44@suwon.ac.kr::5c130a5f-ceb5-4a24-b1f5-7654679b5bb6" providerId="AD" clId="Web-{FAF1D7FE-101D-1F21-EE92-73C36C58D42E}" dt="2025-01-19T11:52:38.739" v="3" actId="1076"/>
          <ac:picMkLst>
            <pc:docMk/>
            <pc:sldMk cId="1254777114" sldId="258"/>
            <ac:picMk id="2" creationId="{EB6004A8-B6D1-A2EB-5877-76C54EDD6589}"/>
          </ac:picMkLst>
        </pc:picChg>
        <pc:picChg chg="add mod">
          <ac:chgData name="심민" userId="S::tlaals44@suwon.ac.kr::5c130a5f-ceb5-4a24-b1f5-7654679b5bb6" providerId="AD" clId="Web-{FAF1D7FE-101D-1F21-EE92-73C36C58D42E}" dt="2025-01-19T11:52:41.676" v="5" actId="1076"/>
          <ac:picMkLst>
            <pc:docMk/>
            <pc:sldMk cId="1254777114" sldId="258"/>
            <ac:picMk id="3" creationId="{2271F707-4C46-EE0C-B957-D63A91AEF4FD}"/>
          </ac:picMkLst>
        </pc:picChg>
        <pc:picChg chg="add mod">
          <ac:chgData name="심민" userId="S::tlaals44@suwon.ac.kr::5c130a5f-ceb5-4a24-b1f5-7654679b5bb6" providerId="AD" clId="Web-{FAF1D7FE-101D-1F21-EE92-73C36C58D42E}" dt="2025-01-19T11:52:48.067" v="7" actId="1076"/>
          <ac:picMkLst>
            <pc:docMk/>
            <pc:sldMk cId="1254777114" sldId="258"/>
            <ac:picMk id="4" creationId="{DBE23CB3-3BA7-B693-46FD-81EC86C76E37}"/>
          </ac:picMkLst>
        </pc:picChg>
        <pc:picChg chg="mod">
          <ac:chgData name="심민" userId="S::tlaals44@suwon.ac.kr::5c130a5f-ceb5-4a24-b1f5-7654679b5bb6" providerId="AD" clId="Web-{FAF1D7FE-101D-1F21-EE92-73C36C58D42E}" dt="2025-01-19T11:52:36.504" v="1" actId="1076"/>
          <ac:picMkLst>
            <pc:docMk/>
            <pc:sldMk cId="1254777114" sldId="258"/>
            <ac:picMk id="5" creationId="{9CFAE4A5-A15A-696F-A68D-127BAD3424A5}"/>
          </ac:picMkLst>
        </pc:picChg>
      </pc:sldChg>
      <pc:sldChg chg="addSp delSp modSp new">
        <pc:chgData name="심민" userId="S::tlaals44@suwon.ac.kr::5c130a5f-ceb5-4a24-b1f5-7654679b5bb6" providerId="AD" clId="Web-{FAF1D7FE-101D-1F21-EE92-73C36C58D42E}" dt="2025-01-19T11:56:52.209" v="97" actId="1076"/>
        <pc:sldMkLst>
          <pc:docMk/>
          <pc:sldMk cId="2612498815" sldId="259"/>
        </pc:sldMkLst>
        <pc:spChg chg="del">
          <ac:chgData name="심민" userId="S::tlaals44@suwon.ac.kr::5c130a5f-ceb5-4a24-b1f5-7654679b5bb6" providerId="AD" clId="Web-{FAF1D7FE-101D-1F21-EE92-73C36C58D42E}" dt="2025-01-19T11:54:28.996" v="68"/>
          <ac:spMkLst>
            <pc:docMk/>
            <pc:sldMk cId="2612498815" sldId="259"/>
            <ac:spMk id="2" creationId="{5071D27B-88FB-7E5A-65A9-D61F3F4F2ECC}"/>
          </ac:spMkLst>
        </pc:spChg>
        <pc:spChg chg="del">
          <ac:chgData name="심민" userId="S::tlaals44@suwon.ac.kr::5c130a5f-ceb5-4a24-b1f5-7654679b5bb6" providerId="AD" clId="Web-{FAF1D7FE-101D-1F21-EE92-73C36C58D42E}" dt="2025-01-19T11:54:28.996" v="67"/>
          <ac:spMkLst>
            <pc:docMk/>
            <pc:sldMk cId="2612498815" sldId="259"/>
            <ac:spMk id="3" creationId="{1ED12346-3A26-BCC8-11C8-06015D493490}"/>
          </ac:spMkLst>
        </pc:spChg>
        <pc:spChg chg="add mod">
          <ac:chgData name="심민" userId="S::tlaals44@suwon.ac.kr::5c130a5f-ceb5-4a24-b1f5-7654679b5bb6" providerId="AD" clId="Web-{FAF1D7FE-101D-1F21-EE92-73C36C58D42E}" dt="2025-01-19T11:56:32.661" v="88" actId="1076"/>
          <ac:spMkLst>
            <pc:docMk/>
            <pc:sldMk cId="2612498815" sldId="259"/>
            <ac:spMk id="6" creationId="{4B333CF6-0F52-5CCE-EFEC-7951EA0F6E28}"/>
          </ac:spMkLst>
        </pc:spChg>
        <pc:spChg chg="add mod">
          <ac:chgData name="심민" userId="S::tlaals44@suwon.ac.kr::5c130a5f-ceb5-4a24-b1f5-7654679b5bb6" providerId="AD" clId="Web-{FAF1D7FE-101D-1F21-EE92-73C36C58D42E}" dt="2025-01-19T11:56:52.209" v="97" actId="1076"/>
          <ac:spMkLst>
            <pc:docMk/>
            <pc:sldMk cId="2612498815" sldId="259"/>
            <ac:spMk id="7" creationId="{A6EDC7DC-79F1-4F1F-D691-64E5BCD5E63E}"/>
          </ac:spMkLst>
        </pc:spChg>
        <pc:picChg chg="add mod">
          <ac:chgData name="심민" userId="S::tlaals44@suwon.ac.kr::5c130a5f-ceb5-4a24-b1f5-7654679b5bb6" providerId="AD" clId="Web-{FAF1D7FE-101D-1F21-EE92-73C36C58D42E}" dt="2025-01-19T11:56:33.755" v="89" actId="1076"/>
          <ac:picMkLst>
            <pc:docMk/>
            <pc:sldMk cId="2612498815" sldId="259"/>
            <ac:picMk id="4" creationId="{17291CBF-38A1-C1DB-957E-D2A00937922C}"/>
          </ac:picMkLst>
        </pc:picChg>
      </pc:sldChg>
      <pc:sldChg chg="delSp modSp add replId">
        <pc:chgData name="심민" userId="S::tlaals44@suwon.ac.kr::5c130a5f-ceb5-4a24-b1f5-7654679b5bb6" providerId="AD" clId="Web-{FAF1D7FE-101D-1F21-EE92-73C36C58D42E}" dt="2025-01-19T11:59:28.376" v="110" actId="1076"/>
        <pc:sldMkLst>
          <pc:docMk/>
          <pc:sldMk cId="4293571944" sldId="260"/>
        </pc:sldMkLst>
        <pc:spChg chg="mod">
          <ac:chgData name="심민" userId="S::tlaals44@suwon.ac.kr::5c130a5f-ceb5-4a24-b1f5-7654679b5bb6" providerId="AD" clId="Web-{FAF1D7FE-101D-1F21-EE92-73C36C58D42E}" dt="2025-01-19T11:59:28.376" v="110" actId="1076"/>
          <ac:spMkLst>
            <pc:docMk/>
            <pc:sldMk cId="4293571944" sldId="260"/>
            <ac:spMk id="6" creationId="{4B333CF6-0F52-5CCE-EFEC-7951EA0F6E28}"/>
          </ac:spMkLst>
        </pc:spChg>
        <pc:spChg chg="del mod">
          <ac:chgData name="심민" userId="S::tlaals44@suwon.ac.kr::5c130a5f-ceb5-4a24-b1f5-7654679b5bb6" providerId="AD" clId="Web-{FAF1D7FE-101D-1F21-EE92-73C36C58D42E}" dt="2025-01-19T11:59:06.641" v="100"/>
          <ac:spMkLst>
            <pc:docMk/>
            <pc:sldMk cId="4293571944" sldId="260"/>
            <ac:spMk id="7" creationId="{A6EDC7DC-79F1-4F1F-D691-64E5BCD5E63E}"/>
          </ac:spMkLst>
        </pc:spChg>
      </pc:sldChg>
      <pc:sldChg chg="modSp add replId">
        <pc:chgData name="심민" userId="S::tlaals44@suwon.ac.kr::5c130a5f-ceb5-4a24-b1f5-7654679b5bb6" providerId="AD" clId="Web-{FAF1D7FE-101D-1F21-EE92-73C36C58D42E}" dt="2025-01-19T12:01:39.698" v="150" actId="1076"/>
        <pc:sldMkLst>
          <pc:docMk/>
          <pc:sldMk cId="4072140972" sldId="261"/>
        </pc:sldMkLst>
        <pc:spChg chg="mod">
          <ac:chgData name="심민" userId="S::tlaals44@suwon.ac.kr::5c130a5f-ceb5-4a24-b1f5-7654679b5bb6" providerId="AD" clId="Web-{FAF1D7FE-101D-1F21-EE92-73C36C58D42E}" dt="2025-01-19T12:01:39.698" v="150" actId="1076"/>
          <ac:spMkLst>
            <pc:docMk/>
            <pc:sldMk cId="4072140972" sldId="261"/>
            <ac:spMk id="7" creationId="{D6ABE13D-416E-EBC4-3AB2-33543FA71A7A}"/>
          </ac:spMkLst>
        </pc:spChg>
      </pc:sldChg>
      <pc:sldChg chg="modSp add replId">
        <pc:chgData name="심민" userId="S::tlaals44@suwon.ac.kr::5c130a5f-ceb5-4a24-b1f5-7654679b5bb6" providerId="AD" clId="Web-{FAF1D7FE-101D-1F21-EE92-73C36C58D42E}" dt="2025-01-19T12:00:46.694" v="143" actId="1076"/>
        <pc:sldMkLst>
          <pc:docMk/>
          <pc:sldMk cId="2546991682" sldId="262"/>
        </pc:sldMkLst>
        <pc:spChg chg="mod">
          <ac:chgData name="심민" userId="S::tlaals44@suwon.ac.kr::5c130a5f-ceb5-4a24-b1f5-7654679b5bb6" providerId="AD" clId="Web-{FAF1D7FE-101D-1F21-EE92-73C36C58D42E}" dt="2025-01-19T12:00:46.694" v="143" actId="1076"/>
          <ac:spMkLst>
            <pc:docMk/>
            <pc:sldMk cId="2546991682" sldId="262"/>
            <ac:spMk id="6" creationId="{4B333CF6-0F52-5CCE-EFEC-7951EA0F6E28}"/>
          </ac:spMkLst>
        </pc:spChg>
      </pc:sldChg>
      <pc:sldChg chg="addSp delSp modSp add replId">
        <pc:chgData name="심민" userId="S::tlaals44@suwon.ac.kr::5c130a5f-ceb5-4a24-b1f5-7654679b5bb6" providerId="AD" clId="Web-{FAF1D7FE-101D-1F21-EE92-73C36C58D42E}" dt="2025-01-19T12:04:55.415" v="235" actId="1076"/>
        <pc:sldMkLst>
          <pc:docMk/>
          <pc:sldMk cId="4104557537" sldId="263"/>
        </pc:sldMkLst>
        <pc:spChg chg="add mod">
          <ac:chgData name="심민" userId="S::tlaals44@suwon.ac.kr::5c130a5f-ceb5-4a24-b1f5-7654679b5bb6" providerId="AD" clId="Web-{FAF1D7FE-101D-1F21-EE92-73C36C58D42E}" dt="2025-01-19T12:04:48.992" v="228" actId="1076"/>
          <ac:spMkLst>
            <pc:docMk/>
            <pc:sldMk cId="4104557537" sldId="263"/>
            <ac:spMk id="2" creationId="{34BBADE8-9144-A0C2-1811-CABDAFA058AC}"/>
          </ac:spMkLst>
        </pc:spChg>
        <pc:spChg chg="add mod">
          <ac:chgData name="심민" userId="S::tlaals44@suwon.ac.kr::5c130a5f-ceb5-4a24-b1f5-7654679b5bb6" providerId="AD" clId="Web-{FAF1D7FE-101D-1F21-EE92-73C36C58D42E}" dt="2025-01-19T12:04:45.414" v="227" actId="20577"/>
          <ac:spMkLst>
            <pc:docMk/>
            <pc:sldMk cId="4104557537" sldId="263"/>
            <ac:spMk id="3" creationId="{2A4E1EC0-A836-259B-04FC-A99EF00C004A}"/>
          </ac:spMkLst>
        </pc:spChg>
        <pc:spChg chg="mod">
          <ac:chgData name="심민" userId="S::tlaals44@suwon.ac.kr::5c130a5f-ceb5-4a24-b1f5-7654679b5bb6" providerId="AD" clId="Web-{FAF1D7FE-101D-1F21-EE92-73C36C58D42E}" dt="2025-01-19T12:04:55.415" v="235" actId="1076"/>
          <ac:spMkLst>
            <pc:docMk/>
            <pc:sldMk cId="4104557537" sldId="263"/>
            <ac:spMk id="6" creationId="{4B333CF6-0F52-5CCE-EFEC-7951EA0F6E28}"/>
          </ac:spMkLst>
        </pc:spChg>
        <pc:picChg chg="del">
          <ac:chgData name="심민" userId="S::tlaals44@suwon.ac.kr::5c130a5f-ceb5-4a24-b1f5-7654679b5bb6" providerId="AD" clId="Web-{FAF1D7FE-101D-1F21-EE92-73C36C58D42E}" dt="2025-01-19T12:02:55.953" v="172"/>
          <ac:picMkLst>
            <pc:docMk/>
            <pc:sldMk cId="4104557537" sldId="263"/>
            <ac:picMk id="4" creationId="{17291CBF-38A1-C1DB-957E-D2A00937922C}"/>
          </ac:picMkLst>
        </pc:picChg>
      </pc:sldChg>
      <pc:sldChg chg="modSp add replId">
        <pc:chgData name="심민" userId="S::tlaals44@suwon.ac.kr::5c130a5f-ceb5-4a24-b1f5-7654679b5bb6" providerId="AD" clId="Web-{FAF1D7FE-101D-1F21-EE92-73C36C58D42E}" dt="2025-01-19T12:05:57.497" v="249" actId="1076"/>
        <pc:sldMkLst>
          <pc:docMk/>
          <pc:sldMk cId="3712137169" sldId="264"/>
        </pc:sldMkLst>
        <pc:spChg chg="mod">
          <ac:chgData name="심민" userId="S::tlaals44@suwon.ac.kr::5c130a5f-ceb5-4a24-b1f5-7654679b5bb6" providerId="AD" clId="Web-{FAF1D7FE-101D-1F21-EE92-73C36C58D42E}" dt="2025-01-19T12:05:57.497" v="249" actId="1076"/>
          <ac:spMkLst>
            <pc:docMk/>
            <pc:sldMk cId="3712137169" sldId="264"/>
            <ac:spMk id="6" creationId="{4B333CF6-0F52-5CCE-EFEC-7951EA0F6E28}"/>
          </ac:spMkLst>
        </pc:spChg>
      </pc:sldChg>
      <pc:sldChg chg="addSp delSp modSp new">
        <pc:chgData name="심민" userId="S::tlaals44@suwon.ac.kr::5c130a5f-ceb5-4a24-b1f5-7654679b5bb6" providerId="AD" clId="Web-{FAF1D7FE-101D-1F21-EE92-73C36C58D42E}" dt="2025-01-19T12:16:05.664" v="410" actId="20577"/>
        <pc:sldMkLst>
          <pc:docMk/>
          <pc:sldMk cId="4121124424" sldId="265"/>
        </pc:sldMkLst>
        <pc:spChg chg="del">
          <ac:chgData name="심민" userId="S::tlaals44@suwon.ac.kr::5c130a5f-ceb5-4a24-b1f5-7654679b5bb6" providerId="AD" clId="Web-{FAF1D7FE-101D-1F21-EE92-73C36C58D42E}" dt="2025-01-19T12:06:07.076" v="252"/>
          <ac:spMkLst>
            <pc:docMk/>
            <pc:sldMk cId="4121124424" sldId="265"/>
            <ac:spMk id="2" creationId="{F9478F88-2B90-62D5-23F1-B579479171EB}"/>
          </ac:spMkLst>
        </pc:spChg>
        <pc:spChg chg="del">
          <ac:chgData name="심민" userId="S::tlaals44@suwon.ac.kr::5c130a5f-ceb5-4a24-b1f5-7654679b5bb6" providerId="AD" clId="Web-{FAF1D7FE-101D-1F21-EE92-73C36C58D42E}" dt="2025-01-19T12:06:07.076" v="251"/>
          <ac:spMkLst>
            <pc:docMk/>
            <pc:sldMk cId="4121124424" sldId="265"/>
            <ac:spMk id="3" creationId="{215C79B2-D7B7-4500-0EC1-B0614D93DD13}"/>
          </ac:spMkLst>
        </pc:spChg>
        <pc:spChg chg="add mod">
          <ac:chgData name="심민" userId="S::tlaals44@suwon.ac.kr::5c130a5f-ceb5-4a24-b1f5-7654679b5bb6" providerId="AD" clId="Web-{FAF1D7FE-101D-1F21-EE92-73C36C58D42E}" dt="2025-01-19T12:16:05.664" v="410" actId="20577"/>
          <ac:spMkLst>
            <pc:docMk/>
            <pc:sldMk cId="4121124424" sldId="265"/>
            <ac:spMk id="5" creationId="{CF3C9E45-173E-EA6A-B6C3-3E5FFD3D1F5D}"/>
          </ac:spMkLst>
        </pc:spChg>
        <pc:spChg chg="add mod">
          <ac:chgData name="심민" userId="S::tlaals44@suwon.ac.kr::5c130a5f-ceb5-4a24-b1f5-7654679b5bb6" providerId="AD" clId="Web-{FAF1D7FE-101D-1F21-EE92-73C36C58D42E}" dt="2025-01-19T12:08:39.727" v="270" actId="20577"/>
          <ac:spMkLst>
            <pc:docMk/>
            <pc:sldMk cId="4121124424" sldId="265"/>
            <ac:spMk id="6" creationId="{9CAB869B-679A-262C-5014-25FC3D028C99}"/>
          </ac:spMkLst>
        </pc:spChg>
        <pc:spChg chg="add mod">
          <ac:chgData name="심민" userId="S::tlaals44@suwon.ac.kr::5c130a5f-ceb5-4a24-b1f5-7654679b5bb6" providerId="AD" clId="Web-{FAF1D7FE-101D-1F21-EE92-73C36C58D42E}" dt="2025-01-19T12:13:39.248" v="371" actId="20577"/>
          <ac:spMkLst>
            <pc:docMk/>
            <pc:sldMk cId="4121124424" sldId="265"/>
            <ac:spMk id="7" creationId="{A289E86C-3AB5-9112-8766-43FBF45AF39E}"/>
          </ac:spMkLst>
        </pc:spChg>
        <pc:spChg chg="add mod">
          <ac:chgData name="심민" userId="S::tlaals44@suwon.ac.kr::5c130a5f-ceb5-4a24-b1f5-7654679b5bb6" providerId="AD" clId="Web-{FAF1D7FE-101D-1F21-EE92-73C36C58D42E}" dt="2025-01-19T12:13:43.732" v="373" actId="20577"/>
          <ac:spMkLst>
            <pc:docMk/>
            <pc:sldMk cId="4121124424" sldId="265"/>
            <ac:spMk id="8" creationId="{F63FCF41-8BE1-3545-F5FF-984954CF4290}"/>
          </ac:spMkLst>
        </pc:spChg>
      </pc:sldChg>
      <pc:sldChg chg="addSp delSp modSp add replId">
        <pc:chgData name="심민" userId="S::tlaals44@suwon.ac.kr::5c130a5f-ceb5-4a24-b1f5-7654679b5bb6" providerId="AD" clId="Web-{FAF1D7FE-101D-1F21-EE92-73C36C58D42E}" dt="2025-01-19T12:16:09.071" v="413" actId="20577"/>
        <pc:sldMkLst>
          <pc:docMk/>
          <pc:sldMk cId="485209527" sldId="266"/>
        </pc:sldMkLst>
        <pc:spChg chg="add mod">
          <ac:chgData name="심민" userId="S::tlaals44@suwon.ac.kr::5c130a5f-ceb5-4a24-b1f5-7654679b5bb6" providerId="AD" clId="Web-{FAF1D7FE-101D-1F21-EE92-73C36C58D42E}" dt="2025-01-19T12:13:36.201" v="369" actId="20577"/>
          <ac:spMkLst>
            <pc:docMk/>
            <pc:sldMk cId="485209527" sldId="266"/>
            <ac:spMk id="2" creationId="{BA380E41-2451-A5FD-1B67-30363B011DF8}"/>
          </ac:spMkLst>
        </pc:spChg>
        <pc:spChg chg="mod">
          <ac:chgData name="심민" userId="S::tlaals44@suwon.ac.kr::5c130a5f-ceb5-4a24-b1f5-7654679b5bb6" providerId="AD" clId="Web-{FAF1D7FE-101D-1F21-EE92-73C36C58D42E}" dt="2025-01-19T12:16:09.071" v="413" actId="20577"/>
          <ac:spMkLst>
            <pc:docMk/>
            <pc:sldMk cId="485209527" sldId="266"/>
            <ac:spMk id="5" creationId="{CF3C9E45-173E-EA6A-B6C3-3E5FFD3D1F5D}"/>
          </ac:spMkLst>
        </pc:spChg>
        <pc:spChg chg="mod">
          <ac:chgData name="심민" userId="S::tlaals44@suwon.ac.kr::5c130a5f-ceb5-4a24-b1f5-7654679b5bb6" providerId="AD" clId="Web-{FAF1D7FE-101D-1F21-EE92-73C36C58D42E}" dt="2025-01-19T12:13:30.060" v="366" actId="20577"/>
          <ac:spMkLst>
            <pc:docMk/>
            <pc:sldMk cId="485209527" sldId="266"/>
            <ac:spMk id="6" creationId="{9CAB869B-679A-262C-5014-25FC3D028C99}"/>
          </ac:spMkLst>
        </pc:spChg>
        <pc:spChg chg="del">
          <ac:chgData name="심민" userId="S::tlaals44@suwon.ac.kr::5c130a5f-ceb5-4a24-b1f5-7654679b5bb6" providerId="AD" clId="Web-{FAF1D7FE-101D-1F21-EE92-73C36C58D42E}" dt="2025-01-19T12:11:34.286" v="314"/>
          <ac:spMkLst>
            <pc:docMk/>
            <pc:sldMk cId="485209527" sldId="266"/>
            <ac:spMk id="7" creationId="{A289E86C-3AB5-9112-8766-43FBF45AF39E}"/>
          </ac:spMkLst>
        </pc:spChg>
        <pc:spChg chg="del">
          <ac:chgData name="심민" userId="S::tlaals44@suwon.ac.kr::5c130a5f-ceb5-4a24-b1f5-7654679b5bb6" providerId="AD" clId="Web-{FAF1D7FE-101D-1F21-EE92-73C36C58D42E}" dt="2025-01-19T12:11:35.489" v="315"/>
          <ac:spMkLst>
            <pc:docMk/>
            <pc:sldMk cId="485209527" sldId="266"/>
            <ac:spMk id="8" creationId="{F63FCF41-8BE1-3545-F5FF-984954CF4290}"/>
          </ac:spMkLst>
        </pc:spChg>
      </pc:sldChg>
      <pc:sldChg chg="modSp add replId">
        <pc:chgData name="심민" userId="S::tlaals44@suwon.ac.kr::5c130a5f-ceb5-4a24-b1f5-7654679b5bb6" providerId="AD" clId="Web-{FAF1D7FE-101D-1F21-EE92-73C36C58D42E}" dt="2025-01-19T12:19:21.420" v="471" actId="20577"/>
        <pc:sldMkLst>
          <pc:docMk/>
          <pc:sldMk cId="3542034949" sldId="267"/>
        </pc:sldMkLst>
        <pc:spChg chg="mod">
          <ac:chgData name="심민" userId="S::tlaals44@suwon.ac.kr::5c130a5f-ceb5-4a24-b1f5-7654679b5bb6" providerId="AD" clId="Web-{FAF1D7FE-101D-1F21-EE92-73C36C58D42E}" dt="2025-01-19T12:19:21.420" v="471" actId="20577"/>
          <ac:spMkLst>
            <pc:docMk/>
            <pc:sldMk cId="3542034949" sldId="267"/>
            <ac:spMk id="2" creationId="{BA380E41-2451-A5FD-1B67-30363B011DF8}"/>
          </ac:spMkLst>
        </pc:spChg>
        <pc:spChg chg="mod">
          <ac:chgData name="심민" userId="S::tlaals44@suwon.ac.kr::5c130a5f-ceb5-4a24-b1f5-7654679b5bb6" providerId="AD" clId="Web-{FAF1D7FE-101D-1F21-EE92-73C36C58D42E}" dt="2025-01-19T12:16:49.089" v="417" actId="20577"/>
          <ac:spMkLst>
            <pc:docMk/>
            <pc:sldMk cId="3542034949" sldId="267"/>
            <ac:spMk id="5" creationId="{CF3C9E45-173E-EA6A-B6C3-3E5FFD3D1F5D}"/>
          </ac:spMkLst>
        </pc:spChg>
        <pc:spChg chg="mod">
          <ac:chgData name="심민" userId="S::tlaals44@suwon.ac.kr::5c130a5f-ceb5-4a24-b1f5-7654679b5bb6" providerId="AD" clId="Web-{FAF1D7FE-101D-1F21-EE92-73C36C58D42E}" dt="2025-01-19T12:14:06.828" v="387" actId="20577"/>
          <ac:spMkLst>
            <pc:docMk/>
            <pc:sldMk cId="3542034949" sldId="267"/>
            <ac:spMk id="6" creationId="{9CAB869B-679A-262C-5014-25FC3D028C99}"/>
          </ac:spMkLst>
        </pc:spChg>
      </pc:sldChg>
      <pc:sldChg chg="modSp add replId">
        <pc:chgData name="심민" userId="S::tlaals44@suwon.ac.kr::5c130a5f-ceb5-4a24-b1f5-7654679b5bb6" providerId="AD" clId="Web-{FAF1D7FE-101D-1F21-EE92-73C36C58D42E}" dt="2025-01-19T12:18:59.145" v="469" actId="1076"/>
        <pc:sldMkLst>
          <pc:docMk/>
          <pc:sldMk cId="861831773" sldId="268"/>
        </pc:sldMkLst>
        <pc:spChg chg="mod">
          <ac:chgData name="심민" userId="S::tlaals44@suwon.ac.kr::5c130a5f-ceb5-4a24-b1f5-7654679b5bb6" providerId="AD" clId="Web-{FAF1D7FE-101D-1F21-EE92-73C36C58D42E}" dt="2025-01-19T12:18:59.145" v="469" actId="1076"/>
          <ac:spMkLst>
            <pc:docMk/>
            <pc:sldMk cId="861831773" sldId="268"/>
            <ac:spMk id="2" creationId="{BA380E41-2451-A5FD-1B67-30363B011DF8}"/>
          </ac:spMkLst>
        </pc:spChg>
        <pc:spChg chg="mod">
          <ac:chgData name="심민" userId="S::tlaals44@suwon.ac.kr::5c130a5f-ceb5-4a24-b1f5-7654679b5bb6" providerId="AD" clId="Web-{FAF1D7FE-101D-1F21-EE92-73C36C58D42E}" dt="2025-01-19T12:17:02.699" v="423" actId="20577"/>
          <ac:spMkLst>
            <pc:docMk/>
            <pc:sldMk cId="861831773" sldId="268"/>
            <ac:spMk id="6" creationId="{9CAB869B-679A-262C-5014-25FC3D028C99}"/>
          </ac:spMkLst>
        </pc:spChg>
      </pc:sldChg>
      <pc:sldChg chg="addSp delSp modSp add replId">
        <pc:chgData name="심민" userId="S::tlaals44@suwon.ac.kr::5c130a5f-ceb5-4a24-b1f5-7654679b5bb6" providerId="AD" clId="Web-{FAF1D7FE-101D-1F21-EE92-73C36C58D42E}" dt="2025-01-19T12:24:19.346" v="512" actId="20577"/>
        <pc:sldMkLst>
          <pc:docMk/>
          <pc:sldMk cId="185994363" sldId="269"/>
        </pc:sldMkLst>
        <pc:spChg chg="del">
          <ac:chgData name="심민" userId="S::tlaals44@suwon.ac.kr::5c130a5f-ceb5-4a24-b1f5-7654679b5bb6" providerId="AD" clId="Web-{FAF1D7FE-101D-1F21-EE92-73C36C58D42E}" dt="2025-01-19T12:21:04.442" v="482"/>
          <ac:spMkLst>
            <pc:docMk/>
            <pc:sldMk cId="185994363" sldId="269"/>
            <ac:spMk id="2" creationId="{BA380E41-2451-A5FD-1B67-30363B011DF8}"/>
          </ac:spMkLst>
        </pc:spChg>
        <pc:spChg chg="add mod">
          <ac:chgData name="심민" userId="S::tlaals44@suwon.ac.kr::5c130a5f-ceb5-4a24-b1f5-7654679b5bb6" providerId="AD" clId="Web-{FAF1D7FE-101D-1F21-EE92-73C36C58D42E}" dt="2025-01-19T12:24:19.346" v="512" actId="20577"/>
          <ac:spMkLst>
            <pc:docMk/>
            <pc:sldMk cId="185994363" sldId="269"/>
            <ac:spMk id="3" creationId="{19ED5721-FD14-8BF4-B155-43C406521BEB}"/>
          </ac:spMkLst>
        </pc:spChg>
        <pc:spChg chg="mod">
          <ac:chgData name="심민" userId="S::tlaals44@suwon.ac.kr::5c130a5f-ceb5-4a24-b1f5-7654679b5bb6" providerId="AD" clId="Web-{FAF1D7FE-101D-1F21-EE92-73C36C58D42E}" dt="2025-01-19T12:22:23.104" v="494" actId="20577"/>
          <ac:spMkLst>
            <pc:docMk/>
            <pc:sldMk cId="185994363" sldId="269"/>
            <ac:spMk id="6" creationId="{9CAB869B-679A-262C-5014-25FC3D028C99}"/>
          </ac:spMkLst>
        </pc:spChg>
      </pc:sldChg>
      <pc:sldChg chg="modSp add replId">
        <pc:chgData name="심민" userId="S::tlaals44@suwon.ac.kr::5c130a5f-ceb5-4a24-b1f5-7654679b5bb6" providerId="AD" clId="Web-{FAF1D7FE-101D-1F21-EE92-73C36C58D42E}" dt="2025-01-19T12:27:25.500" v="544" actId="20577"/>
        <pc:sldMkLst>
          <pc:docMk/>
          <pc:sldMk cId="3831758267" sldId="270"/>
        </pc:sldMkLst>
        <pc:spChg chg="mod">
          <ac:chgData name="심민" userId="S::tlaals44@suwon.ac.kr::5c130a5f-ceb5-4a24-b1f5-7654679b5bb6" providerId="AD" clId="Web-{FAF1D7FE-101D-1F21-EE92-73C36C58D42E}" dt="2025-01-19T12:27:25.500" v="544" actId="20577"/>
          <ac:spMkLst>
            <pc:docMk/>
            <pc:sldMk cId="3831758267" sldId="270"/>
            <ac:spMk id="2" creationId="{BA380E41-2451-A5FD-1B67-30363B011DF8}"/>
          </ac:spMkLst>
        </pc:spChg>
        <pc:spChg chg="mod">
          <ac:chgData name="심민" userId="S::tlaals44@suwon.ac.kr::5c130a5f-ceb5-4a24-b1f5-7654679b5bb6" providerId="AD" clId="Web-{FAF1D7FE-101D-1F21-EE92-73C36C58D42E}" dt="2025-01-19T12:25:37.821" v="517" actId="20577"/>
          <ac:spMkLst>
            <pc:docMk/>
            <pc:sldMk cId="3831758267" sldId="270"/>
            <ac:spMk id="5" creationId="{CF3C9E45-173E-EA6A-B6C3-3E5FFD3D1F5D}"/>
          </ac:spMkLst>
        </pc:spChg>
        <pc:spChg chg="mod">
          <ac:chgData name="심민" userId="S::tlaals44@suwon.ac.kr::5c130a5f-ceb5-4a24-b1f5-7654679b5bb6" providerId="AD" clId="Web-{FAF1D7FE-101D-1F21-EE92-73C36C58D42E}" dt="2025-01-19T12:26:52.185" v="531" actId="20577"/>
          <ac:spMkLst>
            <pc:docMk/>
            <pc:sldMk cId="3831758267" sldId="270"/>
            <ac:spMk id="6" creationId="{9CAB869B-679A-262C-5014-25FC3D028C99}"/>
          </ac:spMkLst>
        </pc:spChg>
      </pc:sldChg>
      <pc:sldChg chg="addSp delSp modSp add replId">
        <pc:chgData name="심민" userId="S::tlaals44@suwon.ac.kr::5c130a5f-ceb5-4a24-b1f5-7654679b5bb6" providerId="AD" clId="Web-{FAF1D7FE-101D-1F21-EE92-73C36C58D42E}" dt="2025-01-19T12:29:53.234" v="634"/>
        <pc:sldMkLst>
          <pc:docMk/>
          <pc:sldMk cId="2657783730" sldId="271"/>
        </pc:sldMkLst>
        <pc:spChg chg="del">
          <ac:chgData name="심민" userId="S::tlaals44@suwon.ac.kr::5c130a5f-ceb5-4a24-b1f5-7654679b5bb6" providerId="AD" clId="Web-{FAF1D7FE-101D-1F21-EE92-73C36C58D42E}" dt="2025-01-19T12:27:38.251" v="556"/>
          <ac:spMkLst>
            <pc:docMk/>
            <pc:sldMk cId="2657783730" sldId="271"/>
            <ac:spMk id="2" creationId="{BA380E41-2451-A5FD-1B67-30363B011DF8}"/>
          </ac:spMkLst>
        </pc:spChg>
        <pc:spChg chg="add mod">
          <ac:chgData name="심민" userId="S::tlaals44@suwon.ac.kr::5c130a5f-ceb5-4a24-b1f5-7654679b5bb6" providerId="AD" clId="Web-{FAF1D7FE-101D-1F21-EE92-73C36C58D42E}" dt="2025-01-19T12:29:49.578" v="632" actId="20577"/>
          <ac:spMkLst>
            <pc:docMk/>
            <pc:sldMk cId="2657783730" sldId="271"/>
            <ac:spMk id="3" creationId="{A6725D7C-6B70-7D4E-B7A7-CE62F6DE89B9}"/>
          </ac:spMkLst>
        </pc:spChg>
        <pc:spChg chg="add del">
          <ac:chgData name="심민" userId="S::tlaals44@suwon.ac.kr::5c130a5f-ceb5-4a24-b1f5-7654679b5bb6" providerId="AD" clId="Web-{FAF1D7FE-101D-1F21-EE92-73C36C58D42E}" dt="2025-01-19T12:29:53.234" v="634"/>
          <ac:spMkLst>
            <pc:docMk/>
            <pc:sldMk cId="2657783730" sldId="271"/>
            <ac:spMk id="4" creationId="{ADCB8EA8-204F-04F8-24FC-3BE134C3E760}"/>
          </ac:spMkLst>
        </pc:spChg>
        <pc:spChg chg="mod">
          <ac:chgData name="심민" userId="S::tlaals44@suwon.ac.kr::5c130a5f-ceb5-4a24-b1f5-7654679b5bb6" providerId="AD" clId="Web-{FAF1D7FE-101D-1F21-EE92-73C36C58D42E}" dt="2025-01-19T12:28:26.707" v="588" actId="20577"/>
          <ac:spMkLst>
            <pc:docMk/>
            <pc:sldMk cId="2657783730" sldId="271"/>
            <ac:spMk id="5" creationId="{CF3C9E45-173E-EA6A-B6C3-3E5FFD3D1F5D}"/>
          </ac:spMkLst>
        </pc:spChg>
        <pc:spChg chg="mod">
          <ac:chgData name="심민" userId="S::tlaals44@suwon.ac.kr::5c130a5f-ceb5-4a24-b1f5-7654679b5bb6" providerId="AD" clId="Web-{FAF1D7FE-101D-1F21-EE92-73C36C58D42E}" dt="2025-01-19T12:29:09.450" v="609" actId="1076"/>
          <ac:spMkLst>
            <pc:docMk/>
            <pc:sldMk cId="2657783730" sldId="271"/>
            <ac:spMk id="6" creationId="{9CAB869B-679A-262C-5014-25FC3D028C99}"/>
          </ac:spMkLst>
        </pc:spChg>
      </pc:sldChg>
      <pc:sldChg chg="add del replId">
        <pc:chgData name="심민" userId="S::tlaals44@suwon.ac.kr::5c130a5f-ceb5-4a24-b1f5-7654679b5bb6" providerId="AD" clId="Web-{FAF1D7FE-101D-1F21-EE92-73C36C58D42E}" dt="2025-01-19T12:29:17.185" v="611"/>
        <pc:sldMkLst>
          <pc:docMk/>
          <pc:sldMk cId="3948510075" sldId="272"/>
        </pc:sldMkLst>
      </pc:sldChg>
      <pc:sldChg chg="addSp delSp modSp add replId">
        <pc:chgData name="심민" userId="S::tlaals44@suwon.ac.kr::5c130a5f-ceb5-4a24-b1f5-7654679b5bb6" providerId="AD" clId="Web-{FAF1D7FE-101D-1F21-EE92-73C36C58D42E}" dt="2025-01-19T12:31:37.507" v="684" actId="20577"/>
        <pc:sldMkLst>
          <pc:docMk/>
          <pc:sldMk cId="4175454848" sldId="272"/>
        </pc:sldMkLst>
        <pc:spChg chg="add mod">
          <ac:chgData name="심민" userId="S::tlaals44@suwon.ac.kr::5c130a5f-ceb5-4a24-b1f5-7654679b5bb6" providerId="AD" clId="Web-{FAF1D7FE-101D-1F21-EE92-73C36C58D42E}" dt="2025-01-19T12:31:37.507" v="684" actId="20577"/>
          <ac:spMkLst>
            <pc:docMk/>
            <pc:sldMk cId="4175454848" sldId="272"/>
            <ac:spMk id="2" creationId="{263B285F-2F80-0E35-ADB2-8A3D88E164FB}"/>
          </ac:spMkLst>
        </pc:spChg>
        <pc:spChg chg="del mod">
          <ac:chgData name="심민" userId="S::tlaals44@suwon.ac.kr::5c130a5f-ceb5-4a24-b1f5-7654679b5bb6" providerId="AD" clId="Web-{FAF1D7FE-101D-1F21-EE92-73C36C58D42E}" dt="2025-01-19T12:30:03.891" v="638"/>
          <ac:spMkLst>
            <pc:docMk/>
            <pc:sldMk cId="4175454848" sldId="272"/>
            <ac:spMk id="3" creationId="{A6725D7C-6B70-7D4E-B7A7-CE62F6DE89B9}"/>
          </ac:spMkLst>
        </pc:spChg>
        <pc:spChg chg="mod">
          <ac:chgData name="심민" userId="S::tlaals44@suwon.ac.kr::5c130a5f-ceb5-4a24-b1f5-7654679b5bb6" providerId="AD" clId="Web-{FAF1D7FE-101D-1F21-EE92-73C36C58D42E}" dt="2025-01-19T12:31:03.176" v="659" actId="20577"/>
          <ac:spMkLst>
            <pc:docMk/>
            <pc:sldMk cId="4175454848" sldId="272"/>
            <ac:spMk id="6" creationId="{9CAB869B-679A-262C-5014-25FC3D028C99}"/>
          </ac:spMkLst>
        </pc:spChg>
      </pc:sldChg>
      <pc:sldChg chg="addSp delSp modSp add replId">
        <pc:chgData name="심민" userId="S::tlaals44@suwon.ac.kr::5c130a5f-ceb5-4a24-b1f5-7654679b5bb6" providerId="AD" clId="Web-{FAF1D7FE-101D-1F21-EE92-73C36C58D42E}" dt="2025-01-19T12:33:27.874" v="731" actId="20577"/>
        <pc:sldMkLst>
          <pc:docMk/>
          <pc:sldMk cId="1634644567" sldId="273"/>
        </pc:sldMkLst>
        <pc:spChg chg="del">
          <ac:chgData name="심민" userId="S::tlaals44@suwon.ac.kr::5c130a5f-ceb5-4a24-b1f5-7654679b5bb6" providerId="AD" clId="Web-{FAF1D7FE-101D-1F21-EE92-73C36C58D42E}" dt="2025-01-19T12:32:25.526" v="686"/>
          <ac:spMkLst>
            <pc:docMk/>
            <pc:sldMk cId="1634644567" sldId="273"/>
            <ac:spMk id="2" creationId="{263B285F-2F80-0E35-ADB2-8A3D88E164FB}"/>
          </ac:spMkLst>
        </pc:spChg>
        <pc:spChg chg="add mod">
          <ac:chgData name="심민" userId="S::tlaals44@suwon.ac.kr::5c130a5f-ceb5-4a24-b1f5-7654679b5bb6" providerId="AD" clId="Web-{FAF1D7FE-101D-1F21-EE92-73C36C58D42E}" dt="2025-01-19T12:33:27.874" v="731" actId="20577"/>
          <ac:spMkLst>
            <pc:docMk/>
            <pc:sldMk cId="1634644567" sldId="273"/>
            <ac:spMk id="3" creationId="{FECA74EE-FD25-9ACF-0D37-12F159B9CBC9}"/>
          </ac:spMkLst>
        </pc:spChg>
        <pc:spChg chg="mod">
          <ac:chgData name="심민" userId="S::tlaals44@suwon.ac.kr::5c130a5f-ceb5-4a24-b1f5-7654679b5bb6" providerId="AD" clId="Web-{FAF1D7FE-101D-1F21-EE92-73C36C58D42E}" dt="2025-01-19T12:33:14.404" v="719" actId="20577"/>
          <ac:spMkLst>
            <pc:docMk/>
            <pc:sldMk cId="1634644567" sldId="273"/>
            <ac:spMk id="6" creationId="{9CAB869B-679A-262C-5014-25FC3D028C99}"/>
          </ac:spMkLst>
        </pc:spChg>
      </pc:sldChg>
      <pc:sldChg chg="modSp add replId">
        <pc:chgData name="심민" userId="S::tlaals44@suwon.ac.kr::5c130a5f-ceb5-4a24-b1f5-7654679b5bb6" providerId="AD" clId="Web-{FAF1D7FE-101D-1F21-EE92-73C36C58D42E}" dt="2025-01-19T12:36:58.485" v="814" actId="20577"/>
        <pc:sldMkLst>
          <pc:docMk/>
          <pc:sldMk cId="2103273205" sldId="274"/>
        </pc:sldMkLst>
        <pc:spChg chg="mod">
          <ac:chgData name="심민" userId="S::tlaals44@suwon.ac.kr::5c130a5f-ceb5-4a24-b1f5-7654679b5bb6" providerId="AD" clId="Web-{FAF1D7FE-101D-1F21-EE92-73C36C58D42E}" dt="2025-01-19T12:36:58.485" v="814" actId="20577"/>
          <ac:spMkLst>
            <pc:docMk/>
            <pc:sldMk cId="2103273205" sldId="274"/>
            <ac:spMk id="3" creationId="{FECA74EE-FD25-9ACF-0D37-12F159B9CBC9}"/>
          </ac:spMkLst>
        </pc:spChg>
        <pc:spChg chg="mod">
          <ac:chgData name="심민" userId="S::tlaals44@suwon.ac.kr::5c130a5f-ceb5-4a24-b1f5-7654679b5bb6" providerId="AD" clId="Web-{FAF1D7FE-101D-1F21-EE92-73C36C58D42E}" dt="2025-01-19T12:34:56.724" v="769" actId="20577"/>
          <ac:spMkLst>
            <pc:docMk/>
            <pc:sldMk cId="2103273205" sldId="274"/>
            <ac:spMk id="6" creationId="{9CAB869B-679A-262C-5014-25FC3D028C99}"/>
          </ac:spMkLst>
        </pc:spChg>
      </pc:sldChg>
      <pc:sldChg chg="addSp delSp modSp add del replId">
        <pc:chgData name="심민" userId="S::tlaals44@suwon.ac.kr::5c130a5f-ceb5-4a24-b1f5-7654679b5bb6" providerId="AD" clId="Web-{FAF1D7FE-101D-1F21-EE92-73C36C58D42E}" dt="2025-01-19T12:40:52.664" v="953"/>
        <pc:sldMkLst>
          <pc:docMk/>
          <pc:sldMk cId="2606006616" sldId="275"/>
        </pc:sldMkLst>
        <pc:spChg chg="add mod">
          <ac:chgData name="심민" userId="S::tlaals44@suwon.ac.kr::5c130a5f-ceb5-4a24-b1f5-7654679b5bb6" providerId="AD" clId="Web-{FAF1D7FE-101D-1F21-EE92-73C36C58D42E}" dt="2025-01-19T12:39:30.471" v="919" actId="20577"/>
          <ac:spMkLst>
            <pc:docMk/>
            <pc:sldMk cId="2606006616" sldId="275"/>
            <ac:spMk id="2" creationId="{4399CB72-15EF-1221-4175-269C4E48912B}"/>
          </ac:spMkLst>
        </pc:spChg>
        <pc:spChg chg="del mod">
          <ac:chgData name="심민" userId="S::tlaals44@suwon.ac.kr::5c130a5f-ceb5-4a24-b1f5-7654679b5bb6" providerId="AD" clId="Web-{FAF1D7FE-101D-1F21-EE92-73C36C58D42E}" dt="2025-01-19T12:37:26.190" v="823"/>
          <ac:spMkLst>
            <pc:docMk/>
            <pc:sldMk cId="2606006616" sldId="275"/>
            <ac:spMk id="3" creationId="{FECA74EE-FD25-9ACF-0D37-12F159B9CBC9}"/>
          </ac:spMkLst>
        </pc:spChg>
        <pc:spChg chg="add del">
          <ac:chgData name="심민" userId="S::tlaals44@suwon.ac.kr::5c130a5f-ceb5-4a24-b1f5-7654679b5bb6" providerId="AD" clId="Web-{FAF1D7FE-101D-1F21-EE92-73C36C58D42E}" dt="2025-01-19T12:38:57.123" v="868"/>
          <ac:spMkLst>
            <pc:docMk/>
            <pc:sldMk cId="2606006616" sldId="275"/>
            <ac:spMk id="4" creationId="{5E8212EF-4666-B9D5-1C60-30CAF3F207B7}"/>
          </ac:spMkLst>
        </pc:spChg>
        <pc:spChg chg="mod">
          <ac:chgData name="심민" userId="S::tlaals44@suwon.ac.kr::5c130a5f-ceb5-4a24-b1f5-7654679b5bb6" providerId="AD" clId="Web-{FAF1D7FE-101D-1F21-EE92-73C36C58D42E}" dt="2025-01-19T12:37:18.971" v="821" actId="20577"/>
          <ac:spMkLst>
            <pc:docMk/>
            <pc:sldMk cId="2606006616" sldId="275"/>
            <ac:spMk id="5" creationId="{CF3C9E45-173E-EA6A-B6C3-3E5FFD3D1F5D}"/>
          </ac:spMkLst>
        </pc:spChg>
        <pc:spChg chg="mod">
          <ac:chgData name="심민" userId="S::tlaals44@suwon.ac.kr::5c130a5f-ceb5-4a24-b1f5-7654679b5bb6" providerId="AD" clId="Web-{FAF1D7FE-101D-1F21-EE92-73C36C58D42E}" dt="2025-01-19T12:38:16.386" v="840" actId="20577"/>
          <ac:spMkLst>
            <pc:docMk/>
            <pc:sldMk cId="2606006616" sldId="275"/>
            <ac:spMk id="6" creationId="{9CAB869B-679A-262C-5014-25FC3D028C99}"/>
          </ac:spMkLst>
        </pc:spChg>
      </pc:sldChg>
      <pc:sldChg chg="addSp delSp modSp add replId">
        <pc:chgData name="심민" userId="S::tlaals44@suwon.ac.kr::5c130a5f-ceb5-4a24-b1f5-7654679b5bb6" providerId="AD" clId="Web-{FAF1D7FE-101D-1F21-EE92-73C36C58D42E}" dt="2025-01-19T12:45:03.079" v="1025" actId="20577"/>
        <pc:sldMkLst>
          <pc:docMk/>
          <pc:sldMk cId="1278053369" sldId="276"/>
        </pc:sldMkLst>
        <pc:spChg chg="del">
          <ac:chgData name="심민" userId="S::tlaals44@suwon.ac.kr::5c130a5f-ceb5-4a24-b1f5-7654679b5bb6" providerId="AD" clId="Web-{FAF1D7FE-101D-1F21-EE92-73C36C58D42E}" dt="2025-01-19T12:39:37.737" v="921"/>
          <ac:spMkLst>
            <pc:docMk/>
            <pc:sldMk cId="1278053369" sldId="276"/>
            <ac:spMk id="2" creationId="{4399CB72-15EF-1221-4175-269C4E48912B}"/>
          </ac:spMkLst>
        </pc:spChg>
        <pc:spChg chg="add mod">
          <ac:chgData name="심민" userId="S::tlaals44@suwon.ac.kr::5c130a5f-ceb5-4a24-b1f5-7654679b5bb6" providerId="AD" clId="Web-{FAF1D7FE-101D-1F21-EE92-73C36C58D42E}" dt="2025-01-19T12:42:08.013" v="973" actId="20577"/>
          <ac:spMkLst>
            <pc:docMk/>
            <pc:sldMk cId="1278053369" sldId="276"/>
            <ac:spMk id="3" creationId="{807905A3-9842-608B-7F3D-2437B02D953B}"/>
          </ac:spMkLst>
        </pc:spChg>
        <pc:spChg chg="add del">
          <ac:chgData name="심민" userId="S::tlaals44@suwon.ac.kr::5c130a5f-ceb5-4a24-b1f5-7654679b5bb6" providerId="AD" clId="Web-{FAF1D7FE-101D-1F21-EE92-73C36C58D42E}" dt="2025-01-19T12:42:47.375" v="975"/>
          <ac:spMkLst>
            <pc:docMk/>
            <pc:sldMk cId="1278053369" sldId="276"/>
            <ac:spMk id="4" creationId="{3DD238EE-364E-E901-021C-B25BFFFDA1B6}"/>
          </ac:spMkLst>
        </pc:spChg>
        <pc:spChg chg="mod">
          <ac:chgData name="심민" userId="S::tlaals44@suwon.ac.kr::5c130a5f-ceb5-4a24-b1f5-7654679b5bb6" providerId="AD" clId="Web-{FAF1D7FE-101D-1F21-EE92-73C36C58D42E}" dt="2025-01-19T12:45:03.079" v="1025" actId="20577"/>
          <ac:spMkLst>
            <pc:docMk/>
            <pc:sldMk cId="1278053369" sldId="276"/>
            <ac:spMk id="5" creationId="{CF3C9E45-173E-EA6A-B6C3-3E5FFD3D1F5D}"/>
          </ac:spMkLst>
        </pc:spChg>
        <pc:spChg chg="mod">
          <ac:chgData name="심민" userId="S::tlaals44@suwon.ac.kr::5c130a5f-ceb5-4a24-b1f5-7654679b5bb6" providerId="AD" clId="Web-{FAF1D7FE-101D-1F21-EE92-73C36C58D42E}" dt="2025-01-19T12:40:37.538" v="950" actId="20577"/>
          <ac:spMkLst>
            <pc:docMk/>
            <pc:sldMk cId="1278053369" sldId="276"/>
            <ac:spMk id="6" creationId="{9CAB869B-679A-262C-5014-25FC3D028C99}"/>
          </ac:spMkLst>
        </pc:spChg>
      </pc:sldChg>
      <pc:sldChg chg="add del replId">
        <pc:chgData name="심민" userId="S::tlaals44@suwon.ac.kr::5c130a5f-ceb5-4a24-b1f5-7654679b5bb6" providerId="AD" clId="Web-{FAF1D7FE-101D-1F21-EE92-73C36C58D42E}" dt="2025-01-19T12:39:06.749" v="894"/>
        <pc:sldMkLst>
          <pc:docMk/>
          <pc:sldMk cId="1476704780" sldId="276"/>
        </pc:sldMkLst>
      </pc:sldChg>
      <pc:sldChg chg="modSp add ord replId">
        <pc:chgData name="심민" userId="S::tlaals44@suwon.ac.kr::5c130a5f-ceb5-4a24-b1f5-7654679b5bb6" providerId="AD" clId="Web-{FAF1D7FE-101D-1F21-EE92-73C36C58D42E}" dt="2025-01-19T12:44:59.672" v="1023" actId="20577"/>
        <pc:sldMkLst>
          <pc:docMk/>
          <pc:sldMk cId="2418762629" sldId="277"/>
        </pc:sldMkLst>
        <pc:spChg chg="mod">
          <ac:chgData name="심민" userId="S::tlaals44@suwon.ac.kr::5c130a5f-ceb5-4a24-b1f5-7654679b5bb6" providerId="AD" clId="Web-{FAF1D7FE-101D-1F21-EE92-73C36C58D42E}" dt="2025-01-19T12:44:59.672" v="1023" actId="20577"/>
          <ac:spMkLst>
            <pc:docMk/>
            <pc:sldMk cId="2418762629" sldId="277"/>
            <ac:spMk id="5" creationId="{CF3C9E45-173E-EA6A-B6C3-3E5FFD3D1F5D}"/>
          </ac:spMkLst>
        </pc:spChg>
      </pc:sldChg>
      <pc:sldChg chg="delSp modSp add replId">
        <pc:chgData name="심민" userId="S::tlaals44@suwon.ac.kr::5c130a5f-ceb5-4a24-b1f5-7654679b5bb6" providerId="AD" clId="Web-{FAF1D7FE-101D-1F21-EE92-73C36C58D42E}" dt="2025-01-19T12:45:06.563" v="1028" actId="20577"/>
        <pc:sldMkLst>
          <pc:docMk/>
          <pc:sldMk cId="288911480" sldId="278"/>
        </pc:sldMkLst>
        <pc:spChg chg="del">
          <ac:chgData name="심민" userId="S::tlaals44@suwon.ac.kr::5c130a5f-ceb5-4a24-b1f5-7654679b5bb6" providerId="AD" clId="Web-{FAF1D7FE-101D-1F21-EE92-73C36C58D42E}" dt="2025-01-19T12:42:53.766" v="977"/>
          <ac:spMkLst>
            <pc:docMk/>
            <pc:sldMk cId="288911480" sldId="278"/>
            <ac:spMk id="3" creationId="{807905A3-9842-608B-7F3D-2437B02D953B}"/>
          </ac:spMkLst>
        </pc:spChg>
        <pc:spChg chg="mod">
          <ac:chgData name="심민" userId="S::tlaals44@suwon.ac.kr::5c130a5f-ceb5-4a24-b1f5-7654679b5bb6" providerId="AD" clId="Web-{FAF1D7FE-101D-1F21-EE92-73C36C58D42E}" dt="2025-01-19T12:45:06.563" v="1028" actId="20577"/>
          <ac:spMkLst>
            <pc:docMk/>
            <pc:sldMk cId="288911480" sldId="278"/>
            <ac:spMk id="5" creationId="{CF3C9E45-173E-EA6A-B6C3-3E5FFD3D1F5D}"/>
          </ac:spMkLst>
        </pc:spChg>
        <pc:spChg chg="mod">
          <ac:chgData name="심민" userId="S::tlaals44@suwon.ac.kr::5c130a5f-ceb5-4a24-b1f5-7654679b5bb6" providerId="AD" clId="Web-{FAF1D7FE-101D-1F21-EE92-73C36C58D42E}" dt="2025-01-19T12:44:07.052" v="1013" actId="20577"/>
          <ac:spMkLst>
            <pc:docMk/>
            <pc:sldMk cId="288911480" sldId="278"/>
            <ac:spMk id="6" creationId="{9CAB869B-679A-262C-5014-25FC3D028C99}"/>
          </ac:spMkLst>
        </pc:spChg>
      </pc:sldChg>
      <pc:sldChg chg="new del">
        <pc:chgData name="심민" userId="S::tlaals44@suwon.ac.kr::5c130a5f-ceb5-4a24-b1f5-7654679b5bb6" providerId="AD" clId="Web-{FAF1D7FE-101D-1F21-EE92-73C36C58D42E}" dt="2025-01-19T12:44:43.921" v="1015"/>
        <pc:sldMkLst>
          <pc:docMk/>
          <pc:sldMk cId="3461515909" sldId="279"/>
        </pc:sldMkLst>
      </pc:sldChg>
      <pc:sldChg chg="addSp modSp add replId">
        <pc:chgData name="심민" userId="S::tlaals44@suwon.ac.kr::5c130a5f-ceb5-4a24-b1f5-7654679b5bb6" providerId="AD" clId="Web-{FAF1D7FE-101D-1F21-EE92-73C36C58D42E}" dt="2025-01-19T12:47:46.840" v="1094" actId="20577"/>
        <pc:sldMkLst>
          <pc:docMk/>
          <pc:sldMk cId="3465703390" sldId="279"/>
        </pc:sldMkLst>
        <pc:spChg chg="add mod">
          <ac:chgData name="심민" userId="S::tlaals44@suwon.ac.kr::5c130a5f-ceb5-4a24-b1f5-7654679b5bb6" providerId="AD" clId="Web-{FAF1D7FE-101D-1F21-EE92-73C36C58D42E}" dt="2025-01-19T12:47:46.840" v="1094" actId="20577"/>
          <ac:spMkLst>
            <pc:docMk/>
            <pc:sldMk cId="3465703390" sldId="279"/>
            <ac:spMk id="2" creationId="{BC5D40F6-5798-9C7F-EF1D-821E8EDE0DF9}"/>
          </ac:spMkLst>
        </pc:spChg>
        <pc:spChg chg="mod">
          <ac:chgData name="심민" userId="S::tlaals44@suwon.ac.kr::5c130a5f-ceb5-4a24-b1f5-7654679b5bb6" providerId="AD" clId="Web-{FAF1D7FE-101D-1F21-EE92-73C36C58D42E}" dt="2025-01-19T12:44:52.828" v="1020" actId="20577"/>
          <ac:spMkLst>
            <pc:docMk/>
            <pc:sldMk cId="3465703390" sldId="279"/>
            <ac:spMk id="5" creationId="{CF3C9E45-173E-EA6A-B6C3-3E5FFD3D1F5D}"/>
          </ac:spMkLst>
        </pc:spChg>
        <pc:spChg chg="mod">
          <ac:chgData name="심민" userId="S::tlaals44@suwon.ac.kr::5c130a5f-ceb5-4a24-b1f5-7654679b5bb6" providerId="AD" clId="Web-{FAF1D7FE-101D-1F21-EE92-73C36C58D42E}" dt="2025-01-19T12:46:36.898" v="1063" actId="20577"/>
          <ac:spMkLst>
            <pc:docMk/>
            <pc:sldMk cId="3465703390" sldId="279"/>
            <ac:spMk id="6" creationId="{9CAB869B-679A-262C-5014-25FC3D028C99}"/>
          </ac:spMkLst>
        </pc:spChg>
      </pc:sldChg>
      <pc:sldChg chg="addSp delSp modSp add replId">
        <pc:chgData name="심민" userId="S::tlaals44@suwon.ac.kr::5c130a5f-ceb5-4a24-b1f5-7654679b5bb6" providerId="AD" clId="Web-{FAF1D7FE-101D-1F21-EE92-73C36C58D42E}" dt="2025-01-19T12:50:02.271" v="1135" actId="20577"/>
        <pc:sldMkLst>
          <pc:docMk/>
          <pc:sldMk cId="1439462620" sldId="280"/>
        </pc:sldMkLst>
        <pc:spChg chg="del">
          <ac:chgData name="심민" userId="S::tlaals44@suwon.ac.kr::5c130a5f-ceb5-4a24-b1f5-7654679b5bb6" providerId="AD" clId="Web-{FAF1D7FE-101D-1F21-EE92-73C36C58D42E}" dt="2025-01-19T12:48:25.218" v="1100"/>
          <ac:spMkLst>
            <pc:docMk/>
            <pc:sldMk cId="1439462620" sldId="280"/>
            <ac:spMk id="2" creationId="{BC5D40F6-5798-9C7F-EF1D-821E8EDE0DF9}"/>
          </ac:spMkLst>
        </pc:spChg>
        <pc:spChg chg="add mod">
          <ac:chgData name="심민" userId="S::tlaals44@suwon.ac.kr::5c130a5f-ceb5-4a24-b1f5-7654679b5bb6" providerId="AD" clId="Web-{FAF1D7FE-101D-1F21-EE92-73C36C58D42E}" dt="2025-01-19T12:50:02.271" v="1135" actId="20577"/>
          <ac:spMkLst>
            <pc:docMk/>
            <pc:sldMk cId="1439462620" sldId="280"/>
            <ac:spMk id="3" creationId="{07C63212-ACCB-1338-1DB3-1F85E74DD363}"/>
          </ac:spMkLst>
        </pc:spChg>
        <pc:spChg chg="mod">
          <ac:chgData name="심민" userId="S::tlaals44@suwon.ac.kr::5c130a5f-ceb5-4a24-b1f5-7654679b5bb6" providerId="AD" clId="Web-{FAF1D7FE-101D-1F21-EE92-73C36C58D42E}" dt="2025-01-19T12:48:21.795" v="1099" actId="20577"/>
          <ac:spMkLst>
            <pc:docMk/>
            <pc:sldMk cId="1439462620" sldId="280"/>
            <ac:spMk id="5" creationId="{CF3C9E45-173E-EA6A-B6C3-3E5FFD3D1F5D}"/>
          </ac:spMkLst>
        </pc:spChg>
        <pc:spChg chg="mod">
          <ac:chgData name="심민" userId="S::tlaals44@suwon.ac.kr::5c130a5f-ceb5-4a24-b1f5-7654679b5bb6" providerId="AD" clId="Web-{FAF1D7FE-101D-1F21-EE92-73C36C58D42E}" dt="2025-01-19T12:48:49.485" v="1111" actId="20577"/>
          <ac:spMkLst>
            <pc:docMk/>
            <pc:sldMk cId="1439462620" sldId="280"/>
            <ac:spMk id="6" creationId="{9CAB869B-679A-262C-5014-25FC3D028C99}"/>
          </ac:spMkLst>
        </pc:spChg>
      </pc:sldChg>
      <pc:sldChg chg="addSp delSp modSp add replId">
        <pc:chgData name="심민" userId="S::tlaals44@suwon.ac.kr::5c130a5f-ceb5-4a24-b1f5-7654679b5bb6" providerId="AD" clId="Web-{FAF1D7FE-101D-1F21-EE92-73C36C58D42E}" dt="2025-01-19T12:53:10.409" v="1197" actId="20577"/>
        <pc:sldMkLst>
          <pc:docMk/>
          <pc:sldMk cId="1639340507" sldId="281"/>
        </pc:sldMkLst>
        <pc:spChg chg="add mod">
          <ac:chgData name="심민" userId="S::tlaals44@suwon.ac.kr::5c130a5f-ceb5-4a24-b1f5-7654679b5bb6" providerId="AD" clId="Web-{FAF1D7FE-101D-1F21-EE92-73C36C58D42E}" dt="2025-01-19T12:53:10.409" v="1197" actId="20577"/>
          <ac:spMkLst>
            <pc:docMk/>
            <pc:sldMk cId="1639340507" sldId="281"/>
            <ac:spMk id="2" creationId="{E7516DB1-BD58-1AE6-D926-3E7508747A21}"/>
          </ac:spMkLst>
        </pc:spChg>
        <pc:spChg chg="del">
          <ac:chgData name="심민" userId="S::tlaals44@suwon.ac.kr::5c130a5f-ceb5-4a24-b1f5-7654679b5bb6" providerId="AD" clId="Web-{FAF1D7FE-101D-1F21-EE92-73C36C58D42E}" dt="2025-01-19T12:50:20.413" v="1137"/>
          <ac:spMkLst>
            <pc:docMk/>
            <pc:sldMk cId="1639340507" sldId="281"/>
            <ac:spMk id="3" creationId="{07C63212-ACCB-1338-1DB3-1F85E74DD363}"/>
          </ac:spMkLst>
        </pc:spChg>
        <pc:spChg chg="mod">
          <ac:chgData name="심민" userId="S::tlaals44@suwon.ac.kr::5c130a5f-ceb5-4a24-b1f5-7654679b5bb6" providerId="AD" clId="Web-{FAF1D7FE-101D-1F21-EE92-73C36C58D42E}" dt="2025-01-19T12:53:03.424" v="1192" actId="1076"/>
          <ac:spMkLst>
            <pc:docMk/>
            <pc:sldMk cId="1639340507" sldId="281"/>
            <ac:spMk id="6" creationId="{9CAB869B-679A-262C-5014-25FC3D028C99}"/>
          </ac:spMkLst>
        </pc:spChg>
      </pc:sldChg>
      <pc:sldChg chg="delSp new del">
        <pc:chgData name="심민" userId="S::tlaals44@suwon.ac.kr::5c130a5f-ceb5-4a24-b1f5-7654679b5bb6" providerId="AD" clId="Web-{FAF1D7FE-101D-1F21-EE92-73C36C58D42E}" dt="2025-01-19T12:53:45.677" v="1201"/>
        <pc:sldMkLst>
          <pc:docMk/>
          <pc:sldMk cId="3779288962" sldId="282"/>
        </pc:sldMkLst>
        <pc:spChg chg="del">
          <ac:chgData name="심민" userId="S::tlaals44@suwon.ac.kr::5c130a5f-ceb5-4a24-b1f5-7654679b5bb6" providerId="AD" clId="Web-{FAF1D7FE-101D-1F21-EE92-73C36C58D42E}" dt="2025-01-19T12:53:17.425" v="1200"/>
          <ac:spMkLst>
            <pc:docMk/>
            <pc:sldMk cId="3779288962" sldId="282"/>
            <ac:spMk id="2" creationId="{926CD30F-517C-BC5E-4896-F3A6A185BF40}"/>
          </ac:spMkLst>
        </pc:spChg>
        <pc:spChg chg="del">
          <ac:chgData name="심민" userId="S::tlaals44@suwon.ac.kr::5c130a5f-ceb5-4a24-b1f5-7654679b5bb6" providerId="AD" clId="Web-{FAF1D7FE-101D-1F21-EE92-73C36C58D42E}" dt="2025-01-19T12:53:17.425" v="1199"/>
          <ac:spMkLst>
            <pc:docMk/>
            <pc:sldMk cId="3779288962" sldId="282"/>
            <ac:spMk id="3" creationId="{B4BA8F6C-EE6D-8D25-58D2-2A5E59CFD38B}"/>
          </ac:spMkLst>
        </pc:spChg>
      </pc:sldChg>
      <pc:sldChg chg="addSp delSp modSp add replId">
        <pc:chgData name="심민" userId="S::tlaals44@suwon.ac.kr::5c130a5f-ceb5-4a24-b1f5-7654679b5bb6" providerId="AD" clId="Web-{FAF1D7FE-101D-1F21-EE92-73C36C58D42E}" dt="2025-01-19T12:56:26.427" v="1231" actId="20577"/>
        <pc:sldMkLst>
          <pc:docMk/>
          <pc:sldMk cId="3970316285" sldId="282"/>
        </pc:sldMkLst>
        <pc:spChg chg="del">
          <ac:chgData name="심민" userId="S::tlaals44@suwon.ac.kr::5c130a5f-ceb5-4a24-b1f5-7654679b5bb6" providerId="AD" clId="Web-{FAF1D7FE-101D-1F21-EE92-73C36C58D42E}" dt="2025-01-19T12:53:56.475" v="1206"/>
          <ac:spMkLst>
            <pc:docMk/>
            <pc:sldMk cId="3970316285" sldId="282"/>
            <ac:spMk id="2" creationId="{E7516DB1-BD58-1AE6-D926-3E7508747A21}"/>
          </ac:spMkLst>
        </pc:spChg>
        <pc:spChg chg="add mod">
          <ac:chgData name="심민" userId="S::tlaals44@suwon.ac.kr::5c130a5f-ceb5-4a24-b1f5-7654679b5bb6" providerId="AD" clId="Web-{FAF1D7FE-101D-1F21-EE92-73C36C58D42E}" dt="2025-01-19T12:56:26.427" v="1231" actId="20577"/>
          <ac:spMkLst>
            <pc:docMk/>
            <pc:sldMk cId="3970316285" sldId="282"/>
            <ac:spMk id="3" creationId="{0D18EBFE-6D90-C86A-962E-15A5077FC698}"/>
          </ac:spMkLst>
        </pc:spChg>
        <pc:spChg chg="mod">
          <ac:chgData name="심민" userId="S::tlaals44@suwon.ac.kr::5c130a5f-ceb5-4a24-b1f5-7654679b5bb6" providerId="AD" clId="Web-{FAF1D7FE-101D-1F21-EE92-73C36C58D42E}" dt="2025-01-19T12:53:55.022" v="1205" actId="20577"/>
          <ac:spMkLst>
            <pc:docMk/>
            <pc:sldMk cId="3970316285" sldId="282"/>
            <ac:spMk id="5" creationId="{CF3C9E45-173E-EA6A-B6C3-3E5FFD3D1F5D}"/>
          </ac:spMkLst>
        </pc:spChg>
        <pc:spChg chg="mod">
          <ac:chgData name="심민" userId="S::tlaals44@suwon.ac.kr::5c130a5f-ceb5-4a24-b1f5-7654679b5bb6" providerId="AD" clId="Web-{FAF1D7FE-101D-1F21-EE92-73C36C58D42E}" dt="2025-01-19T12:54:18.726" v="1216" actId="20577"/>
          <ac:spMkLst>
            <pc:docMk/>
            <pc:sldMk cId="3970316285" sldId="282"/>
            <ac:spMk id="6" creationId="{9CAB869B-679A-262C-5014-25FC3D028C99}"/>
          </ac:spMkLst>
        </pc:spChg>
      </pc:sldChg>
      <pc:sldChg chg="delSp modSp add replId">
        <pc:chgData name="심민" userId="S::tlaals44@suwon.ac.kr::5c130a5f-ceb5-4a24-b1f5-7654679b5bb6" providerId="AD" clId="Web-{FAF1D7FE-101D-1F21-EE92-73C36C58D42E}" dt="2025-01-19T12:58:18.765" v="1315" actId="20577"/>
        <pc:sldMkLst>
          <pc:docMk/>
          <pc:sldMk cId="2616329942" sldId="283"/>
        </pc:sldMkLst>
        <pc:spChg chg="del">
          <ac:chgData name="심민" userId="S::tlaals44@suwon.ac.kr::5c130a5f-ceb5-4a24-b1f5-7654679b5bb6" providerId="AD" clId="Web-{FAF1D7FE-101D-1F21-EE92-73C36C58D42E}" dt="2025-01-19T12:56:33.380" v="1233"/>
          <ac:spMkLst>
            <pc:docMk/>
            <pc:sldMk cId="2616329942" sldId="283"/>
            <ac:spMk id="3" creationId="{0D18EBFE-6D90-C86A-962E-15A5077FC698}"/>
          </ac:spMkLst>
        </pc:spChg>
        <pc:spChg chg="mod">
          <ac:chgData name="심민" userId="S::tlaals44@suwon.ac.kr::5c130a5f-ceb5-4a24-b1f5-7654679b5bb6" providerId="AD" clId="Web-{FAF1D7FE-101D-1F21-EE92-73C36C58D42E}" dt="2025-01-19T12:58:18.765" v="1315" actId="20577"/>
          <ac:spMkLst>
            <pc:docMk/>
            <pc:sldMk cId="2616329942" sldId="283"/>
            <ac:spMk id="6" creationId="{9CAB869B-679A-262C-5014-25FC3D028C99}"/>
          </ac:spMkLst>
        </pc:spChg>
      </pc:sldChg>
      <pc:sldChg chg="modSp add replId">
        <pc:chgData name="심민" userId="S::tlaals44@suwon.ac.kr::5c130a5f-ceb5-4a24-b1f5-7654679b5bb6" providerId="AD" clId="Web-{FAF1D7FE-101D-1F21-EE92-73C36C58D42E}" dt="2025-01-19T13:02:58.581" v="1411" actId="20577"/>
        <pc:sldMkLst>
          <pc:docMk/>
          <pc:sldMk cId="2556339475" sldId="284"/>
        </pc:sldMkLst>
        <pc:spChg chg="mod">
          <ac:chgData name="심민" userId="S::tlaals44@suwon.ac.kr::5c130a5f-ceb5-4a24-b1f5-7654679b5bb6" providerId="AD" clId="Web-{FAF1D7FE-101D-1F21-EE92-73C36C58D42E}" dt="2025-01-19T13:02:58.581" v="1411" actId="20577"/>
          <ac:spMkLst>
            <pc:docMk/>
            <pc:sldMk cId="2556339475" sldId="284"/>
            <ac:spMk id="6" creationId="{9CAB869B-679A-262C-5014-25FC3D028C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2025-01-19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795C5-EB64-8644-A1DB-83EF6BEC4710}"/>
              </a:ext>
            </a:extLst>
          </p:cNvPr>
          <p:cNvSpPr txBox="1"/>
          <p:nvPr/>
        </p:nvSpPr>
        <p:spPr>
          <a:xfrm>
            <a:off x="3887370" y="2916850"/>
            <a:ext cx="4422609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0" b="1" noProof="1">
                <a:ea typeface="맑은 고딕"/>
              </a:rPr>
              <a:t>OSI 7 Layer</a:t>
            </a:r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3C9E45-173E-EA6A-B6C3-3E5FFD3D1F5D}"/>
              </a:ext>
            </a:extLst>
          </p:cNvPr>
          <p:cNvSpPr txBox="1"/>
          <p:nvPr/>
        </p:nvSpPr>
        <p:spPr>
          <a:xfrm>
            <a:off x="2086025" y="312546"/>
            <a:ext cx="8023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1계층(물리)</a:t>
            </a:r>
            <a:endParaRPr lang="ko-KR" alt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B869B-679A-262C-5014-25FC3D028C99}"/>
              </a:ext>
            </a:extLst>
          </p:cNvPr>
          <p:cNvSpPr txBox="1"/>
          <p:nvPr/>
        </p:nvSpPr>
        <p:spPr>
          <a:xfrm>
            <a:off x="2086024" y="1711153"/>
            <a:ext cx="8023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전기신호 보내는게 다임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9E86C-3AB5-9112-8766-43FBF45AF39E}"/>
              </a:ext>
            </a:extLst>
          </p:cNvPr>
          <p:cNvSpPr txBox="1"/>
          <p:nvPr/>
        </p:nvSpPr>
        <p:spPr>
          <a:xfrm>
            <a:off x="2086023" y="2762519"/>
            <a:ext cx="802390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전기를 </a:t>
            </a:r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비트화</a:t>
            </a:r>
            <a:r>
              <a:rPr lang="en-US" altLang="ko-KR" sz="4000" b="1" noProof="1">
                <a:ea typeface="맑은 고딕"/>
              </a:rPr>
              <a:t>(0 또는 1)로 </a:t>
            </a:r>
            <a:endParaRPr lang="ko-KR" altLang="en-US"/>
          </a:p>
          <a:p>
            <a:pPr algn="ctr"/>
            <a:r>
              <a:rPr lang="en-US" altLang="ko-KR" sz="4000" b="1" noProof="1">
                <a:ea typeface="맑은 고딕"/>
              </a:rPr>
              <a:t>바꾸는게 끝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3FCF41-8BE1-3545-F5FF-984954CF4290}"/>
              </a:ext>
            </a:extLst>
          </p:cNvPr>
          <p:cNvSpPr txBox="1"/>
          <p:nvPr/>
        </p:nvSpPr>
        <p:spPr>
          <a:xfrm>
            <a:off x="2086024" y="4267229"/>
            <a:ext cx="802390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전기 보내려면 뭐 필요함?</a:t>
            </a:r>
            <a:endParaRPr lang="ko-KR"/>
          </a:p>
          <a:p>
            <a:pPr algn="ctr"/>
            <a:r>
              <a:rPr lang="en-US" altLang="ko-KR" sz="4000" b="1" noProof="1">
                <a:ea typeface="맑은 고딕"/>
              </a:rPr>
              <a:t>바로 전선임</a:t>
            </a:r>
          </a:p>
          <a:p>
            <a:pPr algn="ctr"/>
            <a:r>
              <a:rPr lang="en-US" altLang="ko-KR" sz="4000" b="1" noProof="1">
                <a:ea typeface="맑은 고딕"/>
              </a:rPr>
              <a:t>그래서 1계층은 </a:t>
            </a:r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케이블</a:t>
            </a:r>
            <a:r>
              <a:rPr lang="en-US" altLang="ko-KR" sz="4000" b="1" noProof="1">
                <a:ea typeface="맑은 고딕"/>
              </a:rPr>
              <a:t> 쓰는거임</a:t>
            </a:r>
          </a:p>
        </p:txBody>
      </p:sp>
    </p:spTree>
    <p:extLst>
      <p:ext uri="{BB962C8B-B14F-4D97-AF65-F5344CB8AC3E}">
        <p14:creationId xmlns:p14="http://schemas.microsoft.com/office/powerpoint/2010/main" val="412112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3C9E45-173E-EA6A-B6C3-3E5FFD3D1F5D}"/>
              </a:ext>
            </a:extLst>
          </p:cNvPr>
          <p:cNvSpPr txBox="1"/>
          <p:nvPr/>
        </p:nvSpPr>
        <p:spPr>
          <a:xfrm>
            <a:off x="2086025" y="312546"/>
            <a:ext cx="8023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1계층(물리)</a:t>
            </a:r>
            <a:endParaRPr lang="ko-KR" alt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B869B-679A-262C-5014-25FC3D028C99}"/>
              </a:ext>
            </a:extLst>
          </p:cNvPr>
          <p:cNvSpPr txBox="1"/>
          <p:nvPr/>
        </p:nvSpPr>
        <p:spPr>
          <a:xfrm>
            <a:off x="2086024" y="1711153"/>
            <a:ext cx="802390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그래서 장비 </a:t>
            </a:r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케이블</a:t>
            </a:r>
            <a:r>
              <a:rPr lang="en-US" altLang="ko-KR" sz="4000" b="1" noProof="1">
                <a:ea typeface="맑은 고딕"/>
              </a:rPr>
              <a:t> 말고</a:t>
            </a:r>
            <a:endParaRPr lang="ko-KR"/>
          </a:p>
          <a:p>
            <a:pPr algn="ctr"/>
            <a:r>
              <a:rPr lang="en-US" altLang="ko-KR" sz="4000" b="1" noProof="1">
                <a:ea typeface="맑은 고딕"/>
              </a:rPr>
              <a:t>또 뭐씀?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380E41-2451-A5FD-1B67-30363B011DF8}"/>
              </a:ext>
            </a:extLst>
          </p:cNvPr>
          <p:cNvSpPr txBox="1"/>
          <p:nvPr/>
        </p:nvSpPr>
        <p:spPr>
          <a:xfrm>
            <a:off x="2086023" y="3428064"/>
            <a:ext cx="802390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리피터</a:t>
            </a:r>
            <a:r>
              <a:rPr lang="en-US" altLang="ko-KR" sz="4000" b="1" noProof="1">
                <a:ea typeface="맑은 고딕"/>
              </a:rPr>
              <a:t>랑 </a:t>
            </a:r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허브</a:t>
            </a:r>
            <a:r>
              <a:rPr lang="en-US" altLang="ko-KR" sz="4000" b="1" noProof="1">
                <a:ea typeface="맑은 고딕"/>
              </a:rPr>
              <a:t>임</a:t>
            </a:r>
            <a:endParaRPr lang="ko-KR"/>
          </a:p>
          <a:p>
            <a:pPr algn="ctr"/>
            <a:r>
              <a:rPr lang="en-US" altLang="ko-KR" sz="4000" b="1" noProof="1">
                <a:ea typeface="맑은 고딕"/>
              </a:rPr>
              <a:t>신호 증폭하거나 복제 및 전달하는 얘들임</a:t>
            </a:r>
          </a:p>
        </p:txBody>
      </p:sp>
    </p:spTree>
    <p:extLst>
      <p:ext uri="{BB962C8B-B14F-4D97-AF65-F5344CB8AC3E}">
        <p14:creationId xmlns:p14="http://schemas.microsoft.com/office/powerpoint/2010/main" val="485209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3C9E45-173E-EA6A-B6C3-3E5FFD3D1F5D}"/>
              </a:ext>
            </a:extLst>
          </p:cNvPr>
          <p:cNvSpPr txBox="1"/>
          <p:nvPr/>
        </p:nvSpPr>
        <p:spPr>
          <a:xfrm>
            <a:off x="2086025" y="312546"/>
            <a:ext cx="8023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2계층(데이터링크)</a:t>
            </a:r>
            <a:endParaRPr lang="ko-KR" alt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B869B-679A-262C-5014-25FC3D028C99}"/>
              </a:ext>
            </a:extLst>
          </p:cNvPr>
          <p:cNvSpPr txBox="1"/>
          <p:nvPr/>
        </p:nvSpPr>
        <p:spPr>
          <a:xfrm>
            <a:off x="2086024" y="1711153"/>
            <a:ext cx="802390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1계층에서 비트로 데이터 받았음</a:t>
            </a:r>
            <a:endParaRPr lang="ko-KR"/>
          </a:p>
          <a:p>
            <a:pPr algn="ctr"/>
            <a:r>
              <a:rPr lang="en-US" altLang="ko-KR" sz="4000" b="1" noProof="1">
                <a:ea typeface="맑은 고딕"/>
              </a:rPr>
              <a:t>그럼 뭐 해야함?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380E41-2451-A5FD-1B67-30363B011DF8}"/>
              </a:ext>
            </a:extLst>
          </p:cNvPr>
          <p:cNvSpPr txBox="1"/>
          <p:nvPr/>
        </p:nvSpPr>
        <p:spPr>
          <a:xfrm>
            <a:off x="2086023" y="3428064"/>
            <a:ext cx="802390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noProof="1">
                <a:latin typeface="Malgun Gothic"/>
                <a:ea typeface="+mn-lt"/>
                <a:cs typeface="+mn-lt"/>
              </a:rPr>
              <a:t>물리 계층에서 전송된 데이터의 </a:t>
            </a:r>
            <a:endParaRPr lang="ko-KR" altLang="en-US" sz="4000" b="1" noProof="1">
              <a:latin typeface="맑은 고딕"/>
              <a:ea typeface="+mn-lt"/>
              <a:cs typeface="+mn-lt"/>
            </a:endParaRPr>
          </a:p>
          <a:p>
            <a:pPr algn="ctr"/>
            <a:r>
              <a:rPr lang="en-US" sz="4000" b="1" noProof="1">
                <a:solidFill>
                  <a:srgbClr val="FF0000"/>
                </a:solidFill>
                <a:latin typeface="Malgun Gothic"/>
                <a:ea typeface="+mn-lt"/>
                <a:cs typeface="+mn-lt"/>
              </a:rPr>
              <a:t>에러 검출</a:t>
            </a:r>
            <a:r>
              <a:rPr lang="en-US" sz="4000" b="1" noProof="1">
                <a:latin typeface="Malgun Gothic"/>
                <a:ea typeface="+mn-lt"/>
                <a:cs typeface="+mn-lt"/>
              </a:rPr>
              <a:t> 및 </a:t>
            </a:r>
            <a:r>
              <a:rPr lang="en-US" sz="4000" b="1" noProof="1">
                <a:solidFill>
                  <a:srgbClr val="FF0000"/>
                </a:solidFill>
                <a:latin typeface="Malgun Gothic"/>
                <a:ea typeface="+mn-lt"/>
                <a:cs typeface="+mn-lt"/>
              </a:rPr>
              <a:t>수정</a:t>
            </a:r>
            <a:r>
              <a:rPr lang="en-US" sz="4000" b="1" noProof="1">
                <a:latin typeface="Malgun Gothic"/>
                <a:ea typeface="+mn-lt"/>
                <a:cs typeface="+mn-lt"/>
              </a:rPr>
              <a:t>, </a:t>
            </a:r>
            <a:r>
              <a:rPr lang="ko-KR" altLang="en-US" sz="4000" b="1" noProof="1">
                <a:latin typeface="Malgun Gothic"/>
                <a:ea typeface="+mn-lt"/>
                <a:cs typeface="+mn-lt"/>
              </a:rPr>
              <a:t>데이터를</a:t>
            </a:r>
            <a:r>
              <a:rPr lang="en-US" sz="4000" b="1" noProof="1">
                <a:latin typeface="Malgun Gothic"/>
                <a:ea typeface="+mn-lt"/>
                <a:cs typeface="+mn-lt"/>
              </a:rPr>
              <a:t> </a:t>
            </a:r>
            <a:endParaRPr lang="ko-KR" altLang="en-US" sz="4000" b="1" noProof="1">
              <a:solidFill>
                <a:srgbClr val="000000"/>
              </a:solidFill>
              <a:latin typeface="맑은 고딕"/>
              <a:ea typeface="+mn-lt"/>
              <a:cs typeface="+mn-lt"/>
            </a:endParaRPr>
          </a:p>
          <a:p>
            <a:pPr algn="ctr"/>
            <a:r>
              <a:rPr lang="ko-KR" altLang="en-US" sz="4000" b="1" noProof="1">
                <a:solidFill>
                  <a:srgbClr val="FF0000"/>
                </a:solidFill>
                <a:latin typeface="Malgun Gothic"/>
                <a:ea typeface="+mn-lt"/>
                <a:cs typeface="+mn-lt"/>
              </a:rPr>
              <a:t>프레임 단위</a:t>
            </a:r>
            <a:r>
              <a:rPr lang="ko-KR" altLang="en-US" sz="4000" b="1" noProof="1">
                <a:latin typeface="Malgun Gothic"/>
                <a:ea typeface="+mn-lt"/>
                <a:cs typeface="+mn-lt"/>
              </a:rPr>
              <a:t>로</a:t>
            </a:r>
            <a:r>
              <a:rPr lang="en-US" sz="4000" b="1" noProof="1">
                <a:latin typeface="Malgun Gothic"/>
                <a:ea typeface="+mn-lt"/>
                <a:cs typeface="+mn-lt"/>
              </a:rPr>
              <a:t> 전송 </a:t>
            </a:r>
            <a:r>
              <a:rPr lang="ko-KR" altLang="en-US" sz="4000" b="1" noProof="1">
                <a:latin typeface="Malgun Gothic"/>
                <a:ea typeface="+mn-lt"/>
                <a:cs typeface="+mn-lt"/>
              </a:rPr>
              <a:t>하는거임</a:t>
            </a:r>
            <a:endParaRPr lang="ko-KR" altLang="en-US" sz="4000" b="1" noProof="1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42034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3C9E45-173E-EA6A-B6C3-3E5FFD3D1F5D}"/>
              </a:ext>
            </a:extLst>
          </p:cNvPr>
          <p:cNvSpPr txBox="1"/>
          <p:nvPr/>
        </p:nvSpPr>
        <p:spPr>
          <a:xfrm>
            <a:off x="2086025" y="312546"/>
            <a:ext cx="8023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2계층(데이터링크)</a:t>
            </a:r>
            <a:endParaRPr lang="ko-KR" alt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B869B-679A-262C-5014-25FC3D028C99}"/>
              </a:ext>
            </a:extLst>
          </p:cNvPr>
          <p:cNvSpPr txBox="1"/>
          <p:nvPr/>
        </p:nvSpPr>
        <p:spPr>
          <a:xfrm>
            <a:off x="2086024" y="1711153"/>
            <a:ext cx="8023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근데 프레임이 뭐임?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380E41-2451-A5FD-1B67-30363B011DF8}"/>
              </a:ext>
            </a:extLst>
          </p:cNvPr>
          <p:cNvSpPr txBox="1"/>
          <p:nvPr/>
        </p:nvSpPr>
        <p:spPr>
          <a:xfrm>
            <a:off x="2086023" y="3071178"/>
            <a:ext cx="8023901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latin typeface="Malgun Gothic"/>
                <a:ea typeface="맑은 고딕"/>
              </a:rPr>
              <a:t>네트워크에서 데이터를 전송할 때 사용하는 기본 단위임</a:t>
            </a:r>
          </a:p>
          <a:p>
            <a:pPr algn="ctr"/>
            <a:r>
              <a:rPr lang="en-US" altLang="ko-KR" sz="4000" b="1" noProof="1">
                <a:latin typeface="Malgun Gothic"/>
                <a:ea typeface="맑은 고딕"/>
              </a:rPr>
              <a:t>구조는 </a:t>
            </a:r>
            <a:r>
              <a:rPr lang="en-US" altLang="ko-KR" sz="4000" b="1" noProof="1">
                <a:solidFill>
                  <a:srgbClr val="FF0000"/>
                </a:solidFill>
                <a:latin typeface="Malgun Gothic"/>
                <a:ea typeface="맑은 고딕"/>
              </a:rPr>
              <a:t>헤더</a:t>
            </a:r>
            <a:r>
              <a:rPr lang="en-US" altLang="ko-KR" sz="4000" b="1" noProof="1">
                <a:latin typeface="Malgun Gothic"/>
                <a:ea typeface="맑은 고딕"/>
              </a:rPr>
              <a:t>에 맥주소</a:t>
            </a:r>
          </a:p>
          <a:p>
            <a:pPr algn="ctr"/>
            <a:r>
              <a:rPr lang="en-US" altLang="ko-KR" sz="4000" b="1" noProof="1">
                <a:solidFill>
                  <a:srgbClr val="FF0000"/>
                </a:solidFill>
                <a:latin typeface="Malgun Gothic"/>
                <a:ea typeface="맑은 고딕"/>
              </a:rPr>
              <a:t>데이터</a:t>
            </a:r>
            <a:r>
              <a:rPr lang="en-US" altLang="ko-KR" sz="4000" b="1" noProof="1">
                <a:latin typeface="Malgun Gothic"/>
                <a:ea typeface="맑은 고딕"/>
              </a:rPr>
              <a:t>에 전송할 데이터(페이로드)</a:t>
            </a:r>
          </a:p>
          <a:p>
            <a:pPr algn="ctr"/>
            <a:r>
              <a:rPr lang="en-US" altLang="ko-KR" sz="4000" b="1" noProof="1">
                <a:solidFill>
                  <a:srgbClr val="FF0000"/>
                </a:solidFill>
                <a:latin typeface="Malgun Gothic"/>
                <a:ea typeface="맑은 고딕"/>
              </a:rPr>
              <a:t>프레임</a:t>
            </a:r>
            <a:r>
              <a:rPr lang="en-US" altLang="ko-KR" sz="4000" b="1" noProof="1">
                <a:latin typeface="Malgun Gothic"/>
                <a:ea typeface="맑은 고딕"/>
              </a:rPr>
              <a:t>에 에러 검출 정보가 들감</a:t>
            </a:r>
          </a:p>
          <a:p>
            <a:pPr algn="ctr"/>
            <a:endParaRPr lang="en-US" altLang="ko-KR" sz="4000" b="1" noProof="1">
              <a:latin typeface="Malgun Gothic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61831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3C9E45-173E-EA6A-B6C3-3E5FFD3D1F5D}"/>
              </a:ext>
            </a:extLst>
          </p:cNvPr>
          <p:cNvSpPr txBox="1"/>
          <p:nvPr/>
        </p:nvSpPr>
        <p:spPr>
          <a:xfrm>
            <a:off x="2086025" y="312546"/>
            <a:ext cx="8023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2계층(데이터링크)</a:t>
            </a:r>
            <a:endParaRPr lang="ko-KR" alt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B869B-679A-262C-5014-25FC3D028C99}"/>
              </a:ext>
            </a:extLst>
          </p:cNvPr>
          <p:cNvSpPr txBox="1"/>
          <p:nvPr/>
        </p:nvSpPr>
        <p:spPr>
          <a:xfrm>
            <a:off x="1835239" y="1711153"/>
            <a:ext cx="852547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noProof="1">
                <a:ea typeface="+mn-lt"/>
                <a:cs typeface="+mn-lt"/>
              </a:rPr>
              <a:t>2</a:t>
            </a:r>
            <a:r>
              <a:rPr lang="ko-KR" altLang="en-US" sz="4000" b="1" noProof="1">
                <a:ea typeface="+mn-lt"/>
                <a:cs typeface="+mn-lt"/>
              </a:rPr>
              <a:t>계층은</a:t>
            </a:r>
            <a:r>
              <a:rPr lang="en-US" sz="4000" b="1" noProof="1">
                <a:ea typeface="+mn-lt"/>
                <a:cs typeface="+mn-lt"/>
              </a:rPr>
              <a:t> 주로 </a:t>
            </a:r>
            <a:r>
              <a:rPr lang="en-US" sz="4000" b="1" noProof="1">
                <a:solidFill>
                  <a:srgbClr val="FF0000"/>
                </a:solidFill>
                <a:ea typeface="+mn-lt"/>
                <a:cs typeface="+mn-lt"/>
              </a:rPr>
              <a:t>근거리 </a:t>
            </a:r>
            <a:r>
              <a:rPr lang="ko-KR" altLang="en-US" sz="4000" b="1" noProof="1">
                <a:solidFill>
                  <a:srgbClr val="FF0000"/>
                </a:solidFill>
                <a:ea typeface="+mn-lt"/>
                <a:cs typeface="+mn-lt"/>
              </a:rPr>
              <a:t>통신</a:t>
            </a:r>
            <a:r>
              <a:rPr lang="ko-KR" altLang="en-US" sz="4000" b="1" noProof="1">
                <a:ea typeface="+mn-lt"/>
                <a:cs typeface="+mn-lt"/>
              </a:rPr>
              <a:t>에서</a:t>
            </a:r>
            <a:r>
              <a:rPr lang="en-US" sz="4000" b="1" noProof="1">
                <a:ea typeface="+mn-lt"/>
                <a:cs typeface="+mn-lt"/>
              </a:rPr>
              <a:t> </a:t>
            </a:r>
            <a:r>
              <a:rPr lang="ko-KR" altLang="en-US" sz="4000" b="1" noProof="1">
                <a:ea typeface="+mn-lt"/>
                <a:cs typeface="+mn-lt"/>
              </a:rPr>
              <a:t>사용</a:t>
            </a:r>
            <a:endParaRPr lang="ko-KR" altLang="en-US" sz="4000" b="1">
              <a:ea typeface="+mn-lt"/>
              <a:cs typeface="+mn-lt"/>
            </a:endParaRPr>
          </a:p>
          <a:p>
            <a:pPr algn="ctr"/>
            <a:r>
              <a:rPr lang="en-US" altLang="ko-KR" sz="4000" b="1" noProof="1">
                <a:ea typeface="+mn-lt"/>
                <a:cs typeface="+mn-lt"/>
              </a:rPr>
              <a:t> </a:t>
            </a:r>
            <a:r>
              <a:rPr lang="en-US" sz="4000" b="1" noProof="1">
                <a:ea typeface="+mn-lt"/>
                <a:cs typeface="+mn-lt"/>
              </a:rPr>
              <a:t>프레임 단위를 통해 신뢰성, 안정성, 속도를 보장하는 데 초점</a:t>
            </a:r>
            <a:endParaRPr lang="ko-KR" altLang="en-US" sz="4000" b="1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ED5721-FD14-8BF4-B155-43C406521BEB}"/>
              </a:ext>
            </a:extLst>
          </p:cNvPr>
          <p:cNvSpPr txBox="1"/>
          <p:nvPr/>
        </p:nvSpPr>
        <p:spPr>
          <a:xfrm>
            <a:off x="1248312" y="3838145"/>
            <a:ext cx="969096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>
                <a:solidFill>
                  <a:srgbClr val="FF0000"/>
                </a:solidFill>
                <a:ea typeface="맑은 고딕"/>
              </a:rPr>
              <a:t>스위치</a:t>
            </a:r>
            <a:r>
              <a:rPr lang="ko-KR" altLang="en-US" sz="4000" b="1">
                <a:ea typeface="맑은 고딕"/>
              </a:rPr>
              <a:t>는 네트워크에서 </a:t>
            </a:r>
            <a:r>
              <a:rPr lang="ko-KR" altLang="en-US" sz="4000" b="1">
                <a:solidFill>
                  <a:srgbClr val="FF0000"/>
                </a:solidFill>
                <a:ea typeface="맑은 고딕"/>
              </a:rPr>
              <a:t>데이터 프레임</a:t>
            </a:r>
            <a:r>
              <a:rPr lang="ko-KR" altLang="en-US" sz="4000" b="1">
                <a:ea typeface="맑은 고딕"/>
              </a:rPr>
              <a:t>을 전달하는 역할을 하는 장비로</a:t>
            </a:r>
            <a:r>
              <a:rPr lang="en-US" altLang="ko-KR" sz="4000" b="1">
                <a:ea typeface="맑은 고딕"/>
              </a:rPr>
              <a:t>, </a:t>
            </a:r>
            <a:r>
              <a:rPr lang="af-ZA" sz="4000" b="1">
                <a:solidFill>
                  <a:srgbClr val="FF0000"/>
                </a:solidFill>
              </a:rPr>
              <a:t>MAC </a:t>
            </a:r>
            <a:r>
              <a:rPr lang="ko-KR" altLang="en-US" sz="4000" b="1">
                <a:solidFill>
                  <a:srgbClr val="FF0000"/>
                </a:solidFill>
                <a:ea typeface="맑은 고딕"/>
              </a:rPr>
              <a:t>주소</a:t>
            </a:r>
            <a:r>
              <a:rPr lang="ko-KR" altLang="en-US" sz="4000" b="1">
                <a:ea typeface="맑은 고딕"/>
              </a:rPr>
              <a:t> 정보를 활용해 목적지 장치로 데이터를 정확히 전달</a:t>
            </a:r>
            <a:endParaRPr 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599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3C9E45-173E-EA6A-B6C3-3E5FFD3D1F5D}"/>
              </a:ext>
            </a:extLst>
          </p:cNvPr>
          <p:cNvSpPr txBox="1"/>
          <p:nvPr/>
        </p:nvSpPr>
        <p:spPr>
          <a:xfrm>
            <a:off x="2086025" y="312546"/>
            <a:ext cx="8023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3계층(네트워크)</a:t>
            </a:r>
            <a:endParaRPr lang="ko-KR" alt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B869B-679A-262C-5014-25FC3D028C99}"/>
              </a:ext>
            </a:extLst>
          </p:cNvPr>
          <p:cNvSpPr txBox="1"/>
          <p:nvPr/>
        </p:nvSpPr>
        <p:spPr>
          <a:xfrm>
            <a:off x="2086024" y="1711153"/>
            <a:ext cx="802390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3계층은 물리적 주소가 아닌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r>
              <a:rPr lang="en-US" altLang="ko-KR" sz="4000" b="1" noProof="1">
                <a:ea typeface="맑은 고딕"/>
              </a:rPr>
              <a:t>논리적 주소(IP)로 통신함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380E41-2451-A5FD-1B67-30363B011DF8}"/>
              </a:ext>
            </a:extLst>
          </p:cNvPr>
          <p:cNvSpPr txBox="1"/>
          <p:nvPr/>
        </p:nvSpPr>
        <p:spPr>
          <a:xfrm>
            <a:off x="2086023" y="3428064"/>
            <a:ext cx="802390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latin typeface="Malgun Gothic"/>
                <a:ea typeface="맑은 고딕"/>
              </a:rPr>
              <a:t>여기서의 데이터 전송 단위는 </a:t>
            </a:r>
            <a:endParaRPr lang="ko-KR"/>
          </a:p>
          <a:p>
            <a:pPr algn="ctr"/>
            <a:r>
              <a:rPr lang="en-US" altLang="ko-KR" sz="4000" b="1" noProof="1">
                <a:solidFill>
                  <a:srgbClr val="FF0000"/>
                </a:solidFill>
                <a:latin typeface="Malgun Gothic"/>
                <a:ea typeface="맑은 고딕"/>
              </a:rPr>
              <a:t>패킷</a:t>
            </a:r>
            <a:r>
              <a:rPr lang="en-US" altLang="ko-KR" sz="4000" b="1" noProof="1">
                <a:latin typeface="Malgun Gothic"/>
                <a:ea typeface="맑은 고딕"/>
              </a:rPr>
              <a:t>임</a:t>
            </a:r>
          </a:p>
        </p:txBody>
      </p:sp>
    </p:spTree>
    <p:extLst>
      <p:ext uri="{BB962C8B-B14F-4D97-AF65-F5344CB8AC3E}">
        <p14:creationId xmlns:p14="http://schemas.microsoft.com/office/powerpoint/2010/main" val="3831758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3C9E45-173E-EA6A-B6C3-3E5FFD3D1F5D}"/>
              </a:ext>
            </a:extLst>
          </p:cNvPr>
          <p:cNvSpPr txBox="1"/>
          <p:nvPr/>
        </p:nvSpPr>
        <p:spPr>
          <a:xfrm>
            <a:off x="2086025" y="312546"/>
            <a:ext cx="8023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3계층(네트워크)</a:t>
            </a:r>
            <a:endParaRPr lang="ko-KR" alt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B869B-679A-262C-5014-25FC3D028C99}"/>
              </a:ext>
            </a:extLst>
          </p:cNvPr>
          <p:cNvSpPr txBox="1"/>
          <p:nvPr/>
        </p:nvSpPr>
        <p:spPr>
          <a:xfrm>
            <a:off x="996076" y="1855837"/>
            <a:ext cx="1019415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패킷의 구조는</a:t>
            </a:r>
            <a:endParaRPr lang="ko-KR"/>
          </a:p>
          <a:p>
            <a:pPr algn="ctr"/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헤더</a:t>
            </a:r>
            <a:r>
              <a:rPr lang="en-US" altLang="ko-KR" sz="4000" b="1" noProof="1">
                <a:ea typeface="맑은 고딕"/>
              </a:rPr>
              <a:t>: 보낸놈, 받는놈, 제한시간, 프로토콜</a:t>
            </a:r>
          </a:p>
          <a:p>
            <a:pPr algn="ctr"/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데이터</a:t>
            </a:r>
            <a:r>
              <a:rPr lang="en-US" altLang="ko-KR" sz="4000" b="1" noProof="1">
                <a:ea typeface="맑은 고딕"/>
              </a:rPr>
              <a:t>: 상위 계층에서 받은 데이터</a:t>
            </a:r>
          </a:p>
          <a:p>
            <a:pPr algn="ctr"/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트레일러</a:t>
            </a:r>
            <a:r>
              <a:rPr lang="en-US" altLang="ko-KR" sz="4000" b="1" noProof="1">
                <a:ea typeface="맑은 고딕"/>
              </a:rPr>
              <a:t>: 특정 프로토콜에서 추가정보 제공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25D7C-6B70-7D4E-B7A7-CE62F6DE89B9}"/>
              </a:ext>
            </a:extLst>
          </p:cNvPr>
          <p:cNvSpPr txBox="1"/>
          <p:nvPr/>
        </p:nvSpPr>
        <p:spPr>
          <a:xfrm>
            <a:off x="1005721" y="4942419"/>
            <a:ext cx="1019415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근데 왜 헤더에 프로토콜 필요함?</a:t>
            </a:r>
          </a:p>
          <a:p>
            <a:pPr algn="ctr"/>
            <a:r>
              <a:rPr lang="en-US" altLang="ko-KR" sz="4000" b="1" noProof="1">
                <a:ea typeface="맑은 고딕"/>
              </a:rPr>
              <a:t>생각해보셈 다음 페이지 가기 전에</a:t>
            </a:r>
          </a:p>
        </p:txBody>
      </p:sp>
    </p:spTree>
    <p:extLst>
      <p:ext uri="{BB962C8B-B14F-4D97-AF65-F5344CB8AC3E}">
        <p14:creationId xmlns:p14="http://schemas.microsoft.com/office/powerpoint/2010/main" val="2657783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3C9E45-173E-EA6A-B6C3-3E5FFD3D1F5D}"/>
              </a:ext>
            </a:extLst>
          </p:cNvPr>
          <p:cNvSpPr txBox="1"/>
          <p:nvPr/>
        </p:nvSpPr>
        <p:spPr>
          <a:xfrm>
            <a:off x="2086025" y="312546"/>
            <a:ext cx="8023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3계층(네트워크)</a:t>
            </a:r>
            <a:endParaRPr lang="ko-KR" alt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B869B-679A-262C-5014-25FC3D028C99}"/>
              </a:ext>
            </a:extLst>
          </p:cNvPr>
          <p:cNvSpPr txBox="1"/>
          <p:nvPr/>
        </p:nvSpPr>
        <p:spPr>
          <a:xfrm>
            <a:off x="996076" y="1855837"/>
            <a:ext cx="1019415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4계층이랑 통신 하려면 당연히 포트 필요함</a:t>
            </a:r>
          </a:p>
          <a:p>
            <a:pPr algn="ctr"/>
            <a:r>
              <a:rPr lang="en-US" altLang="ko-KR" sz="4000" b="1" noProof="1">
                <a:ea typeface="맑은 고딕"/>
              </a:rPr>
              <a:t>간단한 이유임</a:t>
            </a:r>
            <a:endParaRPr lang="en-US" altLang="ko-KR" sz="4000" b="1" noProof="1">
              <a:ea typeface="맑은 고딕" panose="020B0503020000020004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3B285F-2F80-0E35-ADB2-8A3D88E164FB}"/>
              </a:ext>
            </a:extLst>
          </p:cNvPr>
          <p:cNvSpPr txBox="1"/>
          <p:nvPr/>
        </p:nvSpPr>
        <p:spPr>
          <a:xfrm>
            <a:off x="1005721" y="3881406"/>
            <a:ext cx="1019415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3계층 장비는 뭐 사용함?</a:t>
            </a:r>
          </a:p>
          <a:p>
            <a:pPr algn="ctr"/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라우터</a:t>
            </a:r>
            <a:r>
              <a:rPr lang="en-US" altLang="ko-KR" sz="4000" b="1" noProof="1">
                <a:ea typeface="맑은 고딕"/>
              </a:rPr>
              <a:t>(3계층 스위치)임</a:t>
            </a:r>
          </a:p>
          <a:p>
            <a:pPr algn="ctr"/>
            <a:r>
              <a:rPr lang="en-US" altLang="ko-KR" sz="4000" b="1" noProof="1">
                <a:ea typeface="맑은 고딕"/>
              </a:rPr>
              <a:t>이게 뭐냐? 말 그대로 경로 찾아주는 얘임</a:t>
            </a:r>
          </a:p>
        </p:txBody>
      </p:sp>
    </p:spTree>
    <p:extLst>
      <p:ext uri="{BB962C8B-B14F-4D97-AF65-F5344CB8AC3E}">
        <p14:creationId xmlns:p14="http://schemas.microsoft.com/office/powerpoint/2010/main" val="4175454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3C9E45-173E-EA6A-B6C3-3E5FFD3D1F5D}"/>
              </a:ext>
            </a:extLst>
          </p:cNvPr>
          <p:cNvSpPr txBox="1"/>
          <p:nvPr/>
        </p:nvSpPr>
        <p:spPr>
          <a:xfrm>
            <a:off x="2086025" y="312546"/>
            <a:ext cx="8023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3계층(네트워크)</a:t>
            </a:r>
            <a:endParaRPr lang="ko-KR" alt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B869B-679A-262C-5014-25FC3D028C99}"/>
              </a:ext>
            </a:extLst>
          </p:cNvPr>
          <p:cNvSpPr txBox="1"/>
          <p:nvPr/>
        </p:nvSpPr>
        <p:spPr>
          <a:xfrm>
            <a:off x="996076" y="1855837"/>
            <a:ext cx="1019415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근데 3계층하면 대표하는 놈이 있음</a:t>
            </a:r>
          </a:p>
          <a:p>
            <a:pPr algn="ctr"/>
            <a:r>
              <a:rPr lang="en-US" altLang="ko-KR" sz="4000" b="1" noProof="1">
                <a:ea typeface="맑은 고딕"/>
              </a:rPr>
              <a:t>바로  </a:t>
            </a:r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ARP</a:t>
            </a:r>
            <a:r>
              <a:rPr lang="en-US" altLang="ko-KR" sz="4000" b="1" noProof="1">
                <a:ea typeface="맑은 고딕"/>
              </a:rPr>
              <a:t>임</a:t>
            </a:r>
          </a:p>
          <a:p>
            <a:pPr algn="ctr"/>
            <a:r>
              <a:rPr lang="en-US" altLang="ko-KR" sz="4000" b="1" noProof="1">
                <a:ea typeface="맑은 고딕"/>
              </a:rPr>
              <a:t>IP를 MAC으로 바꿔주는 놈임</a:t>
            </a:r>
            <a:endParaRPr lang="en-US" altLang="ko-KR" sz="4000" b="1" noProof="1">
              <a:ea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A74EE-FD25-9ACF-0D37-12F159B9CBC9}"/>
              </a:ext>
            </a:extLst>
          </p:cNvPr>
          <p:cNvSpPr txBox="1"/>
          <p:nvPr/>
        </p:nvSpPr>
        <p:spPr>
          <a:xfrm>
            <a:off x="996076" y="4363685"/>
            <a:ext cx="1019415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근데 이거 굳이 왜 바꿈?</a:t>
            </a:r>
            <a:endParaRPr lang="en-US" altLang="ko-KR" sz="4000" b="1" noProof="1">
              <a:ea typeface="맑은 고딕" panose="020B0503020000020004" pitchFamily="34" charset="-127"/>
            </a:endParaRPr>
          </a:p>
          <a:p>
            <a:pPr algn="ctr"/>
            <a:r>
              <a:rPr lang="en-US" altLang="ko-KR" sz="4000" b="1" noProof="1">
                <a:ea typeface="맑은 고딕"/>
              </a:rPr>
              <a:t>생각해보셈 이것도</a:t>
            </a:r>
          </a:p>
        </p:txBody>
      </p:sp>
    </p:spTree>
    <p:extLst>
      <p:ext uri="{BB962C8B-B14F-4D97-AF65-F5344CB8AC3E}">
        <p14:creationId xmlns:p14="http://schemas.microsoft.com/office/powerpoint/2010/main" val="1634644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3C9E45-173E-EA6A-B6C3-3E5FFD3D1F5D}"/>
              </a:ext>
            </a:extLst>
          </p:cNvPr>
          <p:cNvSpPr txBox="1"/>
          <p:nvPr/>
        </p:nvSpPr>
        <p:spPr>
          <a:xfrm>
            <a:off x="2086025" y="312546"/>
            <a:ext cx="8023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3계층(네트워크)</a:t>
            </a:r>
            <a:endParaRPr lang="ko-KR" alt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B869B-679A-262C-5014-25FC3D028C99}"/>
              </a:ext>
            </a:extLst>
          </p:cNvPr>
          <p:cNvSpPr txBox="1"/>
          <p:nvPr/>
        </p:nvSpPr>
        <p:spPr>
          <a:xfrm>
            <a:off x="996076" y="1855837"/>
            <a:ext cx="1019415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네트워크 통신은 IP를 통해 데이터를 전송함</a:t>
            </a:r>
          </a:p>
          <a:p>
            <a:pPr algn="ctr"/>
            <a:r>
              <a:rPr lang="en-US" altLang="ko-KR" sz="4000" b="1" noProof="1">
                <a:ea typeface="맑은 고딕"/>
              </a:rPr>
              <a:t>하지만 실제 데이터는 </a:t>
            </a:r>
            <a:endParaRPr lang="en-US" altLang="ko-KR" sz="4000" b="1" noProof="1">
              <a:solidFill>
                <a:srgbClr val="000000"/>
              </a:solidFill>
              <a:ea typeface="맑은 고딕"/>
            </a:endParaRPr>
          </a:p>
          <a:p>
            <a:pPr algn="ctr"/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2계층에서 MAC주소를 기반</a:t>
            </a:r>
            <a:r>
              <a:rPr lang="en-US" altLang="ko-KR" sz="4000" b="1" noProof="1">
                <a:ea typeface="맑은 고딕"/>
              </a:rPr>
              <a:t>으로 이루어짐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CA74EE-FD25-9ACF-0D37-12F159B9CBC9}"/>
              </a:ext>
            </a:extLst>
          </p:cNvPr>
          <p:cNvSpPr txBox="1"/>
          <p:nvPr/>
        </p:nvSpPr>
        <p:spPr>
          <a:xfrm>
            <a:off x="996076" y="4199710"/>
            <a:ext cx="1019415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그래서 IP만 알고있으면 데이터 전송을</a:t>
            </a:r>
          </a:p>
          <a:p>
            <a:pPr algn="ctr"/>
            <a:r>
              <a:rPr lang="en-US" altLang="ko-KR" sz="4000" b="1" noProof="1">
                <a:ea typeface="맑은 고딕"/>
              </a:rPr>
              <a:t>할 수 없음</a:t>
            </a:r>
          </a:p>
          <a:p>
            <a:pPr algn="ctr"/>
            <a:r>
              <a:rPr lang="en-US" altLang="ko-KR" sz="4000" b="1" noProof="1">
                <a:ea typeface="맑은 고딕"/>
              </a:rPr>
              <a:t>대신 ARP는 </a:t>
            </a:r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스푸핑</a:t>
            </a:r>
            <a:r>
              <a:rPr lang="en-US" altLang="ko-KR" sz="4000" b="1" noProof="1">
                <a:ea typeface="맑은 고딕"/>
              </a:rPr>
              <a:t>, </a:t>
            </a:r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트래픽</a:t>
            </a:r>
            <a:r>
              <a:rPr lang="en-US" altLang="ko-KR" sz="4000" b="1" noProof="1">
                <a:ea typeface="맑은 고딕"/>
              </a:rPr>
              <a:t> 문제가 있긴 함</a:t>
            </a:r>
          </a:p>
          <a:p>
            <a:pPr algn="ctr"/>
            <a:r>
              <a:rPr lang="en-US" altLang="ko-KR" sz="4000" b="1" noProof="1">
                <a:ea typeface="맑은 고딕"/>
              </a:rPr>
              <a:t>그래서 </a:t>
            </a:r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IPv6</a:t>
            </a:r>
            <a:r>
              <a:rPr lang="en-US" altLang="ko-KR" sz="4000" b="1" noProof="1">
                <a:ea typeface="맑은 고딕"/>
              </a:rPr>
              <a:t> 나온거</a:t>
            </a:r>
          </a:p>
        </p:txBody>
      </p:sp>
    </p:spTree>
    <p:extLst>
      <p:ext uri="{BB962C8B-B14F-4D97-AF65-F5344CB8AC3E}">
        <p14:creationId xmlns:p14="http://schemas.microsoft.com/office/powerpoint/2010/main" val="210327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8795C5-EB64-8644-A1DB-83EF6BEC4710}"/>
              </a:ext>
            </a:extLst>
          </p:cNvPr>
          <p:cNvSpPr txBox="1"/>
          <p:nvPr/>
        </p:nvSpPr>
        <p:spPr>
          <a:xfrm>
            <a:off x="4439544" y="2916850"/>
            <a:ext cx="330721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6000" b="1" noProof="1">
                <a:ea typeface="맑은 고딕"/>
              </a:rPr>
              <a:t>왜 생김?</a:t>
            </a:r>
          </a:p>
        </p:txBody>
      </p:sp>
    </p:spTree>
    <p:extLst>
      <p:ext uri="{BB962C8B-B14F-4D97-AF65-F5344CB8AC3E}">
        <p14:creationId xmlns:p14="http://schemas.microsoft.com/office/powerpoint/2010/main" val="1140247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3C9E45-173E-EA6A-B6C3-3E5FFD3D1F5D}"/>
              </a:ext>
            </a:extLst>
          </p:cNvPr>
          <p:cNvSpPr txBox="1"/>
          <p:nvPr/>
        </p:nvSpPr>
        <p:spPr>
          <a:xfrm>
            <a:off x="2086025" y="312546"/>
            <a:ext cx="8023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4계층(전송)</a:t>
            </a:r>
            <a:endParaRPr lang="ko-KR" alt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B869B-679A-262C-5014-25FC3D028C99}"/>
              </a:ext>
            </a:extLst>
          </p:cNvPr>
          <p:cNvSpPr txBox="1"/>
          <p:nvPr/>
        </p:nvSpPr>
        <p:spPr>
          <a:xfrm>
            <a:off x="996076" y="1855837"/>
            <a:ext cx="1019415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4계층에 오면 생각나야 하는게 있음</a:t>
            </a:r>
          </a:p>
          <a:p>
            <a:pPr algn="ctr"/>
            <a:r>
              <a:rPr lang="en-US" altLang="ko-KR" sz="4000" b="1" noProof="1">
                <a:ea typeface="맑은 고딕"/>
              </a:rPr>
              <a:t>바로 </a:t>
            </a:r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포트</a:t>
            </a:r>
            <a:r>
              <a:rPr lang="en-US" altLang="ko-KR" sz="4000" b="1" noProof="1">
                <a:ea typeface="맑은 고딕"/>
              </a:rPr>
              <a:t>와</a:t>
            </a:r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 TCP</a:t>
            </a:r>
            <a:r>
              <a:rPr lang="en-US" altLang="ko-KR" sz="4000" b="1" noProof="1">
                <a:ea typeface="맑은 고딕"/>
              </a:rPr>
              <a:t>, </a:t>
            </a:r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UDP</a:t>
            </a:r>
            <a:r>
              <a:rPr lang="en-US" altLang="ko-KR" sz="4000" b="1" noProof="1">
                <a:ea typeface="맑은 고딕"/>
              </a:rPr>
              <a:t>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9CB72-15EF-1221-4175-269C4E48912B}"/>
              </a:ext>
            </a:extLst>
          </p:cNvPr>
          <p:cNvSpPr txBox="1"/>
          <p:nvPr/>
        </p:nvSpPr>
        <p:spPr>
          <a:xfrm>
            <a:off x="1005721" y="3910343"/>
            <a:ext cx="1019415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TCP</a:t>
            </a:r>
            <a:r>
              <a:rPr lang="en-US" altLang="ko-KR" sz="4000" b="1" noProof="1">
                <a:ea typeface="맑은 고딕"/>
              </a:rPr>
              <a:t>, </a:t>
            </a:r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UDP</a:t>
            </a:r>
            <a:r>
              <a:rPr lang="en-US" altLang="ko-KR" sz="4000" b="1" noProof="1">
                <a:ea typeface="맑은 고딕"/>
              </a:rPr>
              <a:t>는 설명하면 너무</a:t>
            </a:r>
            <a:endParaRPr lang="en-US" b="1" noProof="1"/>
          </a:p>
          <a:p>
            <a:pPr algn="ctr"/>
            <a:r>
              <a:rPr lang="en-US" altLang="ko-KR" sz="4000" b="1" noProof="1">
                <a:ea typeface="맑은 고딕"/>
              </a:rPr>
              <a:t>기니까 생략하겠음</a:t>
            </a:r>
          </a:p>
          <a:p>
            <a:pPr algn="ctr"/>
            <a:r>
              <a:rPr lang="en-US" altLang="ko-KR" sz="4000" b="1" noProof="1">
                <a:ea typeface="맑은 고딕"/>
              </a:rPr>
              <a:t>대충 알거라 생각</a:t>
            </a:r>
          </a:p>
        </p:txBody>
      </p:sp>
    </p:spTree>
    <p:extLst>
      <p:ext uri="{BB962C8B-B14F-4D97-AF65-F5344CB8AC3E}">
        <p14:creationId xmlns:p14="http://schemas.microsoft.com/office/powerpoint/2010/main" val="2418762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3C9E45-173E-EA6A-B6C3-3E5FFD3D1F5D}"/>
              </a:ext>
            </a:extLst>
          </p:cNvPr>
          <p:cNvSpPr txBox="1"/>
          <p:nvPr/>
        </p:nvSpPr>
        <p:spPr>
          <a:xfrm>
            <a:off x="2086025" y="312546"/>
            <a:ext cx="8023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4계층(전송)</a:t>
            </a:r>
            <a:endParaRPr lang="ko-KR" alt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B869B-679A-262C-5014-25FC3D028C99}"/>
              </a:ext>
            </a:extLst>
          </p:cNvPr>
          <p:cNvSpPr txBox="1"/>
          <p:nvPr/>
        </p:nvSpPr>
        <p:spPr>
          <a:xfrm>
            <a:off x="996076" y="1855837"/>
            <a:ext cx="1019415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4계층은 데이터를 </a:t>
            </a:r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세그먼트</a:t>
            </a:r>
            <a:r>
              <a:rPr lang="en-US" altLang="ko-KR" sz="4000" b="1" noProof="1">
                <a:ea typeface="맑은 고딕"/>
              </a:rPr>
              <a:t>라는 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r>
              <a:rPr lang="en-US" altLang="ko-KR" sz="4000" b="1" noProof="1">
                <a:ea typeface="맑은 고딕"/>
              </a:rPr>
              <a:t>단위로 나누고 각 세그먼트에 </a:t>
            </a:r>
            <a:endParaRPr lang="ko-KR" altLang="en-US">
              <a:ea typeface="맑은 고딕"/>
            </a:endParaRPr>
          </a:p>
          <a:p>
            <a:pPr algn="ctr"/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헤더 정보</a:t>
            </a:r>
            <a:r>
              <a:rPr lang="en-US" altLang="ko-KR" sz="4000" b="1" noProof="1">
                <a:ea typeface="맑은 고딕"/>
              </a:rPr>
              <a:t>를 추가함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905A3-9842-608B-7F3D-2437B02D953B}"/>
              </a:ext>
            </a:extLst>
          </p:cNvPr>
          <p:cNvSpPr txBox="1"/>
          <p:nvPr/>
        </p:nvSpPr>
        <p:spPr>
          <a:xfrm>
            <a:off x="996076" y="4170773"/>
            <a:ext cx="1019415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헤더에는 </a:t>
            </a:r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포트 </a:t>
            </a:r>
            <a:r>
              <a:rPr lang="en-US" altLang="ko-KR" sz="4000" b="1" noProof="1">
                <a:ea typeface="맑은 고딕"/>
              </a:rPr>
              <a:t>및 </a:t>
            </a:r>
            <a:endParaRPr lang="ko-KR" altLang="en-US">
              <a:ea typeface="맑은 고딕" panose="020B0503020000020004" pitchFamily="34" charset="-127"/>
            </a:endParaRPr>
          </a:p>
          <a:p>
            <a:pPr algn="ctr"/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데이터 전송 정보</a:t>
            </a:r>
            <a:r>
              <a:rPr lang="en-US" altLang="ko-KR" sz="4000" b="1" noProof="1">
                <a:ea typeface="맑은 고딕"/>
              </a:rPr>
              <a:t> 등이 들어감</a:t>
            </a:r>
            <a:endParaRPr lang="en-US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78053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3C9E45-173E-EA6A-B6C3-3E5FFD3D1F5D}"/>
              </a:ext>
            </a:extLst>
          </p:cNvPr>
          <p:cNvSpPr txBox="1"/>
          <p:nvPr/>
        </p:nvSpPr>
        <p:spPr>
          <a:xfrm>
            <a:off x="2086025" y="312546"/>
            <a:ext cx="8023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4계층(전송)</a:t>
            </a:r>
            <a:endParaRPr lang="ko-KR" alt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B869B-679A-262C-5014-25FC3D028C99}"/>
              </a:ext>
            </a:extLst>
          </p:cNvPr>
          <p:cNvSpPr txBox="1"/>
          <p:nvPr/>
        </p:nvSpPr>
        <p:spPr>
          <a:xfrm>
            <a:off x="996076" y="1855837"/>
            <a:ext cx="10194153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TCP는 </a:t>
            </a:r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세그먼트</a:t>
            </a:r>
          </a:p>
          <a:p>
            <a:pPr algn="ctr"/>
            <a:r>
              <a:rPr lang="en-US" altLang="ko-KR" sz="4000" b="1" noProof="1">
                <a:ea typeface="맑은 고딕"/>
              </a:rPr>
              <a:t>UDP는 </a:t>
            </a:r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데이터 그램</a:t>
            </a:r>
            <a:r>
              <a:rPr lang="en-US" altLang="ko-KR" sz="4000" b="1" noProof="1">
                <a:ea typeface="맑은 고딕"/>
              </a:rPr>
              <a:t>을 사용해서 전송함</a:t>
            </a:r>
          </a:p>
          <a:p>
            <a:pPr algn="ctr"/>
            <a:endParaRPr lang="en-US" altLang="ko-KR" sz="4000" b="1" noProof="1">
              <a:ea typeface="맑은 고딕"/>
            </a:endParaRPr>
          </a:p>
          <a:p>
            <a:pPr algn="ctr"/>
            <a:r>
              <a:rPr lang="en-US" altLang="ko-KR" sz="4000" b="1" noProof="1">
                <a:ea typeface="맑은 고딕"/>
              </a:rPr>
              <a:t>TCP는 </a:t>
            </a:r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신뢰성</a:t>
            </a:r>
            <a:r>
              <a:rPr lang="en-US" altLang="ko-KR" sz="4000" b="1" noProof="1">
                <a:ea typeface="맑은 고딕"/>
              </a:rPr>
              <a:t> 있는 통신</a:t>
            </a:r>
          </a:p>
          <a:p>
            <a:pPr algn="ctr"/>
            <a:r>
              <a:rPr lang="en-US" altLang="ko-KR" sz="4000" b="1" noProof="1">
                <a:ea typeface="맑은 고딕"/>
              </a:rPr>
              <a:t>UDP는 </a:t>
            </a:r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빠른</a:t>
            </a:r>
            <a:r>
              <a:rPr lang="en-US" altLang="ko-KR" sz="4000" b="1" noProof="1">
                <a:ea typeface="맑은 고딕"/>
              </a:rPr>
              <a:t> 통신임(유튜브, 게임)</a:t>
            </a:r>
          </a:p>
        </p:txBody>
      </p:sp>
    </p:spTree>
    <p:extLst>
      <p:ext uri="{BB962C8B-B14F-4D97-AF65-F5344CB8AC3E}">
        <p14:creationId xmlns:p14="http://schemas.microsoft.com/office/powerpoint/2010/main" val="288911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3C9E45-173E-EA6A-B6C3-3E5FFD3D1F5D}"/>
              </a:ext>
            </a:extLst>
          </p:cNvPr>
          <p:cNvSpPr txBox="1"/>
          <p:nvPr/>
        </p:nvSpPr>
        <p:spPr>
          <a:xfrm>
            <a:off x="2086025" y="312546"/>
            <a:ext cx="8023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5계층(세션)</a:t>
            </a:r>
            <a:endParaRPr lang="ko-KR" alt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B869B-679A-262C-5014-25FC3D028C99}"/>
              </a:ext>
            </a:extLst>
          </p:cNvPr>
          <p:cNvSpPr txBox="1"/>
          <p:nvPr/>
        </p:nvSpPr>
        <p:spPr>
          <a:xfrm>
            <a:off x="996076" y="1855837"/>
            <a:ext cx="1019415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solidFill>
                  <a:srgbClr val="000000"/>
                </a:solidFill>
                <a:ea typeface="맑은 고딕"/>
              </a:rPr>
              <a:t>5계층은 이름 그대로 </a:t>
            </a:r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세션</a:t>
            </a:r>
            <a:r>
              <a:rPr lang="en-US" altLang="ko-KR" sz="4000" b="1" noProof="1">
                <a:solidFill>
                  <a:srgbClr val="000000"/>
                </a:solidFill>
                <a:ea typeface="맑은 고딕"/>
              </a:rPr>
              <a:t>이 주 목적임</a:t>
            </a:r>
            <a:endParaRPr lang="en-US" altLang="ko-KR" sz="4000" b="1" noProof="1">
              <a:solidFill>
                <a:srgbClr val="FF0000"/>
              </a:solidFill>
              <a:ea typeface="맑은 고딕"/>
            </a:endParaRPr>
          </a:p>
          <a:p>
            <a:pPr algn="ctr"/>
            <a:r>
              <a:rPr lang="en-US" altLang="ko-KR" sz="4000" b="1" noProof="1">
                <a:solidFill>
                  <a:srgbClr val="000000"/>
                </a:solidFill>
                <a:ea typeface="맑은 고딕"/>
              </a:rPr>
              <a:t>클라이언트와 서버 간의 </a:t>
            </a:r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연결을 유지</a:t>
            </a:r>
            <a:r>
              <a:rPr lang="en-US" altLang="ko-KR" sz="4000" b="1" noProof="1">
                <a:solidFill>
                  <a:srgbClr val="000000"/>
                </a:solidFill>
                <a:ea typeface="맑은 고딕"/>
              </a:rPr>
              <a:t>하려고</a:t>
            </a:r>
          </a:p>
          <a:p>
            <a:pPr algn="ctr"/>
            <a:r>
              <a:rPr lang="en-US" altLang="ko-KR" sz="4000" b="1" noProof="1">
                <a:solidFill>
                  <a:srgbClr val="000000"/>
                </a:solidFill>
                <a:ea typeface="맑은 고딕"/>
              </a:rPr>
              <a:t>세션 쓰는 거임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D40F6-5798-9C7F-EF1D-821E8EDE0DF9}"/>
              </a:ext>
            </a:extLst>
          </p:cNvPr>
          <p:cNvSpPr txBox="1"/>
          <p:nvPr/>
        </p:nvSpPr>
        <p:spPr>
          <a:xfrm>
            <a:off x="996076" y="3939279"/>
            <a:ext cx="10194153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solidFill>
                  <a:srgbClr val="000000"/>
                </a:solidFill>
                <a:ea typeface="맑은 고딕"/>
              </a:rPr>
              <a:t>NetBIOS가 주로 사용됨</a:t>
            </a:r>
          </a:p>
          <a:p>
            <a:pPr algn="ctr"/>
            <a:r>
              <a:rPr lang="en-US" sz="4000" b="1" noProof="1">
                <a:solidFill>
                  <a:srgbClr val="000000"/>
                </a:solidFill>
                <a:ea typeface="+mn-lt"/>
                <a:cs typeface="+mn-lt"/>
              </a:rPr>
              <a:t>네트워크 응용 프로그램 간의 데이터 교환 세션을 관리</a:t>
            </a:r>
            <a:endParaRPr lang="en-US" sz="4000" b="1">
              <a:ea typeface="맑은 고딕"/>
            </a:endParaRPr>
          </a:p>
          <a:p>
            <a:pPr algn="ctr"/>
            <a:r>
              <a:rPr lang="en-US" sz="4000" b="1" noProof="1">
                <a:solidFill>
                  <a:srgbClr val="FF0000"/>
                </a:solidFill>
                <a:ea typeface="+mn-lt"/>
                <a:cs typeface="+mn-lt"/>
              </a:rPr>
              <a:t>LAN 환경</a:t>
            </a:r>
            <a:r>
              <a:rPr lang="en-US" sz="4000" b="1" noProof="1">
                <a:solidFill>
                  <a:srgbClr val="000000"/>
                </a:solidFill>
                <a:ea typeface="+mn-lt"/>
                <a:cs typeface="+mn-lt"/>
              </a:rPr>
              <a:t>에서 널리 사용됨</a:t>
            </a:r>
            <a:endParaRPr lang="en-US" sz="4000" b="1">
              <a:ea typeface="맑은 고딕"/>
            </a:endParaRPr>
          </a:p>
          <a:p>
            <a:pPr algn="ctr"/>
            <a:endParaRPr lang="en-US" altLang="ko-KR" sz="4000" b="1" noProof="1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65703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3C9E45-173E-EA6A-B6C3-3E5FFD3D1F5D}"/>
              </a:ext>
            </a:extLst>
          </p:cNvPr>
          <p:cNvSpPr txBox="1"/>
          <p:nvPr/>
        </p:nvSpPr>
        <p:spPr>
          <a:xfrm>
            <a:off x="2086025" y="312546"/>
            <a:ext cx="8023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6계층(표현)</a:t>
            </a:r>
            <a:endParaRPr lang="ko-KR" alt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B869B-679A-262C-5014-25FC3D028C99}"/>
              </a:ext>
            </a:extLst>
          </p:cNvPr>
          <p:cNvSpPr txBox="1"/>
          <p:nvPr/>
        </p:nvSpPr>
        <p:spPr>
          <a:xfrm>
            <a:off x="996076" y="1855837"/>
            <a:ext cx="1019415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noProof="1">
                <a:solidFill>
                  <a:srgbClr val="000000"/>
                </a:solidFill>
                <a:ea typeface="+mn-lt"/>
                <a:cs typeface="+mn-lt"/>
              </a:rPr>
              <a:t>데이터의 형식(포맷)과 표현 방식을 변환하는 </a:t>
            </a:r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역할을</a:t>
            </a:r>
            <a:r>
              <a:rPr lang="en-US" sz="4000" b="1" noProof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함</a:t>
            </a:r>
            <a:endParaRPr lang="en-US" sz="4000" b="1" noProof="1">
              <a:solidFill>
                <a:srgbClr val="000000"/>
              </a:solidFill>
              <a:ea typeface="+mn-lt"/>
              <a:cs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63212-ACCB-1338-1DB3-1F85E74DD363}"/>
              </a:ext>
            </a:extLst>
          </p:cNvPr>
          <p:cNvSpPr txBox="1"/>
          <p:nvPr/>
        </p:nvSpPr>
        <p:spPr>
          <a:xfrm>
            <a:off x="1314380" y="3428064"/>
            <a:ext cx="9567191" cy="31604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서로 다른 시스템이나 애플리케이션 간</a:t>
            </a:r>
            <a:endParaRPr lang="ko-KR" altLang="en-US" sz="4000" b="1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데이터가 올바르게 이해되고 </a:t>
            </a:r>
            <a:endParaRPr lang="ko-KR" altLang="en-US" sz="4000" b="1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처리될 수 있도록 보장</a:t>
            </a:r>
            <a:endParaRPr lang="ko-KR" altLang="en-US" sz="4000" b="1">
              <a:solidFill>
                <a:srgbClr val="000000"/>
              </a:solidFill>
              <a:ea typeface="+mn-lt"/>
              <a:cs typeface="+mn-lt"/>
            </a:endParaRPr>
          </a:p>
          <a:p>
            <a:pPr algn="ctr"/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주로 데이터의 </a:t>
            </a:r>
            <a:r>
              <a:rPr lang="ko-KR" altLang="en-US" sz="4000" b="1" noProof="1">
                <a:solidFill>
                  <a:srgbClr val="FF0000"/>
                </a:solidFill>
                <a:ea typeface="+mn-lt"/>
                <a:cs typeface="+mn-lt"/>
              </a:rPr>
              <a:t>암호화</a:t>
            </a:r>
            <a:r>
              <a:rPr lang="en-US" altLang="ko-KR" sz="4000" b="1" noProof="1">
                <a:solidFill>
                  <a:srgbClr val="000000"/>
                </a:solidFill>
                <a:ea typeface="+mn-lt"/>
                <a:cs typeface="+mn-lt"/>
              </a:rPr>
              <a:t>,</a:t>
            </a:r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4000" b="1" noProof="1">
                <a:solidFill>
                  <a:srgbClr val="FF0000"/>
                </a:solidFill>
                <a:ea typeface="+mn-lt"/>
                <a:cs typeface="+mn-lt"/>
              </a:rPr>
              <a:t>압축</a:t>
            </a:r>
            <a:r>
              <a:rPr lang="en-US" altLang="ko-KR" sz="4000" b="1" noProof="1">
                <a:solidFill>
                  <a:srgbClr val="000000"/>
                </a:solidFill>
                <a:ea typeface="+mn-lt"/>
                <a:cs typeface="+mn-lt"/>
              </a:rPr>
              <a:t>,</a:t>
            </a:r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4000" b="1" noProof="1">
                <a:solidFill>
                  <a:srgbClr val="FF0000"/>
                </a:solidFill>
                <a:ea typeface="+mn-lt"/>
                <a:cs typeface="+mn-lt"/>
              </a:rPr>
              <a:t>변환 </a:t>
            </a:r>
            <a:endParaRPr lang="ko-KR" altLang="en-US" sz="4000" b="1">
              <a:solidFill>
                <a:srgbClr val="FF0000"/>
              </a:solidFill>
              <a:ea typeface="+mn-lt"/>
              <a:cs typeface="+mn-lt"/>
            </a:endParaRPr>
          </a:p>
          <a:p>
            <a:pPr algn="ctr"/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등의 </a:t>
            </a:r>
            <a:r>
              <a:rPr lang="ko-KR" sz="4000" b="1" noProof="1">
                <a:solidFill>
                  <a:srgbClr val="000000"/>
                </a:solidFill>
                <a:ea typeface="+mn-lt"/>
                <a:cs typeface="+mn-lt"/>
              </a:rPr>
              <a:t>작업을 담당</a:t>
            </a:r>
            <a:endParaRPr lang="ko-KR" altLang="en-US" sz="4000" b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439462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3C9E45-173E-EA6A-B6C3-3E5FFD3D1F5D}"/>
              </a:ext>
            </a:extLst>
          </p:cNvPr>
          <p:cNvSpPr txBox="1"/>
          <p:nvPr/>
        </p:nvSpPr>
        <p:spPr>
          <a:xfrm>
            <a:off x="2086025" y="312546"/>
            <a:ext cx="8023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6계층(표현)</a:t>
            </a:r>
            <a:endParaRPr lang="ko-KR" alt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B869B-679A-262C-5014-25FC3D028C99}"/>
              </a:ext>
            </a:extLst>
          </p:cNvPr>
          <p:cNvSpPr txBox="1"/>
          <p:nvPr/>
        </p:nvSpPr>
        <p:spPr>
          <a:xfrm>
            <a:off x="996076" y="1711153"/>
            <a:ext cx="1019415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noProof="1">
                <a:solidFill>
                  <a:srgbClr val="000000"/>
                </a:solidFill>
                <a:ea typeface="+mn-lt"/>
                <a:cs typeface="+mn-lt"/>
              </a:rPr>
              <a:t>SSL/TLS</a:t>
            </a:r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의</a:t>
            </a:r>
            <a:r>
              <a:rPr lang="en-US" sz="4000" b="1" noProof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암복호화도</a:t>
            </a:r>
            <a:r>
              <a:rPr lang="en-US" sz="4000" b="1" noProof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여기서</a:t>
            </a:r>
            <a:r>
              <a:rPr lang="en-US" altLang="ko-KR" sz="4000" b="1" noProof="1">
                <a:solidFill>
                  <a:srgbClr val="000000"/>
                </a:solidFill>
                <a:ea typeface="+mn-lt"/>
                <a:cs typeface="+mn-lt"/>
              </a:rPr>
              <a:t> 하는 거임</a:t>
            </a:r>
            <a:endParaRPr lang="ko-KR" altLang="en-US" sz="4000" b="1" noProof="1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516DB1-BD58-1AE6-D926-3E7508747A21}"/>
              </a:ext>
            </a:extLst>
          </p:cNvPr>
          <p:cNvSpPr txBox="1"/>
          <p:nvPr/>
        </p:nvSpPr>
        <p:spPr>
          <a:xfrm>
            <a:off x="2583" y="2569609"/>
            <a:ext cx="12190785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b="1" noProof="1">
                <a:ea typeface="+mn-lt"/>
                <a:cs typeface="+mn-lt"/>
              </a:rPr>
              <a:t>ASCII ↔ EBCDIC 변환, 문자열 ↔ 바이너리 변환</a:t>
            </a:r>
            <a:endParaRPr lang="en-US"/>
          </a:p>
          <a:p>
            <a:pPr algn="ctr"/>
            <a:r>
              <a:rPr lang="ko-KR" altLang="en-US" sz="4000" b="1" noProof="1">
                <a:ea typeface="+mn-lt"/>
                <a:cs typeface="+mn-lt"/>
              </a:rPr>
              <a:t>전송</a:t>
            </a:r>
            <a:r>
              <a:rPr lang="en-US" altLang="ko-KR" sz="4000" b="1" noProof="1">
                <a:ea typeface="+mn-lt"/>
                <a:cs typeface="+mn-lt"/>
              </a:rPr>
              <a:t> </a:t>
            </a:r>
            <a:r>
              <a:rPr lang="ko-KR" altLang="en-US" sz="4000" b="1" noProof="1">
                <a:ea typeface="+mn-lt"/>
                <a:cs typeface="+mn-lt"/>
              </a:rPr>
              <a:t>데이터</a:t>
            </a:r>
            <a:r>
              <a:rPr lang="en-US" altLang="ko-KR" sz="4000" b="1" noProof="1">
                <a:ea typeface="+mn-lt"/>
                <a:cs typeface="+mn-lt"/>
              </a:rPr>
              <a:t> </a:t>
            </a:r>
            <a:r>
              <a:rPr lang="ko-KR" altLang="en-US" sz="4000" b="1" noProof="1">
                <a:ea typeface="+mn-lt"/>
                <a:cs typeface="+mn-lt"/>
              </a:rPr>
              <a:t>크기를</a:t>
            </a:r>
            <a:r>
              <a:rPr lang="en-US" altLang="ko-KR" sz="4000" b="1" noProof="1">
                <a:ea typeface="+mn-lt"/>
                <a:cs typeface="+mn-lt"/>
              </a:rPr>
              <a:t> </a:t>
            </a:r>
            <a:r>
              <a:rPr lang="ko-KR" altLang="en-US" sz="4000" b="1" noProof="1">
                <a:ea typeface="+mn-lt"/>
                <a:cs typeface="+mn-lt"/>
              </a:rPr>
              <a:t>줄여</a:t>
            </a:r>
            <a:r>
              <a:rPr lang="en-US" altLang="ko-KR" sz="4000" b="1" noProof="1">
                <a:ea typeface="+mn-lt"/>
                <a:cs typeface="+mn-lt"/>
              </a:rPr>
              <a:t> </a:t>
            </a:r>
            <a:r>
              <a:rPr lang="ko-KR" altLang="en-US" sz="4000" b="1" noProof="1">
                <a:solidFill>
                  <a:srgbClr val="FF0000"/>
                </a:solidFill>
                <a:ea typeface="+mn-lt"/>
                <a:cs typeface="+mn-lt"/>
              </a:rPr>
              <a:t>네트워크</a:t>
            </a:r>
            <a:r>
              <a:rPr lang="en-US" altLang="ko-KR" sz="4000" b="1" noProof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ko-KR" altLang="en-US" sz="4000" b="1" noProof="1">
                <a:solidFill>
                  <a:srgbClr val="FF0000"/>
                </a:solidFill>
                <a:ea typeface="+mn-lt"/>
                <a:cs typeface="+mn-lt"/>
              </a:rPr>
              <a:t>대역폭을</a:t>
            </a:r>
            <a:r>
              <a:rPr lang="en-US" altLang="ko-KR" sz="4000" b="1" noProof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ko-KR" altLang="en-US" sz="4000" b="1" noProof="1">
                <a:solidFill>
                  <a:srgbClr val="FF0000"/>
                </a:solidFill>
                <a:ea typeface="+mn-lt"/>
                <a:cs typeface="+mn-lt"/>
              </a:rPr>
              <a:t>효율적으로</a:t>
            </a:r>
            <a:r>
              <a:rPr lang="en-US" altLang="ko-KR" sz="4000" b="1" noProof="1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ko-KR" altLang="en-US" sz="4000" b="1" noProof="1">
                <a:solidFill>
                  <a:srgbClr val="FF0000"/>
                </a:solidFill>
                <a:ea typeface="+mn-lt"/>
                <a:cs typeface="+mn-lt"/>
              </a:rPr>
              <a:t>사용</a:t>
            </a:r>
          </a:p>
          <a:p>
            <a:pPr algn="ctr"/>
            <a:r>
              <a:rPr lang="ko-KR" sz="4000" b="1" noProof="1">
                <a:solidFill>
                  <a:srgbClr val="FF0000"/>
                </a:solidFill>
                <a:ea typeface="+mn-lt"/>
                <a:cs typeface="+mn-lt"/>
              </a:rPr>
              <a:t>XML</a:t>
            </a:r>
            <a:r>
              <a:rPr lang="ko-KR" sz="4000" b="1" noProof="1">
                <a:ea typeface="+mn-lt"/>
                <a:cs typeface="+mn-lt"/>
              </a:rPr>
              <a:t>, </a:t>
            </a:r>
            <a:r>
              <a:rPr lang="ko-KR" sz="4000" b="1" noProof="1">
                <a:solidFill>
                  <a:srgbClr val="FF0000"/>
                </a:solidFill>
                <a:ea typeface="+mn-lt"/>
                <a:cs typeface="+mn-lt"/>
              </a:rPr>
              <a:t>JSON</a:t>
            </a:r>
            <a:r>
              <a:rPr lang="ko-KR" sz="4000" b="1" noProof="1">
                <a:ea typeface="+mn-lt"/>
                <a:cs typeface="+mn-lt"/>
              </a:rPr>
              <a:t>, </a:t>
            </a:r>
            <a:r>
              <a:rPr lang="ko-KR" sz="4000" b="1" noProof="1">
                <a:solidFill>
                  <a:srgbClr val="FF0000"/>
                </a:solidFill>
                <a:ea typeface="+mn-lt"/>
                <a:cs typeface="+mn-lt"/>
              </a:rPr>
              <a:t>HTML</a:t>
            </a:r>
            <a:r>
              <a:rPr lang="ko-KR" sz="4000" b="1" noProof="1">
                <a:ea typeface="+mn-lt"/>
                <a:cs typeface="+mn-lt"/>
              </a:rPr>
              <a:t>과 같이 </a:t>
            </a:r>
            <a:r>
              <a:rPr lang="ko-KR" altLang="en-US" sz="4000" b="1" noProof="1">
                <a:ea typeface="+mn-lt"/>
                <a:cs typeface="+mn-lt"/>
              </a:rPr>
              <a:t>서로 다른 </a:t>
            </a:r>
          </a:p>
          <a:p>
            <a:pPr algn="ctr"/>
            <a:r>
              <a:rPr lang="ko-KR" altLang="en-US" sz="4000" b="1" noProof="1">
                <a:ea typeface="+mn-lt"/>
                <a:cs typeface="+mn-lt"/>
              </a:rPr>
              <a:t>애플리케이션이 동일한 데이터를 처리할 수 있도록 </a:t>
            </a:r>
            <a:endParaRPr lang="ko-KR"/>
          </a:p>
          <a:p>
            <a:pPr algn="ctr"/>
            <a:r>
              <a:rPr lang="ko-KR" altLang="en-US" sz="4000" b="1" noProof="1">
                <a:solidFill>
                  <a:srgbClr val="FF0000"/>
                </a:solidFill>
                <a:ea typeface="+mn-lt"/>
                <a:cs typeface="+mn-lt"/>
              </a:rPr>
              <a:t>표준화된 형식</a:t>
            </a:r>
            <a:r>
              <a:rPr lang="ko-KR" altLang="en-US" sz="4000" b="1" noProof="1">
                <a:ea typeface="+mn-lt"/>
                <a:cs typeface="+mn-lt"/>
              </a:rPr>
              <a:t>으로 데이터 표현</a:t>
            </a:r>
            <a:endParaRPr lang="ko-KR" altLang="en-US" sz="4000" b="1" noProof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639340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3C9E45-173E-EA6A-B6C3-3E5FFD3D1F5D}"/>
              </a:ext>
            </a:extLst>
          </p:cNvPr>
          <p:cNvSpPr txBox="1"/>
          <p:nvPr/>
        </p:nvSpPr>
        <p:spPr>
          <a:xfrm>
            <a:off x="2086025" y="312546"/>
            <a:ext cx="8023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7계층(응용)</a:t>
            </a:r>
            <a:endParaRPr lang="ko-KR" alt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B869B-679A-262C-5014-25FC3D028C99}"/>
              </a:ext>
            </a:extLst>
          </p:cNvPr>
          <p:cNvSpPr txBox="1"/>
          <p:nvPr/>
        </p:nvSpPr>
        <p:spPr>
          <a:xfrm>
            <a:off x="996076" y="1711153"/>
            <a:ext cx="10194153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사용자와</a:t>
            </a:r>
            <a:r>
              <a:rPr lang="en-US" altLang="ko-KR" sz="4000" b="1" noProof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네트워크</a:t>
            </a:r>
            <a:r>
              <a:rPr lang="en-US" altLang="ko-KR" sz="4000" b="1" noProof="1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간의</a:t>
            </a:r>
            <a:r>
              <a:rPr lang="en-US" sz="4000" b="1" noProof="1">
                <a:solidFill>
                  <a:srgbClr val="000000"/>
                </a:solidFill>
                <a:ea typeface="+mn-lt"/>
                <a:cs typeface="+mn-lt"/>
              </a:rPr>
              <a:t> 인터페이스를 제공</a:t>
            </a:r>
          </a:p>
          <a:p>
            <a:pPr algn="ctr"/>
            <a:r>
              <a:rPr lang="en-US" sz="4000" b="1" noProof="1">
                <a:ea typeface="+mn-lt"/>
                <a:cs typeface="+mn-lt"/>
              </a:rPr>
              <a:t>즉, 사용자가 직접 사용하는 소프트웨어와 네트워크 서비스를 연결해주는 역할</a:t>
            </a:r>
            <a:endParaRPr lang="en-US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18EBFE-6D90-C86A-962E-15A5077FC698}"/>
              </a:ext>
            </a:extLst>
          </p:cNvPr>
          <p:cNvSpPr txBox="1"/>
          <p:nvPr/>
        </p:nvSpPr>
        <p:spPr>
          <a:xfrm>
            <a:off x="996076" y="4122545"/>
            <a:ext cx="1019415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solidFill>
                  <a:srgbClr val="FF0000"/>
                </a:solidFill>
                <a:ea typeface="+mn-lt"/>
                <a:cs typeface="+mn-lt"/>
              </a:rPr>
              <a:t>HTTP</a:t>
            </a:r>
            <a:r>
              <a:rPr lang="en-US" sz="4000" b="1" noProof="1">
                <a:ea typeface="+mn-lt"/>
                <a:cs typeface="+mn-lt"/>
              </a:rPr>
              <a:t>, </a:t>
            </a:r>
            <a:r>
              <a:rPr lang="en-US" sz="4000" b="1" noProof="1">
                <a:solidFill>
                  <a:srgbClr val="FF0000"/>
                </a:solidFill>
                <a:ea typeface="+mn-lt"/>
                <a:cs typeface="+mn-lt"/>
              </a:rPr>
              <a:t>FTP</a:t>
            </a:r>
            <a:r>
              <a:rPr lang="en-US" sz="4000" b="1" noProof="1">
                <a:ea typeface="+mn-lt"/>
                <a:cs typeface="+mn-lt"/>
              </a:rPr>
              <a:t>, </a:t>
            </a:r>
            <a:r>
              <a:rPr lang="en-US" sz="4000" b="1" noProof="1">
                <a:solidFill>
                  <a:srgbClr val="FF0000"/>
                </a:solidFill>
                <a:ea typeface="+mn-lt"/>
                <a:cs typeface="+mn-lt"/>
              </a:rPr>
              <a:t>SMTP</a:t>
            </a:r>
            <a:r>
              <a:rPr lang="en-US" sz="4000" b="1" noProof="1">
                <a:ea typeface="+mn-lt"/>
                <a:cs typeface="+mn-lt"/>
              </a:rPr>
              <a:t> </a:t>
            </a:r>
            <a:r>
              <a:rPr lang="ko-KR" altLang="en-US" sz="4000" b="1" noProof="1">
                <a:ea typeface="+mn-lt"/>
                <a:cs typeface="+mn-lt"/>
              </a:rPr>
              <a:t>등</a:t>
            </a:r>
            <a:r>
              <a:rPr lang="en-US" sz="4000" b="1" noProof="1">
                <a:ea typeface="+mn-lt"/>
                <a:cs typeface="+mn-lt"/>
              </a:rPr>
              <a:t> </a:t>
            </a:r>
            <a:r>
              <a:rPr lang="ko-KR" altLang="en-US" sz="4000" b="1" noProof="1">
                <a:ea typeface="+mn-lt"/>
                <a:cs typeface="+mn-lt"/>
              </a:rPr>
              <a:t>다양한</a:t>
            </a:r>
            <a:r>
              <a:rPr lang="en-US" sz="4000" b="1" noProof="1">
                <a:ea typeface="+mn-lt"/>
                <a:cs typeface="+mn-lt"/>
              </a:rPr>
              <a:t> </a:t>
            </a:r>
            <a:r>
              <a:rPr lang="ko-KR" altLang="en-US" sz="4000" b="1" noProof="1">
                <a:ea typeface="+mn-lt"/>
                <a:cs typeface="+mn-lt"/>
              </a:rPr>
              <a:t>프로토콜을</a:t>
            </a:r>
            <a:r>
              <a:rPr lang="en-US" sz="4000" b="1" noProof="1">
                <a:ea typeface="+mn-lt"/>
                <a:cs typeface="+mn-lt"/>
              </a:rPr>
              <a:t> </a:t>
            </a:r>
            <a:r>
              <a:rPr lang="ko-KR" altLang="en-US" sz="4000" b="1" noProof="1">
                <a:ea typeface="+mn-lt"/>
                <a:cs typeface="+mn-lt"/>
              </a:rPr>
              <a:t>사용해</a:t>
            </a:r>
            <a:r>
              <a:rPr lang="en-US" sz="4000" b="1" noProof="1">
                <a:ea typeface="+mn-lt"/>
                <a:cs typeface="+mn-lt"/>
              </a:rPr>
              <a:t> </a:t>
            </a:r>
            <a:r>
              <a:rPr lang="ko-KR" altLang="en-US" sz="4000" b="1" noProof="1">
                <a:ea typeface="+mn-lt"/>
                <a:cs typeface="+mn-lt"/>
              </a:rPr>
              <a:t>특정</a:t>
            </a:r>
            <a:r>
              <a:rPr lang="en-US" sz="4000" b="1" noProof="1">
                <a:ea typeface="+mn-lt"/>
                <a:cs typeface="+mn-lt"/>
              </a:rPr>
              <a:t> 서비스를 </a:t>
            </a:r>
            <a:r>
              <a:rPr lang="ko-KR" altLang="en-US" sz="4000" b="1" noProof="1">
                <a:ea typeface="+mn-lt"/>
                <a:cs typeface="+mn-lt"/>
              </a:rPr>
              <a:t>수행</a:t>
            </a:r>
          </a:p>
          <a:p>
            <a:pPr algn="ctr"/>
            <a:r>
              <a:rPr lang="ko-KR" sz="4000" b="1" noProof="1">
                <a:ea typeface="+mn-lt"/>
                <a:cs typeface="+mn-lt"/>
              </a:rPr>
              <a:t>사용자의 요청을 처리하고, 네트워크를 통해 데이터를 송수신</a:t>
            </a:r>
            <a:endParaRPr lang="ko-KR" b="1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9703162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3C9E45-173E-EA6A-B6C3-3E5FFD3D1F5D}"/>
              </a:ext>
            </a:extLst>
          </p:cNvPr>
          <p:cNvSpPr txBox="1"/>
          <p:nvPr/>
        </p:nvSpPr>
        <p:spPr>
          <a:xfrm>
            <a:off x="2086025" y="312546"/>
            <a:ext cx="8023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7계층(응용)</a:t>
            </a:r>
            <a:endParaRPr lang="ko-KR" alt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B869B-679A-262C-5014-25FC3D028C99}"/>
              </a:ext>
            </a:extLst>
          </p:cNvPr>
          <p:cNvSpPr txBox="1"/>
          <p:nvPr/>
        </p:nvSpPr>
        <p:spPr>
          <a:xfrm>
            <a:off x="996076" y="1711153"/>
            <a:ext cx="10194153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그럼 WAF란 뭐다?</a:t>
            </a:r>
          </a:p>
          <a:p>
            <a:pPr algn="ctr"/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웹서버(7계층) 공격을 주로 막는 놈이다</a:t>
            </a:r>
          </a:p>
          <a:p>
            <a:pPr algn="ctr"/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Sql 인젝션, XSS, CSRF, SSRF, 세션 등</a:t>
            </a:r>
          </a:p>
          <a:p>
            <a:pPr algn="ctr"/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요즘 대부분의 해킹은 웹해킹임</a:t>
            </a:r>
          </a:p>
          <a:p>
            <a:pPr algn="ctr"/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왜냐?</a:t>
            </a:r>
          </a:p>
          <a:p>
            <a:pPr algn="ctr"/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포트를 여는게 </a:t>
            </a:r>
            <a:r>
              <a:rPr lang="ko-KR" altLang="en-US" sz="4000" b="1" noProof="1">
                <a:solidFill>
                  <a:srgbClr val="FF0000"/>
                </a:solidFill>
                <a:ea typeface="+mn-lt"/>
                <a:cs typeface="+mn-lt"/>
              </a:rPr>
              <a:t>80</a:t>
            </a:r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ko-KR" altLang="en-US" sz="4000" b="1" noProof="1">
                <a:solidFill>
                  <a:srgbClr val="FF0000"/>
                </a:solidFill>
                <a:ea typeface="+mn-lt"/>
                <a:cs typeface="+mn-lt"/>
              </a:rPr>
              <a:t>443</a:t>
            </a:r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 말고는 다 닫으니까</a:t>
            </a:r>
          </a:p>
          <a:p>
            <a:pPr algn="ctr"/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여기 말고는 공격할 부분이 없음</a:t>
            </a:r>
          </a:p>
        </p:txBody>
      </p:sp>
    </p:spTree>
    <p:extLst>
      <p:ext uri="{BB962C8B-B14F-4D97-AF65-F5344CB8AC3E}">
        <p14:creationId xmlns:p14="http://schemas.microsoft.com/office/powerpoint/2010/main" val="2616329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3C9E45-173E-EA6A-B6C3-3E5FFD3D1F5D}"/>
              </a:ext>
            </a:extLst>
          </p:cNvPr>
          <p:cNvSpPr txBox="1"/>
          <p:nvPr/>
        </p:nvSpPr>
        <p:spPr>
          <a:xfrm>
            <a:off x="2086025" y="312546"/>
            <a:ext cx="8023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7계층(응용)</a:t>
            </a:r>
            <a:endParaRPr lang="ko-KR" altLang="en-US">
              <a:ea typeface="맑은 고딕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B869B-679A-262C-5014-25FC3D028C99}"/>
              </a:ext>
            </a:extLst>
          </p:cNvPr>
          <p:cNvSpPr txBox="1"/>
          <p:nvPr/>
        </p:nvSpPr>
        <p:spPr>
          <a:xfrm>
            <a:off x="996076" y="1711153"/>
            <a:ext cx="10194153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noProof="1">
                <a:solidFill>
                  <a:srgbClr val="000000"/>
                </a:solidFill>
                <a:ea typeface="+mn-lt"/>
                <a:cs typeface="+mn-lt"/>
              </a:rPr>
              <a:t>7계층에서 주로 쓰는 프로토콜</a:t>
            </a:r>
          </a:p>
          <a:p>
            <a:pPr algn="ctr"/>
            <a:r>
              <a:rPr lang="ko-KR" altLang="en-US" sz="4000" b="1" noProof="1">
                <a:ea typeface="맑은 고딕"/>
              </a:rPr>
              <a:t>HTTP, HTTPS, FTP, IMAP, POP3</a:t>
            </a:r>
          </a:p>
          <a:p>
            <a:pPr algn="ctr"/>
            <a:r>
              <a:rPr lang="ko-KR" altLang="en-US" sz="4000" b="1" noProof="1">
                <a:ea typeface="맑은 고딕"/>
              </a:rPr>
              <a:t>TELNET, SSH ,DNS, DHCP, SMB, SNMP</a:t>
            </a:r>
          </a:p>
          <a:p>
            <a:pPr algn="ctr"/>
            <a:r>
              <a:rPr lang="ko-KR" altLang="en-US" sz="4000" b="1" noProof="1">
                <a:ea typeface="맑은 고딕"/>
              </a:rPr>
              <a:t>기타 등등</a:t>
            </a:r>
            <a:endParaRPr lang="ko-KR"/>
          </a:p>
          <a:p>
            <a:pPr algn="ctr"/>
            <a:endParaRPr lang="ko-KR" altLang="en-US" sz="4000" b="1" noProof="1">
              <a:ea typeface="맑은 고딕"/>
            </a:endParaRPr>
          </a:p>
          <a:p>
            <a:pPr algn="ctr"/>
            <a:r>
              <a:rPr lang="ko-KR" altLang="en-US" sz="4000" b="1" noProof="1">
                <a:ea typeface="맑은 고딕"/>
              </a:rPr>
              <a:t>여기 쓴 것들은 포트번호 및 TCP, UDP인지 다 알아야함</a:t>
            </a:r>
          </a:p>
        </p:txBody>
      </p:sp>
    </p:spTree>
    <p:extLst>
      <p:ext uri="{BB962C8B-B14F-4D97-AF65-F5344CB8AC3E}">
        <p14:creationId xmlns:p14="http://schemas.microsoft.com/office/powerpoint/2010/main" val="255633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도시 윤곽선">
            <a:extLst>
              <a:ext uri="{FF2B5EF4-FFF2-40B4-BE49-F238E27FC236}">
                <a16:creationId xmlns:a16="http://schemas.microsoft.com/office/drawing/2014/main" id="{9CFAE4A5-A15A-696F-A68D-127BAD342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" y="2920054"/>
            <a:ext cx="4087792" cy="4087792"/>
          </a:xfrm>
          <a:prstGeom prst="rect">
            <a:avLst/>
          </a:prstGeom>
        </p:spPr>
      </p:pic>
      <p:pic>
        <p:nvPicPr>
          <p:cNvPr id="2" name="그래픽 1" descr="도시 윤곽선">
            <a:extLst>
              <a:ext uri="{FF2B5EF4-FFF2-40B4-BE49-F238E27FC236}">
                <a16:creationId xmlns:a16="http://schemas.microsoft.com/office/drawing/2014/main" id="{EB6004A8-B6D1-A2EB-5877-76C54EDD6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5142" y="2920053"/>
            <a:ext cx="4087792" cy="4087792"/>
          </a:xfrm>
          <a:prstGeom prst="rect">
            <a:avLst/>
          </a:prstGeom>
        </p:spPr>
      </p:pic>
      <p:pic>
        <p:nvPicPr>
          <p:cNvPr id="3" name="그래픽 2" descr="도시 윤곽선">
            <a:extLst>
              <a:ext uri="{FF2B5EF4-FFF2-40B4-BE49-F238E27FC236}">
                <a16:creationId xmlns:a16="http://schemas.microsoft.com/office/drawing/2014/main" id="{2271F707-4C46-EE0C-B957-D63A91AEF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218" y="2920054"/>
            <a:ext cx="4087792" cy="4087792"/>
          </a:xfrm>
          <a:prstGeom prst="rect">
            <a:avLst/>
          </a:prstGeom>
        </p:spPr>
      </p:pic>
      <p:pic>
        <p:nvPicPr>
          <p:cNvPr id="4" name="그래픽 3" descr="도시 윤곽선">
            <a:extLst>
              <a:ext uri="{FF2B5EF4-FFF2-40B4-BE49-F238E27FC236}">
                <a16:creationId xmlns:a16="http://schemas.microsoft.com/office/drawing/2014/main" id="{DBE23CB3-3BA7-B693-46FD-81EC86C76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4050" y="2920053"/>
            <a:ext cx="4087792" cy="4087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ABE13D-416E-EBC4-3AB2-33543FA71A7A}"/>
              </a:ext>
            </a:extLst>
          </p:cNvPr>
          <p:cNvSpPr txBox="1"/>
          <p:nvPr/>
        </p:nvSpPr>
        <p:spPr>
          <a:xfrm>
            <a:off x="2134253" y="1045610"/>
            <a:ext cx="791780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noProof="1">
                <a:ea typeface="맑은 고딕"/>
              </a:rPr>
              <a:t>네트워크의 발전 및 각 기업들이 </a:t>
            </a:r>
            <a:endParaRPr lang="ko-KR">
              <a:ea typeface="맑은 고딕" panose="020B0503020000020004" pitchFamily="34" charset="-127"/>
            </a:endParaRPr>
          </a:p>
          <a:p>
            <a:pPr algn="ctr"/>
            <a:r>
              <a:rPr lang="ko-KR" altLang="en-US" sz="4000" b="1" noProof="1">
                <a:ea typeface="맑은 고딕"/>
              </a:rPr>
              <a:t>독자적인 프로토콜 제작</a:t>
            </a:r>
            <a:endParaRPr 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5477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폰트, 로고, 그래픽, 상징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7291CBF-38A1-C1DB-957E-D2A009379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199" y="1855265"/>
            <a:ext cx="3675806" cy="3398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33CF6-0F52-5CCE-EFEC-7951EA0F6E28}"/>
              </a:ext>
            </a:extLst>
          </p:cNvPr>
          <p:cNvSpPr txBox="1"/>
          <p:nvPr/>
        </p:nvSpPr>
        <p:spPr>
          <a:xfrm>
            <a:off x="2539366" y="5598319"/>
            <a:ext cx="710757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 noProof="1">
                <a:ea typeface="맑은 고딕"/>
              </a:rPr>
              <a:t>"지금부터 형 말 따른다 실시"</a:t>
            </a:r>
            <a:endParaRPr 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DC7DC-79F1-4F1F-D691-64E5BCD5E63E}"/>
              </a:ext>
            </a:extLst>
          </p:cNvPr>
          <p:cNvSpPr txBox="1"/>
          <p:nvPr/>
        </p:nvSpPr>
        <p:spPr>
          <a:xfrm>
            <a:off x="5056859" y="765888"/>
            <a:ext cx="208223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 noProof="1">
                <a:ea typeface="맑은 고딕"/>
              </a:rPr>
              <a:t>In 1984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12498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폰트, 로고, 그래픽, 상징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7291CBF-38A1-C1DB-957E-D2A009379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199" y="1855265"/>
            <a:ext cx="3675806" cy="3398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33CF6-0F52-5CCE-EFEC-7951EA0F6E28}"/>
              </a:ext>
            </a:extLst>
          </p:cNvPr>
          <p:cNvSpPr txBox="1"/>
          <p:nvPr/>
        </p:nvSpPr>
        <p:spPr>
          <a:xfrm>
            <a:off x="1333670" y="5627256"/>
            <a:ext cx="95189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 noProof="1">
                <a:ea typeface="맑은 고딕"/>
              </a:rPr>
              <a:t>"자자 일단 계층을 나눈다 대충 7개 쯤?"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293571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 descr="도시 윤곽선">
            <a:extLst>
              <a:ext uri="{FF2B5EF4-FFF2-40B4-BE49-F238E27FC236}">
                <a16:creationId xmlns:a16="http://schemas.microsoft.com/office/drawing/2014/main" id="{9CFAE4A5-A15A-696F-A68D-127BAD342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" y="2920054"/>
            <a:ext cx="4087792" cy="4087792"/>
          </a:xfrm>
          <a:prstGeom prst="rect">
            <a:avLst/>
          </a:prstGeom>
        </p:spPr>
      </p:pic>
      <p:pic>
        <p:nvPicPr>
          <p:cNvPr id="2" name="그래픽 1" descr="도시 윤곽선">
            <a:extLst>
              <a:ext uri="{FF2B5EF4-FFF2-40B4-BE49-F238E27FC236}">
                <a16:creationId xmlns:a16="http://schemas.microsoft.com/office/drawing/2014/main" id="{EB6004A8-B6D1-A2EB-5877-76C54EDD6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5142" y="2920053"/>
            <a:ext cx="4087792" cy="4087792"/>
          </a:xfrm>
          <a:prstGeom prst="rect">
            <a:avLst/>
          </a:prstGeom>
        </p:spPr>
      </p:pic>
      <p:pic>
        <p:nvPicPr>
          <p:cNvPr id="3" name="그래픽 2" descr="도시 윤곽선">
            <a:extLst>
              <a:ext uri="{FF2B5EF4-FFF2-40B4-BE49-F238E27FC236}">
                <a16:creationId xmlns:a16="http://schemas.microsoft.com/office/drawing/2014/main" id="{2271F707-4C46-EE0C-B957-D63A91AEF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3218" y="2920054"/>
            <a:ext cx="4087792" cy="4087792"/>
          </a:xfrm>
          <a:prstGeom prst="rect">
            <a:avLst/>
          </a:prstGeom>
        </p:spPr>
      </p:pic>
      <p:pic>
        <p:nvPicPr>
          <p:cNvPr id="4" name="그래픽 3" descr="도시 윤곽선">
            <a:extLst>
              <a:ext uri="{FF2B5EF4-FFF2-40B4-BE49-F238E27FC236}">
                <a16:creationId xmlns:a16="http://schemas.microsoft.com/office/drawing/2014/main" id="{DBE23CB3-3BA7-B693-46FD-81EC86C76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4050" y="2920053"/>
            <a:ext cx="4087792" cy="4087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ABE13D-416E-EBC4-3AB2-33543FA71A7A}"/>
              </a:ext>
            </a:extLst>
          </p:cNvPr>
          <p:cNvSpPr txBox="1"/>
          <p:nvPr/>
        </p:nvSpPr>
        <p:spPr>
          <a:xfrm>
            <a:off x="1410835" y="1045610"/>
            <a:ext cx="936463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 sz="4000" b="1" noProof="1">
                <a:ea typeface="맑은 고딕"/>
              </a:rPr>
              <a:t>"아니 ISO성님 왜 멀쩡한 통신방법을 </a:t>
            </a:r>
            <a:endParaRPr lang="ko-KR">
              <a:ea typeface="맑은 고딕" panose="020B0503020000020004" pitchFamily="34" charset="-127"/>
            </a:endParaRPr>
          </a:p>
          <a:p>
            <a:pPr algn="ctr"/>
            <a:r>
              <a:rPr lang="ko-KR" altLang="en-US" sz="4000" b="1" noProof="1">
                <a:ea typeface="맑은 고딕"/>
              </a:rPr>
              <a:t>굳이 번거롭게 나눕니까?"</a:t>
            </a:r>
            <a:endParaRPr 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07214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폰트, 로고, 그래픽, 상징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7291CBF-38A1-C1DB-957E-D2A009379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199" y="1855265"/>
            <a:ext cx="3675806" cy="3398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33CF6-0F52-5CCE-EFEC-7951EA0F6E28}"/>
              </a:ext>
            </a:extLst>
          </p:cNvPr>
          <p:cNvSpPr txBox="1"/>
          <p:nvPr/>
        </p:nvSpPr>
        <p:spPr>
          <a:xfrm>
            <a:off x="4535999" y="5588674"/>
            <a:ext cx="311430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 noProof="1">
                <a:ea typeface="맑은 고딕"/>
              </a:rPr>
              <a:t>"꾸짖을 갈!"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546991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333CF6-0F52-5CCE-EFEC-7951EA0F6E28}"/>
              </a:ext>
            </a:extLst>
          </p:cNvPr>
          <p:cNvSpPr txBox="1"/>
          <p:nvPr/>
        </p:nvSpPr>
        <p:spPr>
          <a:xfrm>
            <a:off x="2086025" y="553686"/>
            <a:ext cx="802390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5400" b="1" noProof="1">
                <a:ea typeface="맑은 고딕"/>
              </a:rPr>
              <a:t>계층을 나누면?</a:t>
            </a:r>
            <a:endParaRPr lang="ko-KR" altLang="en-US" sz="5400">
              <a:ea typeface="맑은 고딕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BADE8-9144-A0C2-1811-CABDAFA058AC}"/>
              </a:ext>
            </a:extLst>
          </p:cNvPr>
          <p:cNvSpPr txBox="1"/>
          <p:nvPr/>
        </p:nvSpPr>
        <p:spPr>
          <a:xfrm>
            <a:off x="2086025" y="2559964"/>
            <a:ext cx="80239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설계, 구현, 문제해결이 더 쉬워짐</a:t>
            </a:r>
            <a:endParaRPr lang="ko-KR" altLang="en-US">
              <a:ea typeface="맑은 고딕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E1EC0-A836-259B-04FC-A99EF00C004A}"/>
              </a:ext>
            </a:extLst>
          </p:cNvPr>
          <p:cNvSpPr txBox="1"/>
          <p:nvPr/>
        </p:nvSpPr>
        <p:spPr>
          <a:xfrm>
            <a:off x="2086024" y="3727077"/>
            <a:ext cx="802390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ko-KR" sz="4000" b="1" noProof="1">
                <a:ea typeface="맑은 고딕"/>
              </a:rPr>
              <a:t>각 계층은 독립적으로 설계되어</a:t>
            </a:r>
            <a:endParaRPr lang="ko-KR" altLang="en-US">
              <a:ea typeface="맑은 고딕"/>
            </a:endParaRPr>
          </a:p>
          <a:p>
            <a:pPr algn="ctr"/>
            <a:r>
              <a:rPr lang="en-US" altLang="ko-KR" sz="4000" b="1" noProof="1">
                <a:ea typeface="맑은 고딕"/>
              </a:rPr>
              <a:t>한 계층의 기술이 발전해도 </a:t>
            </a:r>
          </a:p>
          <a:p>
            <a:pPr algn="ctr"/>
            <a:r>
              <a:rPr lang="en-US" altLang="ko-KR" sz="4000" b="1" noProof="1">
                <a:solidFill>
                  <a:srgbClr val="FF0000"/>
                </a:solidFill>
                <a:ea typeface="맑은 고딕"/>
              </a:rPr>
              <a:t>다른 계층에 영향을 최소화</a:t>
            </a:r>
            <a:endParaRPr lang="en-US">
              <a:solidFill>
                <a:srgbClr val="FF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0455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폰트, 로고, 그래픽, 상징이(가) 표시된 사진&#10;&#10;AI가 생성한 콘텐츠에는 오류가 있을 수 있습니다.">
            <a:extLst>
              <a:ext uri="{FF2B5EF4-FFF2-40B4-BE49-F238E27FC236}">
                <a16:creationId xmlns:a16="http://schemas.microsoft.com/office/drawing/2014/main" id="{17291CBF-38A1-C1DB-957E-D2A009379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199" y="1855265"/>
            <a:ext cx="3675806" cy="3398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33CF6-0F52-5CCE-EFEC-7951EA0F6E28}"/>
              </a:ext>
            </a:extLst>
          </p:cNvPr>
          <p:cNvSpPr txBox="1"/>
          <p:nvPr/>
        </p:nvSpPr>
        <p:spPr>
          <a:xfrm>
            <a:off x="2529721" y="5588674"/>
            <a:ext cx="71268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4000" b="1" noProof="1">
                <a:ea typeface="맑은 고딕"/>
              </a:rPr>
              <a:t>"1계층부터 빠르게 설명 간다"</a:t>
            </a:r>
          </a:p>
        </p:txBody>
      </p:sp>
    </p:spTree>
    <p:extLst>
      <p:ext uri="{BB962C8B-B14F-4D97-AF65-F5344CB8AC3E}">
        <p14:creationId xmlns:p14="http://schemas.microsoft.com/office/powerpoint/2010/main" val="3712137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2025-01-19T11:47:21Z</dcterms:created>
  <dcterms:modified xsi:type="dcterms:W3CDTF">2025-01-19T13:03:18Z</dcterms:modified>
</cp:coreProperties>
</file>