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F657-2129-4697-9845-5699766A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F15E9-552D-4995-B619-FB4AE3B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EFBD-61F8-40A8-BA30-BCF432EA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BC65-062C-41C9-AA2D-9F26EB3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6677-C07A-493F-A3A2-F63A3EF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88B6-7670-4DEF-9299-C0B6D363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4BA6-65AF-4622-AE65-3AF34D4C1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9F81-DE58-4FDB-9C56-3F91C31B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E56C-CFF9-40DA-8DCD-A8E2BF06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6BD1-845D-4F03-BD72-A8018A88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24EE9-AC95-4684-A2F9-508A63F57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2FA9E-5830-494A-ABBF-F95DA1F0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2C83-89EE-4A8A-80D6-615B1055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4004-52D6-4C05-B421-32A8A7C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59E5-312D-4E57-91A9-25FC21C0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5FF3-D020-43B3-A83B-EFC4A19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35FC-5A14-48FC-BD95-B775C0D4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FBCC-496D-4961-8FFE-C433998A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C70-7D1B-4665-873F-84EAE25E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BC65-58DD-443B-A452-3284562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A5A-29C0-481E-9E5E-8FB4441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361B-F486-4B09-BB6D-33C2F1DA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D7D8-432D-4D79-860E-EDD13116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E5B2-A4C8-4171-9EEC-52371A47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9EDD-A611-4FE1-82EF-BD7B74A1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7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9FCB-4F30-4642-93C4-8D02203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A3F3-25F7-4369-880B-65AFD25C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16276-E201-4328-AAF5-E70B263A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9FAF-3771-4D1E-A69A-4A086FEE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796F-646C-4449-BFB0-48D00DB4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0484-46C0-4330-A087-7C7F9BEE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4EC0-1728-40C1-8793-C0BF3A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65A9-0B69-4E4A-B411-2E953FA9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73B5-A743-4A2D-9633-555FA07B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4D65E-7C1A-4252-B0AC-7532BC980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3B923-E80E-41BB-A89F-D28EE862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CD327-D94F-4245-A91D-42B25735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9408F-79E2-4D4F-8328-7275B677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67719-F225-4660-AD4D-3020C41A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12B4-429E-4B93-BC50-75D1D23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EC3DE-30E3-43CD-B4F9-CCC3570B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ED5A2-578B-40E9-9B40-7B07E397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96C5-F49D-4A64-9ED3-014A27F7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076B-853F-4936-A67F-C49BC60B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48D17-7E43-4CF1-A2D9-66A2102F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C586-CE0F-4F68-B92A-17E529D8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063E-0F3E-4E5B-A3A9-6CDDA2DC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9620-C10D-45CF-BEBA-7B3AF627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DB07-11A9-4F5C-8E50-F6F7D371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DE156-768C-4DB6-9BA5-51014BF1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2941-0411-45D4-A8CB-03F0C2E1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D4BC-5689-4FF9-B0A4-935C6DA7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B78-5B6E-426B-863A-40B15E60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2F5C5-C91F-4C45-8AC1-4A6DD0F7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A0887-107E-4AEC-A97E-51CD9B16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87FE-AC9E-45A7-AA58-1B4665FA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C1F7-3619-42CA-81DA-3820AB38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F1B4-F136-414B-8313-ACF7608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A7840-4AB2-4B7E-B604-ECB9BC4E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28D6-03CC-41AA-9DDC-476FB082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FAD0-0E3D-4863-A6FA-979EC5BC5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4BED-57DF-44CC-9A9A-38162FCBBB9F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4410-C199-445F-B5AE-70355F61B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93B-2F79-4E73-9B94-E6A7FD4E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D2E1-D743-4E03-B49C-537CCD83C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324-7503-48EF-860C-E7E3FE37F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BBB72-F58B-43B3-B58E-B80856E3E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5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1</cp:revision>
  <dcterms:created xsi:type="dcterms:W3CDTF">2019-12-30T09:59:03Z</dcterms:created>
  <dcterms:modified xsi:type="dcterms:W3CDTF">2019-12-30T10:00:02Z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dalusty@microsoft.com</vt:lpwstr>
  </property>
  <property fmtid="{D5CDD505-2E9C-101B-9397-08002B2CF9AE}" pid="5" name="MSIP_Label_f42aa342-8706-4288-bd11-ebb85995028c_SetDate">
    <vt:lpwstr>2019-12-30T09:59:18.5194816Z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2cd29ac2-68cf-4803-a3ac-f2f2ecc68989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