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7"/>
  </p:notesMasterIdLst>
  <p:handoutMasterIdLst>
    <p:handoutMasterId r:id="rId18"/>
  </p:handoutMasterIdLst>
  <p:sldIdLst>
    <p:sldId id="1663" r:id="rId6"/>
    <p:sldId id="1664" r:id="rId7"/>
    <p:sldId id="1667" r:id="rId8"/>
    <p:sldId id="1669" r:id="rId9"/>
    <p:sldId id="1671" r:id="rId10"/>
    <p:sldId id="1672" r:id="rId11"/>
    <p:sldId id="1670" r:id="rId12"/>
    <p:sldId id="1673" r:id="rId13"/>
    <p:sldId id="259" r:id="rId14"/>
    <p:sldId id="1665" r:id="rId15"/>
    <p:sldId id="1532" r:id="rId1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663"/>
            <p14:sldId id="1664"/>
            <p14:sldId id="1667"/>
            <p14:sldId id="1669"/>
            <p14:sldId id="1671"/>
            <p14:sldId id="1672"/>
            <p14:sldId id="1670"/>
            <p14:sldId id="1673"/>
            <p14:sldId id="259"/>
            <p14:sldId id="1665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83" autoAdjust="0"/>
    <p:restoredTop sz="92109" autoAdjust="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08252-F9E4-4FBC-8EBE-A0D5D5DC0FC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A92F95FD-F35D-451E-BE6D-3A07D4B3024D}">
      <dgm:prSet phldrT="[Text]"/>
      <dgm:spPr/>
      <dgm:t>
        <a:bodyPr/>
        <a:lstStyle/>
        <a:p>
          <a:r>
            <a:rPr lang="en-US" dirty="0"/>
            <a:t>Orchestrator</a:t>
          </a:r>
          <a:br>
            <a:rPr lang="en-US" dirty="0"/>
          </a:br>
          <a:r>
            <a:rPr lang="en-US" dirty="0"/>
            <a:t>(Data Factory)</a:t>
          </a:r>
          <a:endParaRPr lang="en-GB" dirty="0"/>
        </a:p>
      </dgm:t>
    </dgm:pt>
    <dgm:pt modelId="{C9EB30F8-5CD9-487E-B680-FC682D3D0C73}" type="parTrans" cxnId="{9F7FC61A-69E1-4796-BEFC-4103FB4C20ED}">
      <dgm:prSet/>
      <dgm:spPr/>
      <dgm:t>
        <a:bodyPr/>
        <a:lstStyle/>
        <a:p>
          <a:endParaRPr lang="en-GB"/>
        </a:p>
      </dgm:t>
    </dgm:pt>
    <dgm:pt modelId="{30217B68-DB16-4E66-B9B9-79B48B962482}" type="sibTrans" cxnId="{9F7FC61A-69E1-4796-BEFC-4103FB4C20ED}">
      <dgm:prSet/>
      <dgm:spPr/>
      <dgm:t>
        <a:bodyPr/>
        <a:lstStyle/>
        <a:p>
          <a:endParaRPr lang="en-GB"/>
        </a:p>
      </dgm:t>
    </dgm:pt>
    <dgm:pt modelId="{402E298E-F85D-48FF-9B94-5A3E5B08823D}">
      <dgm:prSet phldrT="[Text]"/>
      <dgm:spPr/>
      <dgm:t>
        <a:bodyPr/>
        <a:lstStyle/>
        <a:p>
          <a:r>
            <a:rPr lang="en-US" dirty="0"/>
            <a:t>Processor</a:t>
          </a:r>
          <a:br>
            <a:rPr lang="en-US" dirty="0"/>
          </a:br>
          <a:r>
            <a:rPr lang="en-US" dirty="0"/>
            <a:t>(Spark)</a:t>
          </a:r>
          <a:endParaRPr lang="en-GB" dirty="0"/>
        </a:p>
      </dgm:t>
    </dgm:pt>
    <dgm:pt modelId="{64A20C6C-A475-4CAA-AFD4-5F8A8B1BA7C3}" type="parTrans" cxnId="{93A43B48-6E31-45C3-AEC2-EE752C40E80E}">
      <dgm:prSet/>
      <dgm:spPr/>
      <dgm:t>
        <a:bodyPr/>
        <a:lstStyle/>
        <a:p>
          <a:endParaRPr lang="en-GB"/>
        </a:p>
      </dgm:t>
    </dgm:pt>
    <dgm:pt modelId="{F9FCA26A-A0FF-46AE-9154-7C9DF41DFEBB}" type="sibTrans" cxnId="{93A43B48-6E31-45C3-AEC2-EE752C40E80E}">
      <dgm:prSet/>
      <dgm:spPr/>
      <dgm:t>
        <a:bodyPr/>
        <a:lstStyle/>
        <a:p>
          <a:endParaRPr lang="en-GB"/>
        </a:p>
      </dgm:t>
    </dgm:pt>
    <dgm:pt modelId="{1F593EB6-FA34-4084-93B1-47D54AE2D834}">
      <dgm:prSet phldrT="[Text]"/>
      <dgm:spPr/>
      <dgm:t>
        <a:bodyPr/>
        <a:lstStyle/>
        <a:p>
          <a:r>
            <a:rPr lang="en-US" dirty="0"/>
            <a:t>Store</a:t>
          </a:r>
          <a:br>
            <a:rPr lang="en-US" dirty="0"/>
          </a:br>
          <a:r>
            <a:rPr lang="en-US" dirty="0"/>
            <a:t>(ADLS)</a:t>
          </a:r>
          <a:endParaRPr lang="en-GB" dirty="0"/>
        </a:p>
      </dgm:t>
    </dgm:pt>
    <dgm:pt modelId="{763797C9-64F5-4F88-BA0E-41D186629164}" type="parTrans" cxnId="{DB368B16-EBBB-4F60-9AC3-4904B5897904}">
      <dgm:prSet/>
      <dgm:spPr/>
      <dgm:t>
        <a:bodyPr/>
        <a:lstStyle/>
        <a:p>
          <a:endParaRPr lang="en-GB"/>
        </a:p>
      </dgm:t>
    </dgm:pt>
    <dgm:pt modelId="{1F9D45FE-3E35-4EB6-8089-EC7EF22F2ACE}" type="sibTrans" cxnId="{DB368B16-EBBB-4F60-9AC3-4904B5897904}">
      <dgm:prSet/>
      <dgm:spPr/>
      <dgm:t>
        <a:bodyPr/>
        <a:lstStyle/>
        <a:p>
          <a:endParaRPr lang="en-GB"/>
        </a:p>
      </dgm:t>
    </dgm:pt>
    <dgm:pt modelId="{D26F8996-C91C-44BA-8B54-93E118F6DF14}">
      <dgm:prSet phldrT="[Text]"/>
      <dgm:spPr/>
      <dgm:t>
        <a:bodyPr/>
        <a:lstStyle/>
        <a:p>
          <a:r>
            <a:rPr lang="en-US" dirty="0"/>
            <a:t>Presentation (SQL DW)</a:t>
          </a:r>
          <a:endParaRPr lang="en-GB" dirty="0"/>
        </a:p>
      </dgm:t>
    </dgm:pt>
    <dgm:pt modelId="{D2DE8E20-92AF-4DEA-AE25-0E13A68DDAC0}" type="parTrans" cxnId="{58D20629-53CF-43E0-9ACB-BF06683120B2}">
      <dgm:prSet/>
      <dgm:spPr/>
      <dgm:t>
        <a:bodyPr/>
        <a:lstStyle/>
        <a:p>
          <a:endParaRPr lang="en-GB"/>
        </a:p>
      </dgm:t>
    </dgm:pt>
    <dgm:pt modelId="{2403C75B-03F5-49C3-B66E-596E38A51F48}" type="sibTrans" cxnId="{58D20629-53CF-43E0-9ACB-BF06683120B2}">
      <dgm:prSet/>
      <dgm:spPr/>
      <dgm:t>
        <a:bodyPr/>
        <a:lstStyle/>
        <a:p>
          <a:endParaRPr lang="en-GB"/>
        </a:p>
      </dgm:t>
    </dgm:pt>
    <dgm:pt modelId="{0151641D-11B3-41D6-A108-43D05484EB5D}">
      <dgm:prSet phldrT="[Text]"/>
      <dgm:spPr/>
      <dgm:t>
        <a:bodyPr/>
        <a:lstStyle/>
        <a:p>
          <a:r>
            <a:rPr lang="en-US" dirty="0"/>
            <a:t>Connections</a:t>
          </a:r>
          <a:endParaRPr lang="en-GB" dirty="0"/>
        </a:p>
      </dgm:t>
    </dgm:pt>
    <dgm:pt modelId="{4BA4676D-7CD4-41AB-8DC2-5ACA64E6CA4C}" type="parTrans" cxnId="{E79EBC7D-FB36-4854-9869-374747015954}">
      <dgm:prSet/>
      <dgm:spPr/>
      <dgm:t>
        <a:bodyPr/>
        <a:lstStyle/>
        <a:p>
          <a:endParaRPr lang="en-GB"/>
        </a:p>
      </dgm:t>
    </dgm:pt>
    <dgm:pt modelId="{FC86CDE6-2740-435D-B7E1-F75595110295}" type="sibTrans" cxnId="{E79EBC7D-FB36-4854-9869-374747015954}">
      <dgm:prSet/>
      <dgm:spPr/>
      <dgm:t>
        <a:bodyPr/>
        <a:lstStyle/>
        <a:p>
          <a:endParaRPr lang="en-GB"/>
        </a:p>
      </dgm:t>
    </dgm:pt>
    <dgm:pt modelId="{72C20D99-B1A9-4A50-B527-10D95A98F2D4}">
      <dgm:prSet phldrT="[Text]"/>
      <dgm:spPr/>
      <dgm:t>
        <a:bodyPr/>
        <a:lstStyle/>
        <a:p>
          <a:r>
            <a:rPr lang="en-US" dirty="0"/>
            <a:t>Data Sets</a:t>
          </a:r>
          <a:endParaRPr lang="en-GB" dirty="0"/>
        </a:p>
      </dgm:t>
    </dgm:pt>
    <dgm:pt modelId="{219C7C1C-E98F-4A42-9DC0-37504380B389}" type="parTrans" cxnId="{C4CDE050-205C-424F-B4A8-742564E42092}">
      <dgm:prSet/>
      <dgm:spPr/>
      <dgm:t>
        <a:bodyPr/>
        <a:lstStyle/>
        <a:p>
          <a:endParaRPr lang="en-GB"/>
        </a:p>
      </dgm:t>
    </dgm:pt>
    <dgm:pt modelId="{35548A8C-84ED-44F8-80BC-9F235948762F}" type="sibTrans" cxnId="{C4CDE050-205C-424F-B4A8-742564E42092}">
      <dgm:prSet/>
      <dgm:spPr/>
      <dgm:t>
        <a:bodyPr/>
        <a:lstStyle/>
        <a:p>
          <a:endParaRPr lang="en-GB"/>
        </a:p>
      </dgm:t>
    </dgm:pt>
    <dgm:pt modelId="{73F38D33-0869-4963-82EB-262E8EEBA7D7}">
      <dgm:prSet phldrT="[Text]"/>
      <dgm:spPr/>
      <dgm:t>
        <a:bodyPr/>
        <a:lstStyle/>
        <a:p>
          <a:r>
            <a:rPr lang="en-US" dirty="0"/>
            <a:t>Pipelines</a:t>
          </a:r>
          <a:endParaRPr lang="en-GB" dirty="0"/>
        </a:p>
      </dgm:t>
    </dgm:pt>
    <dgm:pt modelId="{8E3F93F5-70BC-481C-BF89-0868112AC2E9}" type="parTrans" cxnId="{B40632DA-85F4-4486-9319-DEFD118FDCC1}">
      <dgm:prSet/>
      <dgm:spPr/>
      <dgm:t>
        <a:bodyPr/>
        <a:lstStyle/>
        <a:p>
          <a:endParaRPr lang="en-GB"/>
        </a:p>
      </dgm:t>
    </dgm:pt>
    <dgm:pt modelId="{3905D528-ED8F-49F1-ACAB-2305B6A37702}" type="sibTrans" cxnId="{B40632DA-85F4-4486-9319-DEFD118FDCC1}">
      <dgm:prSet/>
      <dgm:spPr/>
      <dgm:t>
        <a:bodyPr/>
        <a:lstStyle/>
        <a:p>
          <a:endParaRPr lang="en-GB"/>
        </a:p>
      </dgm:t>
    </dgm:pt>
    <dgm:pt modelId="{086C14E4-4880-4A7A-89C8-5C7EA0229634}">
      <dgm:prSet phldrT="[Text]"/>
      <dgm:spPr/>
      <dgm:t>
        <a:bodyPr/>
        <a:lstStyle/>
        <a:p>
          <a:r>
            <a:rPr lang="en-US" dirty="0"/>
            <a:t>Libraries</a:t>
          </a:r>
          <a:endParaRPr lang="en-GB" dirty="0"/>
        </a:p>
      </dgm:t>
    </dgm:pt>
    <dgm:pt modelId="{7EC518AF-60BF-47B7-BC1B-483332E34238}" type="parTrans" cxnId="{AB40D99F-239F-440D-9FE8-8F2DE2FEEAD2}">
      <dgm:prSet/>
      <dgm:spPr/>
      <dgm:t>
        <a:bodyPr/>
        <a:lstStyle/>
        <a:p>
          <a:endParaRPr lang="en-GB"/>
        </a:p>
      </dgm:t>
    </dgm:pt>
    <dgm:pt modelId="{56A70CCB-5F27-4FF6-8679-4C311293B7C1}" type="sibTrans" cxnId="{AB40D99F-239F-440D-9FE8-8F2DE2FEEAD2}">
      <dgm:prSet/>
      <dgm:spPr/>
      <dgm:t>
        <a:bodyPr/>
        <a:lstStyle/>
        <a:p>
          <a:endParaRPr lang="en-GB"/>
        </a:p>
      </dgm:t>
    </dgm:pt>
    <dgm:pt modelId="{A0DFEC44-BC8F-4CCB-BCF4-FFFA415497D0}">
      <dgm:prSet phldrT="[Text]"/>
      <dgm:spPr/>
      <dgm:t>
        <a:bodyPr/>
        <a:lstStyle/>
        <a:p>
          <a:r>
            <a:rPr lang="en-US" dirty="0"/>
            <a:t>Jobs</a:t>
          </a:r>
          <a:endParaRPr lang="en-GB" dirty="0"/>
        </a:p>
      </dgm:t>
    </dgm:pt>
    <dgm:pt modelId="{F6E079E2-23F7-482C-92F7-0B163265E478}" type="parTrans" cxnId="{DBBB0F41-17B3-4A92-807A-E742D8312DB4}">
      <dgm:prSet/>
      <dgm:spPr/>
      <dgm:t>
        <a:bodyPr/>
        <a:lstStyle/>
        <a:p>
          <a:endParaRPr lang="en-GB"/>
        </a:p>
      </dgm:t>
    </dgm:pt>
    <dgm:pt modelId="{753BBB11-1B74-431A-B8FF-9BD274ABDF77}" type="sibTrans" cxnId="{DBBB0F41-17B3-4A92-807A-E742D8312DB4}">
      <dgm:prSet/>
      <dgm:spPr/>
      <dgm:t>
        <a:bodyPr/>
        <a:lstStyle/>
        <a:p>
          <a:endParaRPr lang="en-GB"/>
        </a:p>
      </dgm:t>
    </dgm:pt>
    <dgm:pt modelId="{A14C5124-D15E-4F5D-98B1-E8E06BC22CDF}">
      <dgm:prSet phldrT="[Text]"/>
      <dgm:spPr/>
      <dgm:t>
        <a:bodyPr/>
        <a:lstStyle/>
        <a:p>
          <a:r>
            <a:rPr lang="en-US" dirty="0"/>
            <a:t>Scripts</a:t>
          </a:r>
          <a:endParaRPr lang="en-GB" dirty="0"/>
        </a:p>
      </dgm:t>
    </dgm:pt>
    <dgm:pt modelId="{157815F2-425B-4AFD-AADC-8A8B40A7C070}" type="parTrans" cxnId="{699102DF-BEFE-4B9B-8B30-7937D6126653}">
      <dgm:prSet/>
      <dgm:spPr/>
      <dgm:t>
        <a:bodyPr/>
        <a:lstStyle/>
        <a:p>
          <a:endParaRPr lang="en-GB"/>
        </a:p>
      </dgm:t>
    </dgm:pt>
    <dgm:pt modelId="{7B5D4D06-B892-48E8-BE6C-44CC5C2D91AC}" type="sibTrans" cxnId="{699102DF-BEFE-4B9B-8B30-7937D6126653}">
      <dgm:prSet/>
      <dgm:spPr/>
      <dgm:t>
        <a:bodyPr/>
        <a:lstStyle/>
        <a:p>
          <a:endParaRPr lang="en-GB"/>
        </a:p>
      </dgm:t>
    </dgm:pt>
    <dgm:pt modelId="{4741E540-549E-474F-9732-B589421E73DA}">
      <dgm:prSet phldrT="[Text]"/>
      <dgm:spPr/>
      <dgm:t>
        <a:bodyPr/>
        <a:lstStyle/>
        <a:p>
          <a:r>
            <a:rPr lang="en-US" dirty="0"/>
            <a:t>Triggers</a:t>
          </a:r>
          <a:endParaRPr lang="en-GB" dirty="0"/>
        </a:p>
      </dgm:t>
    </dgm:pt>
    <dgm:pt modelId="{858EB646-E8E3-4DB6-BC13-3BE70F2D1F4D}" type="parTrans" cxnId="{154C2B6F-7419-40C9-8B7C-7F0E609A0A39}">
      <dgm:prSet/>
      <dgm:spPr/>
      <dgm:t>
        <a:bodyPr/>
        <a:lstStyle/>
        <a:p>
          <a:endParaRPr lang="en-GB"/>
        </a:p>
      </dgm:t>
    </dgm:pt>
    <dgm:pt modelId="{D0EBD251-45EA-4A8B-9D0E-CE445C88D20D}" type="sibTrans" cxnId="{154C2B6F-7419-40C9-8B7C-7F0E609A0A39}">
      <dgm:prSet/>
      <dgm:spPr/>
      <dgm:t>
        <a:bodyPr/>
        <a:lstStyle/>
        <a:p>
          <a:endParaRPr lang="en-GB"/>
        </a:p>
      </dgm:t>
    </dgm:pt>
    <dgm:pt modelId="{55853E22-F07C-44F9-927E-822C3712998E}">
      <dgm:prSet phldrT="[Text]"/>
      <dgm:spPr/>
      <dgm:t>
        <a:bodyPr/>
        <a:lstStyle/>
        <a:p>
          <a:r>
            <a:rPr lang="en-US" dirty="0"/>
            <a:t>Structure</a:t>
          </a:r>
          <a:endParaRPr lang="en-GB" dirty="0"/>
        </a:p>
      </dgm:t>
    </dgm:pt>
    <dgm:pt modelId="{16A5FBC8-2AB9-4909-B126-75C127B43DE0}" type="parTrans" cxnId="{D42D245D-8D64-4A2B-A6C0-54F0370FFFF8}">
      <dgm:prSet/>
      <dgm:spPr/>
      <dgm:t>
        <a:bodyPr/>
        <a:lstStyle/>
        <a:p>
          <a:endParaRPr lang="en-GB"/>
        </a:p>
      </dgm:t>
    </dgm:pt>
    <dgm:pt modelId="{938F9F03-8868-44B2-93B9-3AF0218AB43F}" type="sibTrans" cxnId="{D42D245D-8D64-4A2B-A6C0-54F0370FFFF8}">
      <dgm:prSet/>
      <dgm:spPr/>
      <dgm:t>
        <a:bodyPr/>
        <a:lstStyle/>
        <a:p>
          <a:endParaRPr lang="en-GB"/>
        </a:p>
      </dgm:t>
    </dgm:pt>
    <dgm:pt modelId="{B47F7126-FBA6-40F8-B657-F2099FF5A9FC}">
      <dgm:prSet phldrT="[Text]"/>
      <dgm:spPr/>
      <dgm:t>
        <a:bodyPr/>
        <a:lstStyle/>
        <a:p>
          <a:r>
            <a:rPr lang="en-US" dirty="0"/>
            <a:t>Governance</a:t>
          </a:r>
          <a:endParaRPr lang="en-GB" dirty="0"/>
        </a:p>
      </dgm:t>
    </dgm:pt>
    <dgm:pt modelId="{5FD0FD4F-CA92-4BFF-9DBB-9311088BEAD3}" type="parTrans" cxnId="{EB6DBFE6-05B3-4185-A377-B4D57803B00F}">
      <dgm:prSet/>
      <dgm:spPr/>
      <dgm:t>
        <a:bodyPr/>
        <a:lstStyle/>
        <a:p>
          <a:endParaRPr lang="en-GB"/>
        </a:p>
      </dgm:t>
    </dgm:pt>
    <dgm:pt modelId="{7A84CE3F-6AC7-4399-9B0C-E53D090650EF}" type="sibTrans" cxnId="{EB6DBFE6-05B3-4185-A377-B4D57803B00F}">
      <dgm:prSet/>
      <dgm:spPr/>
      <dgm:t>
        <a:bodyPr/>
        <a:lstStyle/>
        <a:p>
          <a:endParaRPr lang="en-GB"/>
        </a:p>
      </dgm:t>
    </dgm:pt>
    <dgm:pt modelId="{12532E6C-1979-4F4D-8DA7-70E615F6C21C}">
      <dgm:prSet phldrT="[Text]"/>
      <dgm:spPr/>
      <dgm:t>
        <a:bodyPr/>
        <a:lstStyle/>
        <a:p>
          <a:r>
            <a:rPr lang="en-US" dirty="0"/>
            <a:t>Loading</a:t>
          </a:r>
          <a:endParaRPr lang="en-GB" dirty="0"/>
        </a:p>
      </dgm:t>
    </dgm:pt>
    <dgm:pt modelId="{D5842152-3BC3-4AB7-8D32-AEAB8239C96D}" type="parTrans" cxnId="{D71B63EE-F510-42E8-A9E7-2667BE48170F}">
      <dgm:prSet/>
      <dgm:spPr/>
      <dgm:t>
        <a:bodyPr/>
        <a:lstStyle/>
        <a:p>
          <a:endParaRPr lang="en-GB"/>
        </a:p>
      </dgm:t>
    </dgm:pt>
    <dgm:pt modelId="{155FFE9F-F7AD-44FA-9A5A-01B8DFB3905D}" type="sibTrans" cxnId="{D71B63EE-F510-42E8-A9E7-2667BE48170F}">
      <dgm:prSet/>
      <dgm:spPr/>
      <dgm:t>
        <a:bodyPr/>
        <a:lstStyle/>
        <a:p>
          <a:endParaRPr lang="en-GB"/>
        </a:p>
      </dgm:t>
    </dgm:pt>
    <dgm:pt modelId="{5356A417-B7A6-4E75-8687-1C621098E66B}" type="pres">
      <dgm:prSet presAssocID="{21908252-F9E4-4FBC-8EBE-A0D5D5DC0FC8}" presName="linearFlow" presStyleCnt="0">
        <dgm:presLayoutVars>
          <dgm:dir/>
          <dgm:animLvl val="lvl"/>
          <dgm:resizeHandles val="exact"/>
        </dgm:presLayoutVars>
      </dgm:prSet>
      <dgm:spPr/>
    </dgm:pt>
    <dgm:pt modelId="{0D8C4598-F785-406F-A02E-E2BEE5A9D0D8}" type="pres">
      <dgm:prSet presAssocID="{A92F95FD-F35D-451E-BE6D-3A07D4B3024D}" presName="composite" presStyleCnt="0"/>
      <dgm:spPr/>
    </dgm:pt>
    <dgm:pt modelId="{010EF13C-DBA4-4385-BBCA-81927EE8FFA3}" type="pres">
      <dgm:prSet presAssocID="{A92F95FD-F35D-451E-BE6D-3A07D4B3024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1F8F49-8FB7-463A-8B71-B79F8E68D1C2}" type="pres">
      <dgm:prSet presAssocID="{A92F95FD-F35D-451E-BE6D-3A07D4B3024D}" presName="parSh" presStyleLbl="node1" presStyleIdx="0" presStyleCnt="4"/>
      <dgm:spPr/>
    </dgm:pt>
    <dgm:pt modelId="{AED07711-D5E2-4F70-A2A5-E72725E32DB3}" type="pres">
      <dgm:prSet presAssocID="{A92F95FD-F35D-451E-BE6D-3A07D4B3024D}" presName="desTx" presStyleLbl="fgAcc1" presStyleIdx="0" presStyleCnt="4">
        <dgm:presLayoutVars>
          <dgm:bulletEnabled val="1"/>
        </dgm:presLayoutVars>
      </dgm:prSet>
      <dgm:spPr/>
    </dgm:pt>
    <dgm:pt modelId="{419B518E-B956-4347-84CC-E0D60FC0DB14}" type="pres">
      <dgm:prSet presAssocID="{30217B68-DB16-4E66-B9B9-79B48B962482}" presName="sibTrans" presStyleLbl="sibTrans2D1" presStyleIdx="0" presStyleCnt="3"/>
      <dgm:spPr/>
    </dgm:pt>
    <dgm:pt modelId="{959BC6C8-7E57-43B5-AC44-AB1E37BB5CDC}" type="pres">
      <dgm:prSet presAssocID="{30217B68-DB16-4E66-B9B9-79B48B962482}" presName="connTx" presStyleLbl="sibTrans2D1" presStyleIdx="0" presStyleCnt="3"/>
      <dgm:spPr/>
    </dgm:pt>
    <dgm:pt modelId="{48493C47-C0E9-4F51-A5BD-B553BBDCEE46}" type="pres">
      <dgm:prSet presAssocID="{402E298E-F85D-48FF-9B94-5A3E5B08823D}" presName="composite" presStyleCnt="0"/>
      <dgm:spPr/>
    </dgm:pt>
    <dgm:pt modelId="{5D043192-DADE-4B3C-A0D5-0E22007729F9}" type="pres">
      <dgm:prSet presAssocID="{402E298E-F85D-48FF-9B94-5A3E5B08823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FEB016-3F71-4270-8287-54CE8FCBE0E5}" type="pres">
      <dgm:prSet presAssocID="{402E298E-F85D-48FF-9B94-5A3E5B08823D}" presName="parSh" presStyleLbl="node1" presStyleIdx="1" presStyleCnt="4"/>
      <dgm:spPr/>
    </dgm:pt>
    <dgm:pt modelId="{B9CCF006-2E77-40A0-AAB3-370FA4E72E06}" type="pres">
      <dgm:prSet presAssocID="{402E298E-F85D-48FF-9B94-5A3E5B08823D}" presName="desTx" presStyleLbl="fgAcc1" presStyleIdx="1" presStyleCnt="4">
        <dgm:presLayoutVars>
          <dgm:bulletEnabled val="1"/>
        </dgm:presLayoutVars>
      </dgm:prSet>
      <dgm:spPr/>
    </dgm:pt>
    <dgm:pt modelId="{E7063E73-0B02-4BD0-95C0-B85C39DDD606}" type="pres">
      <dgm:prSet presAssocID="{F9FCA26A-A0FF-46AE-9154-7C9DF41DFEBB}" presName="sibTrans" presStyleLbl="sibTrans2D1" presStyleIdx="1" presStyleCnt="3"/>
      <dgm:spPr/>
    </dgm:pt>
    <dgm:pt modelId="{C7AA0ED8-8F6E-4A12-86ED-A58C382B0A9F}" type="pres">
      <dgm:prSet presAssocID="{F9FCA26A-A0FF-46AE-9154-7C9DF41DFEBB}" presName="connTx" presStyleLbl="sibTrans2D1" presStyleIdx="1" presStyleCnt="3"/>
      <dgm:spPr/>
    </dgm:pt>
    <dgm:pt modelId="{392BDFE9-5D48-479B-B841-936BCB849085}" type="pres">
      <dgm:prSet presAssocID="{1F593EB6-FA34-4084-93B1-47D54AE2D834}" presName="composite" presStyleCnt="0"/>
      <dgm:spPr/>
    </dgm:pt>
    <dgm:pt modelId="{B6C93D77-DE20-4EA1-973B-13AFDB4D8AB3}" type="pres">
      <dgm:prSet presAssocID="{1F593EB6-FA34-4084-93B1-47D54AE2D83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E2F676-93F0-4789-9A93-479720E6B376}" type="pres">
      <dgm:prSet presAssocID="{1F593EB6-FA34-4084-93B1-47D54AE2D834}" presName="parSh" presStyleLbl="node1" presStyleIdx="2" presStyleCnt="4"/>
      <dgm:spPr/>
    </dgm:pt>
    <dgm:pt modelId="{0A5670DF-F5F0-4969-829E-04EC08FF25E2}" type="pres">
      <dgm:prSet presAssocID="{1F593EB6-FA34-4084-93B1-47D54AE2D834}" presName="desTx" presStyleLbl="fgAcc1" presStyleIdx="2" presStyleCnt="4">
        <dgm:presLayoutVars>
          <dgm:bulletEnabled val="1"/>
        </dgm:presLayoutVars>
      </dgm:prSet>
      <dgm:spPr/>
    </dgm:pt>
    <dgm:pt modelId="{46036524-C2CE-427C-B47E-3D8E52B9BCBF}" type="pres">
      <dgm:prSet presAssocID="{1F9D45FE-3E35-4EB6-8089-EC7EF22F2ACE}" presName="sibTrans" presStyleLbl="sibTrans2D1" presStyleIdx="2" presStyleCnt="3"/>
      <dgm:spPr/>
    </dgm:pt>
    <dgm:pt modelId="{0316E147-8FC3-4A70-B25E-66DE51F3AC37}" type="pres">
      <dgm:prSet presAssocID="{1F9D45FE-3E35-4EB6-8089-EC7EF22F2ACE}" presName="connTx" presStyleLbl="sibTrans2D1" presStyleIdx="2" presStyleCnt="3"/>
      <dgm:spPr/>
    </dgm:pt>
    <dgm:pt modelId="{387A118D-A9A5-487C-98FF-1111811B7FAF}" type="pres">
      <dgm:prSet presAssocID="{D26F8996-C91C-44BA-8B54-93E118F6DF14}" presName="composite" presStyleCnt="0"/>
      <dgm:spPr/>
    </dgm:pt>
    <dgm:pt modelId="{F4823B99-9466-47B2-81FA-4892288861B3}" type="pres">
      <dgm:prSet presAssocID="{D26F8996-C91C-44BA-8B54-93E118F6DF1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B645EA2-5F77-418B-B2D8-F48CBA1E5483}" type="pres">
      <dgm:prSet presAssocID="{D26F8996-C91C-44BA-8B54-93E118F6DF14}" presName="parSh" presStyleLbl="node1" presStyleIdx="3" presStyleCnt="4"/>
      <dgm:spPr/>
    </dgm:pt>
    <dgm:pt modelId="{5307B064-ABC2-4E37-BBDD-6008F9298633}" type="pres">
      <dgm:prSet presAssocID="{D26F8996-C91C-44BA-8B54-93E118F6DF14}" presName="desTx" presStyleLbl="fgAcc1" presStyleIdx="3" presStyleCnt="4">
        <dgm:presLayoutVars>
          <dgm:bulletEnabled val="1"/>
        </dgm:presLayoutVars>
      </dgm:prSet>
      <dgm:spPr/>
    </dgm:pt>
  </dgm:ptLst>
  <dgm:cxnLst>
    <dgm:cxn modelId="{B5038E14-94D6-4B08-9B74-50F7132C49E3}" type="presOf" srcId="{1F593EB6-FA34-4084-93B1-47D54AE2D834}" destId="{F9E2F676-93F0-4789-9A93-479720E6B376}" srcOrd="1" destOrd="0" presId="urn:microsoft.com/office/officeart/2005/8/layout/process3"/>
    <dgm:cxn modelId="{DB368B16-EBBB-4F60-9AC3-4904B5897904}" srcId="{21908252-F9E4-4FBC-8EBE-A0D5D5DC0FC8}" destId="{1F593EB6-FA34-4084-93B1-47D54AE2D834}" srcOrd="2" destOrd="0" parTransId="{763797C9-64F5-4F88-BA0E-41D186629164}" sibTransId="{1F9D45FE-3E35-4EB6-8089-EC7EF22F2ACE}"/>
    <dgm:cxn modelId="{9F7FC61A-69E1-4796-BEFC-4103FB4C20ED}" srcId="{21908252-F9E4-4FBC-8EBE-A0D5D5DC0FC8}" destId="{A92F95FD-F35D-451E-BE6D-3A07D4B3024D}" srcOrd="0" destOrd="0" parTransId="{C9EB30F8-5CD9-487E-B680-FC682D3D0C73}" sibTransId="{30217B68-DB16-4E66-B9B9-79B48B962482}"/>
    <dgm:cxn modelId="{18980125-3926-4337-8C4E-06753A806098}" type="presOf" srcId="{1F9D45FE-3E35-4EB6-8089-EC7EF22F2ACE}" destId="{0316E147-8FC3-4A70-B25E-66DE51F3AC37}" srcOrd="1" destOrd="0" presId="urn:microsoft.com/office/officeart/2005/8/layout/process3"/>
    <dgm:cxn modelId="{58D20629-53CF-43E0-9ACB-BF06683120B2}" srcId="{21908252-F9E4-4FBC-8EBE-A0D5D5DC0FC8}" destId="{D26F8996-C91C-44BA-8B54-93E118F6DF14}" srcOrd="3" destOrd="0" parTransId="{D2DE8E20-92AF-4DEA-AE25-0E13A68DDAC0}" sibTransId="{2403C75B-03F5-49C3-B66E-596E38A51F48}"/>
    <dgm:cxn modelId="{89051733-8538-4C13-BFE6-D282E106D04C}" type="presOf" srcId="{1F9D45FE-3E35-4EB6-8089-EC7EF22F2ACE}" destId="{46036524-C2CE-427C-B47E-3D8E52B9BCBF}" srcOrd="0" destOrd="0" presId="urn:microsoft.com/office/officeart/2005/8/layout/process3"/>
    <dgm:cxn modelId="{E1D0F33C-59DB-4F9A-BDF4-3C9ECCBA3947}" type="presOf" srcId="{F9FCA26A-A0FF-46AE-9154-7C9DF41DFEBB}" destId="{C7AA0ED8-8F6E-4A12-86ED-A58C382B0A9F}" srcOrd="1" destOrd="0" presId="urn:microsoft.com/office/officeart/2005/8/layout/process3"/>
    <dgm:cxn modelId="{D42D245D-8D64-4A2B-A6C0-54F0370FFFF8}" srcId="{1F593EB6-FA34-4084-93B1-47D54AE2D834}" destId="{55853E22-F07C-44F9-927E-822C3712998E}" srcOrd="0" destOrd="0" parTransId="{16A5FBC8-2AB9-4909-B126-75C127B43DE0}" sibTransId="{938F9F03-8868-44B2-93B9-3AF0218AB43F}"/>
    <dgm:cxn modelId="{DBBB0F41-17B3-4A92-807A-E742D8312DB4}" srcId="{402E298E-F85D-48FF-9B94-5A3E5B08823D}" destId="{A0DFEC44-BC8F-4CCB-BCF4-FFFA415497D0}" srcOrd="2" destOrd="0" parTransId="{F6E079E2-23F7-482C-92F7-0B163265E478}" sibTransId="{753BBB11-1B74-431A-B8FF-9BD274ABDF77}"/>
    <dgm:cxn modelId="{96905663-4EC8-46B7-8150-DBEE25782316}" type="presOf" srcId="{73F38D33-0869-4963-82EB-262E8EEBA7D7}" destId="{AED07711-D5E2-4F70-A2A5-E72725E32DB3}" srcOrd="0" destOrd="2" presId="urn:microsoft.com/office/officeart/2005/8/layout/process3"/>
    <dgm:cxn modelId="{93A43B48-6E31-45C3-AEC2-EE752C40E80E}" srcId="{21908252-F9E4-4FBC-8EBE-A0D5D5DC0FC8}" destId="{402E298E-F85D-48FF-9B94-5A3E5B08823D}" srcOrd="1" destOrd="0" parTransId="{64A20C6C-A475-4CAA-AFD4-5F8A8B1BA7C3}" sibTransId="{F9FCA26A-A0FF-46AE-9154-7C9DF41DFEBB}"/>
    <dgm:cxn modelId="{CA35D36E-7EB3-491B-AA64-494C16691B99}" type="presOf" srcId="{4741E540-549E-474F-9732-B589421E73DA}" destId="{AED07711-D5E2-4F70-A2A5-E72725E32DB3}" srcOrd="0" destOrd="3" presId="urn:microsoft.com/office/officeart/2005/8/layout/process3"/>
    <dgm:cxn modelId="{154C2B6F-7419-40C9-8B7C-7F0E609A0A39}" srcId="{A92F95FD-F35D-451E-BE6D-3A07D4B3024D}" destId="{4741E540-549E-474F-9732-B589421E73DA}" srcOrd="3" destOrd="0" parTransId="{858EB646-E8E3-4DB6-BC13-3BE70F2D1F4D}" sibTransId="{D0EBD251-45EA-4A8B-9D0E-CE445C88D20D}"/>
    <dgm:cxn modelId="{C4CDE050-205C-424F-B4A8-742564E42092}" srcId="{A92F95FD-F35D-451E-BE6D-3A07D4B3024D}" destId="{72C20D99-B1A9-4A50-B527-10D95A98F2D4}" srcOrd="1" destOrd="0" parTransId="{219C7C1C-E98F-4A42-9DC0-37504380B389}" sibTransId="{35548A8C-84ED-44F8-80BC-9F235948762F}"/>
    <dgm:cxn modelId="{92C00E51-9E49-4C40-9038-6C7781EED06B}" type="presOf" srcId="{086C14E4-4880-4A7A-89C8-5C7EA0229634}" destId="{B9CCF006-2E77-40A0-AAB3-370FA4E72E06}" srcOrd="0" destOrd="0" presId="urn:microsoft.com/office/officeart/2005/8/layout/process3"/>
    <dgm:cxn modelId="{61708F56-F0C6-4FC6-9DA7-CFF53B23B8EC}" type="presOf" srcId="{F9FCA26A-A0FF-46AE-9154-7C9DF41DFEBB}" destId="{E7063E73-0B02-4BD0-95C0-B85C39DDD606}" srcOrd="0" destOrd="0" presId="urn:microsoft.com/office/officeart/2005/8/layout/process3"/>
    <dgm:cxn modelId="{E79EBC7D-FB36-4854-9869-374747015954}" srcId="{A92F95FD-F35D-451E-BE6D-3A07D4B3024D}" destId="{0151641D-11B3-41D6-A108-43D05484EB5D}" srcOrd="0" destOrd="0" parTransId="{4BA4676D-7CD4-41AB-8DC2-5ACA64E6CA4C}" sibTransId="{FC86CDE6-2740-435D-B7E1-F75595110295}"/>
    <dgm:cxn modelId="{1CBCB587-96E0-4FE2-9034-FD3EE86D0332}" type="presOf" srcId="{A92F95FD-F35D-451E-BE6D-3A07D4B3024D}" destId="{010EF13C-DBA4-4385-BBCA-81927EE8FFA3}" srcOrd="0" destOrd="0" presId="urn:microsoft.com/office/officeart/2005/8/layout/process3"/>
    <dgm:cxn modelId="{63004089-8EAB-476A-BD7A-E772B29151F5}" type="presOf" srcId="{402E298E-F85D-48FF-9B94-5A3E5B08823D}" destId="{5D043192-DADE-4B3C-A0D5-0E22007729F9}" srcOrd="0" destOrd="0" presId="urn:microsoft.com/office/officeart/2005/8/layout/process3"/>
    <dgm:cxn modelId="{D898588F-45E2-4FD4-8353-22BD2F58F0DA}" type="presOf" srcId="{30217B68-DB16-4E66-B9B9-79B48B962482}" destId="{419B518E-B956-4347-84CC-E0D60FC0DB14}" srcOrd="0" destOrd="0" presId="urn:microsoft.com/office/officeart/2005/8/layout/process3"/>
    <dgm:cxn modelId="{E59C1496-66B1-4A94-A7F2-0C934D16457F}" type="presOf" srcId="{1F593EB6-FA34-4084-93B1-47D54AE2D834}" destId="{B6C93D77-DE20-4EA1-973B-13AFDB4D8AB3}" srcOrd="0" destOrd="0" presId="urn:microsoft.com/office/officeart/2005/8/layout/process3"/>
    <dgm:cxn modelId="{B0629F97-CFD5-472D-B766-56FBE3A2BA58}" type="presOf" srcId="{55853E22-F07C-44F9-927E-822C3712998E}" destId="{0A5670DF-F5F0-4969-829E-04EC08FF25E2}" srcOrd="0" destOrd="0" presId="urn:microsoft.com/office/officeart/2005/8/layout/process3"/>
    <dgm:cxn modelId="{68923499-5453-4EB1-B08A-037C52CCC479}" type="presOf" srcId="{12532E6C-1979-4F4D-8DA7-70E615F6C21C}" destId="{5307B064-ABC2-4E37-BBDD-6008F9298633}" srcOrd="0" destOrd="0" presId="urn:microsoft.com/office/officeart/2005/8/layout/process3"/>
    <dgm:cxn modelId="{2EC37D9D-F024-4D66-A631-D4643AD84935}" type="presOf" srcId="{30217B68-DB16-4E66-B9B9-79B48B962482}" destId="{959BC6C8-7E57-43B5-AC44-AB1E37BB5CDC}" srcOrd="1" destOrd="0" presId="urn:microsoft.com/office/officeart/2005/8/layout/process3"/>
    <dgm:cxn modelId="{EF51259E-0C03-47D7-ADC3-CF8C52167657}" type="presOf" srcId="{B47F7126-FBA6-40F8-B657-F2099FF5A9FC}" destId="{0A5670DF-F5F0-4969-829E-04EC08FF25E2}" srcOrd="0" destOrd="1" presId="urn:microsoft.com/office/officeart/2005/8/layout/process3"/>
    <dgm:cxn modelId="{AB40D99F-239F-440D-9FE8-8F2DE2FEEAD2}" srcId="{402E298E-F85D-48FF-9B94-5A3E5B08823D}" destId="{086C14E4-4880-4A7A-89C8-5C7EA0229634}" srcOrd="0" destOrd="0" parTransId="{7EC518AF-60BF-47B7-BC1B-483332E34238}" sibTransId="{56A70CCB-5F27-4FF6-8679-4C311293B7C1}"/>
    <dgm:cxn modelId="{0595D1A5-9160-444E-855E-1BD25A1FD338}" type="presOf" srcId="{A14C5124-D15E-4F5D-98B1-E8E06BC22CDF}" destId="{B9CCF006-2E77-40A0-AAB3-370FA4E72E06}" srcOrd="0" destOrd="1" presId="urn:microsoft.com/office/officeart/2005/8/layout/process3"/>
    <dgm:cxn modelId="{DCDA62AB-585C-48C0-9A43-EE5E6A6AA743}" type="presOf" srcId="{A0DFEC44-BC8F-4CCB-BCF4-FFFA415497D0}" destId="{B9CCF006-2E77-40A0-AAB3-370FA4E72E06}" srcOrd="0" destOrd="2" presId="urn:microsoft.com/office/officeart/2005/8/layout/process3"/>
    <dgm:cxn modelId="{00BE2EAF-DA2D-4497-82F5-C247AEC6F747}" type="presOf" srcId="{402E298E-F85D-48FF-9B94-5A3E5B08823D}" destId="{F7FEB016-3F71-4270-8287-54CE8FCBE0E5}" srcOrd="1" destOrd="0" presId="urn:microsoft.com/office/officeart/2005/8/layout/process3"/>
    <dgm:cxn modelId="{30F25EB4-548A-4ACB-A749-485314E854DB}" type="presOf" srcId="{72C20D99-B1A9-4A50-B527-10D95A98F2D4}" destId="{AED07711-D5E2-4F70-A2A5-E72725E32DB3}" srcOrd="0" destOrd="1" presId="urn:microsoft.com/office/officeart/2005/8/layout/process3"/>
    <dgm:cxn modelId="{2205B3B4-6FD7-4796-BDC6-EA0B57F08245}" type="presOf" srcId="{D26F8996-C91C-44BA-8B54-93E118F6DF14}" destId="{F4823B99-9466-47B2-81FA-4892288861B3}" srcOrd="0" destOrd="0" presId="urn:microsoft.com/office/officeart/2005/8/layout/process3"/>
    <dgm:cxn modelId="{9C274ABA-3D14-4E20-A5E0-2E507E6A4852}" type="presOf" srcId="{21908252-F9E4-4FBC-8EBE-A0D5D5DC0FC8}" destId="{5356A417-B7A6-4E75-8687-1C621098E66B}" srcOrd="0" destOrd="0" presId="urn:microsoft.com/office/officeart/2005/8/layout/process3"/>
    <dgm:cxn modelId="{67B5FBC2-ACDB-4597-90E1-FD6B10EC9824}" type="presOf" srcId="{A92F95FD-F35D-451E-BE6D-3A07D4B3024D}" destId="{371F8F49-8FB7-463A-8B71-B79F8E68D1C2}" srcOrd="1" destOrd="0" presId="urn:microsoft.com/office/officeart/2005/8/layout/process3"/>
    <dgm:cxn modelId="{B40632DA-85F4-4486-9319-DEFD118FDCC1}" srcId="{A92F95FD-F35D-451E-BE6D-3A07D4B3024D}" destId="{73F38D33-0869-4963-82EB-262E8EEBA7D7}" srcOrd="2" destOrd="0" parTransId="{8E3F93F5-70BC-481C-BF89-0868112AC2E9}" sibTransId="{3905D528-ED8F-49F1-ACAB-2305B6A37702}"/>
    <dgm:cxn modelId="{9B5D93DE-DC9F-4C50-B8FF-9D53C43D6716}" type="presOf" srcId="{0151641D-11B3-41D6-A108-43D05484EB5D}" destId="{AED07711-D5E2-4F70-A2A5-E72725E32DB3}" srcOrd="0" destOrd="0" presId="urn:microsoft.com/office/officeart/2005/8/layout/process3"/>
    <dgm:cxn modelId="{699102DF-BEFE-4B9B-8B30-7937D6126653}" srcId="{402E298E-F85D-48FF-9B94-5A3E5B08823D}" destId="{A14C5124-D15E-4F5D-98B1-E8E06BC22CDF}" srcOrd="1" destOrd="0" parTransId="{157815F2-425B-4AFD-AADC-8A8B40A7C070}" sibTransId="{7B5D4D06-B892-48E8-BE6C-44CC5C2D91AC}"/>
    <dgm:cxn modelId="{EB6DBFE6-05B3-4185-A377-B4D57803B00F}" srcId="{1F593EB6-FA34-4084-93B1-47D54AE2D834}" destId="{B47F7126-FBA6-40F8-B657-F2099FF5A9FC}" srcOrd="1" destOrd="0" parTransId="{5FD0FD4F-CA92-4BFF-9DBB-9311088BEAD3}" sibTransId="{7A84CE3F-6AC7-4399-9B0C-E53D090650EF}"/>
    <dgm:cxn modelId="{96AE3BE7-055B-4954-91B6-E0431E6DE3CD}" type="presOf" srcId="{D26F8996-C91C-44BA-8B54-93E118F6DF14}" destId="{EB645EA2-5F77-418B-B2D8-F48CBA1E5483}" srcOrd="1" destOrd="0" presId="urn:microsoft.com/office/officeart/2005/8/layout/process3"/>
    <dgm:cxn modelId="{D71B63EE-F510-42E8-A9E7-2667BE48170F}" srcId="{D26F8996-C91C-44BA-8B54-93E118F6DF14}" destId="{12532E6C-1979-4F4D-8DA7-70E615F6C21C}" srcOrd="0" destOrd="0" parTransId="{D5842152-3BC3-4AB7-8D32-AEAB8239C96D}" sibTransId="{155FFE9F-F7AD-44FA-9A5A-01B8DFB3905D}"/>
    <dgm:cxn modelId="{204FBB78-3944-46C3-8606-536A5A2AD72C}" type="presParOf" srcId="{5356A417-B7A6-4E75-8687-1C621098E66B}" destId="{0D8C4598-F785-406F-A02E-E2BEE5A9D0D8}" srcOrd="0" destOrd="0" presId="urn:microsoft.com/office/officeart/2005/8/layout/process3"/>
    <dgm:cxn modelId="{D981E8A6-5D66-4586-BFD9-3EBC8A505D89}" type="presParOf" srcId="{0D8C4598-F785-406F-A02E-E2BEE5A9D0D8}" destId="{010EF13C-DBA4-4385-BBCA-81927EE8FFA3}" srcOrd="0" destOrd="0" presId="urn:microsoft.com/office/officeart/2005/8/layout/process3"/>
    <dgm:cxn modelId="{2FEB5A9B-B157-471D-BD7B-0501F72C52BC}" type="presParOf" srcId="{0D8C4598-F785-406F-A02E-E2BEE5A9D0D8}" destId="{371F8F49-8FB7-463A-8B71-B79F8E68D1C2}" srcOrd="1" destOrd="0" presId="urn:microsoft.com/office/officeart/2005/8/layout/process3"/>
    <dgm:cxn modelId="{CDBD3FC8-4321-4C34-9D92-BCFC8B4FEFBA}" type="presParOf" srcId="{0D8C4598-F785-406F-A02E-E2BEE5A9D0D8}" destId="{AED07711-D5E2-4F70-A2A5-E72725E32DB3}" srcOrd="2" destOrd="0" presId="urn:microsoft.com/office/officeart/2005/8/layout/process3"/>
    <dgm:cxn modelId="{B6149A77-F81D-4BAC-9C7C-6CD3F3EFDA99}" type="presParOf" srcId="{5356A417-B7A6-4E75-8687-1C621098E66B}" destId="{419B518E-B956-4347-84CC-E0D60FC0DB14}" srcOrd="1" destOrd="0" presId="urn:microsoft.com/office/officeart/2005/8/layout/process3"/>
    <dgm:cxn modelId="{54575089-EA62-498C-9352-7F4A399B8FC6}" type="presParOf" srcId="{419B518E-B956-4347-84CC-E0D60FC0DB14}" destId="{959BC6C8-7E57-43B5-AC44-AB1E37BB5CDC}" srcOrd="0" destOrd="0" presId="urn:microsoft.com/office/officeart/2005/8/layout/process3"/>
    <dgm:cxn modelId="{BE452756-94F0-4DBC-9488-51232635E57B}" type="presParOf" srcId="{5356A417-B7A6-4E75-8687-1C621098E66B}" destId="{48493C47-C0E9-4F51-A5BD-B553BBDCEE46}" srcOrd="2" destOrd="0" presId="urn:microsoft.com/office/officeart/2005/8/layout/process3"/>
    <dgm:cxn modelId="{C4997EF0-8EC9-4386-8E51-6C99AC6ED087}" type="presParOf" srcId="{48493C47-C0E9-4F51-A5BD-B553BBDCEE46}" destId="{5D043192-DADE-4B3C-A0D5-0E22007729F9}" srcOrd="0" destOrd="0" presId="urn:microsoft.com/office/officeart/2005/8/layout/process3"/>
    <dgm:cxn modelId="{83005375-DB0D-4F10-AA4E-8A7694B65254}" type="presParOf" srcId="{48493C47-C0E9-4F51-A5BD-B553BBDCEE46}" destId="{F7FEB016-3F71-4270-8287-54CE8FCBE0E5}" srcOrd="1" destOrd="0" presId="urn:microsoft.com/office/officeart/2005/8/layout/process3"/>
    <dgm:cxn modelId="{A00BB859-A97D-4AD0-BFA0-7ADBE8379C50}" type="presParOf" srcId="{48493C47-C0E9-4F51-A5BD-B553BBDCEE46}" destId="{B9CCF006-2E77-40A0-AAB3-370FA4E72E06}" srcOrd="2" destOrd="0" presId="urn:microsoft.com/office/officeart/2005/8/layout/process3"/>
    <dgm:cxn modelId="{041B77BD-3809-4D3C-9FBD-11B2EF165E15}" type="presParOf" srcId="{5356A417-B7A6-4E75-8687-1C621098E66B}" destId="{E7063E73-0B02-4BD0-95C0-B85C39DDD606}" srcOrd="3" destOrd="0" presId="urn:microsoft.com/office/officeart/2005/8/layout/process3"/>
    <dgm:cxn modelId="{D6C0E4DF-36A7-4536-89A2-9502523C37FA}" type="presParOf" srcId="{E7063E73-0B02-4BD0-95C0-B85C39DDD606}" destId="{C7AA0ED8-8F6E-4A12-86ED-A58C382B0A9F}" srcOrd="0" destOrd="0" presId="urn:microsoft.com/office/officeart/2005/8/layout/process3"/>
    <dgm:cxn modelId="{6B529EE0-8836-412D-90C1-02B92E055F8F}" type="presParOf" srcId="{5356A417-B7A6-4E75-8687-1C621098E66B}" destId="{392BDFE9-5D48-479B-B841-936BCB849085}" srcOrd="4" destOrd="0" presId="urn:microsoft.com/office/officeart/2005/8/layout/process3"/>
    <dgm:cxn modelId="{FFA273E8-91AA-4B97-9E3D-207864FDCE3C}" type="presParOf" srcId="{392BDFE9-5D48-479B-B841-936BCB849085}" destId="{B6C93D77-DE20-4EA1-973B-13AFDB4D8AB3}" srcOrd="0" destOrd="0" presId="urn:microsoft.com/office/officeart/2005/8/layout/process3"/>
    <dgm:cxn modelId="{4B73260E-180B-49F7-91AB-CA92EBDD3772}" type="presParOf" srcId="{392BDFE9-5D48-479B-B841-936BCB849085}" destId="{F9E2F676-93F0-4789-9A93-479720E6B376}" srcOrd="1" destOrd="0" presId="urn:microsoft.com/office/officeart/2005/8/layout/process3"/>
    <dgm:cxn modelId="{D4110A6E-8FB9-4531-97E3-BCFA022FC8ED}" type="presParOf" srcId="{392BDFE9-5D48-479B-B841-936BCB849085}" destId="{0A5670DF-F5F0-4969-829E-04EC08FF25E2}" srcOrd="2" destOrd="0" presId="urn:microsoft.com/office/officeart/2005/8/layout/process3"/>
    <dgm:cxn modelId="{A0B1041B-4662-4619-8752-26BE47E85A55}" type="presParOf" srcId="{5356A417-B7A6-4E75-8687-1C621098E66B}" destId="{46036524-C2CE-427C-B47E-3D8E52B9BCBF}" srcOrd="5" destOrd="0" presId="urn:microsoft.com/office/officeart/2005/8/layout/process3"/>
    <dgm:cxn modelId="{C6CB2859-2EA3-4A6B-B1C7-FA892A1A405F}" type="presParOf" srcId="{46036524-C2CE-427C-B47E-3D8E52B9BCBF}" destId="{0316E147-8FC3-4A70-B25E-66DE51F3AC37}" srcOrd="0" destOrd="0" presId="urn:microsoft.com/office/officeart/2005/8/layout/process3"/>
    <dgm:cxn modelId="{ECAA3D4A-E758-4331-9DDC-558C84B0D832}" type="presParOf" srcId="{5356A417-B7A6-4E75-8687-1C621098E66B}" destId="{387A118D-A9A5-487C-98FF-1111811B7FAF}" srcOrd="6" destOrd="0" presId="urn:microsoft.com/office/officeart/2005/8/layout/process3"/>
    <dgm:cxn modelId="{D0CC4E5A-27A9-4D9B-954A-93ED549BD3C6}" type="presParOf" srcId="{387A118D-A9A5-487C-98FF-1111811B7FAF}" destId="{F4823B99-9466-47B2-81FA-4892288861B3}" srcOrd="0" destOrd="0" presId="urn:microsoft.com/office/officeart/2005/8/layout/process3"/>
    <dgm:cxn modelId="{384B40EB-6878-4DF1-97A6-690FF7657479}" type="presParOf" srcId="{387A118D-A9A5-487C-98FF-1111811B7FAF}" destId="{EB645EA2-5F77-418B-B2D8-F48CBA1E5483}" srcOrd="1" destOrd="0" presId="urn:microsoft.com/office/officeart/2005/8/layout/process3"/>
    <dgm:cxn modelId="{D0CE4A5A-5326-488B-9ADE-C2B671876EF9}" type="presParOf" srcId="{387A118D-A9A5-487C-98FF-1111811B7FAF}" destId="{5307B064-ABC2-4E37-BBDD-6008F929863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9F012-B6AF-4A0A-AFE0-99C5BDEC7E5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C9E15D-75A7-47C4-94AD-F6459F99223D}">
      <dgm:prSet phldrT="[Text]"/>
      <dgm:spPr/>
      <dgm:t>
        <a:bodyPr/>
        <a:lstStyle/>
        <a:p>
          <a:r>
            <a:rPr lang="en-US" dirty="0"/>
            <a:t>Artifact</a:t>
          </a:r>
          <a:endParaRPr lang="en-GB" dirty="0"/>
        </a:p>
      </dgm:t>
    </dgm:pt>
    <dgm:pt modelId="{A2CD067D-9BE5-40B2-ADB1-70C9D79676DB}" type="parTrans" cxnId="{82842EB6-1B12-497F-AA3C-81A9A2894B9A}">
      <dgm:prSet/>
      <dgm:spPr/>
      <dgm:t>
        <a:bodyPr/>
        <a:lstStyle/>
        <a:p>
          <a:endParaRPr lang="en-GB"/>
        </a:p>
      </dgm:t>
    </dgm:pt>
    <dgm:pt modelId="{2A0B8505-7A90-4FED-B4E7-48925F42198A}" type="sibTrans" cxnId="{82842EB6-1B12-497F-AA3C-81A9A2894B9A}">
      <dgm:prSet/>
      <dgm:spPr/>
      <dgm:t>
        <a:bodyPr/>
        <a:lstStyle/>
        <a:p>
          <a:endParaRPr lang="en-GB"/>
        </a:p>
      </dgm:t>
    </dgm:pt>
    <dgm:pt modelId="{638AE2EE-FD2F-4ABB-AD42-A5F1371CE20F}">
      <dgm:prSet phldrT="[Text]"/>
      <dgm:spPr/>
      <dgm:t>
        <a:bodyPr/>
        <a:lstStyle/>
        <a:p>
          <a:r>
            <a:rPr lang="en-US" dirty="0"/>
            <a:t>Build Pipeline</a:t>
          </a:r>
          <a:endParaRPr lang="en-GB" dirty="0"/>
        </a:p>
      </dgm:t>
    </dgm:pt>
    <dgm:pt modelId="{BF0E8197-C18F-4FE8-9914-67604F26EA71}" type="parTrans" cxnId="{6076D32F-CF07-4DBF-B34C-722C3D25FD82}">
      <dgm:prSet/>
      <dgm:spPr/>
      <dgm:t>
        <a:bodyPr/>
        <a:lstStyle/>
        <a:p>
          <a:endParaRPr lang="en-GB"/>
        </a:p>
      </dgm:t>
    </dgm:pt>
    <dgm:pt modelId="{1B0BA209-5429-4DF3-BE6E-4D315035FC0D}" type="sibTrans" cxnId="{6076D32F-CF07-4DBF-B34C-722C3D25FD82}">
      <dgm:prSet/>
      <dgm:spPr/>
      <dgm:t>
        <a:bodyPr/>
        <a:lstStyle/>
        <a:p>
          <a:endParaRPr lang="en-GB"/>
        </a:p>
      </dgm:t>
    </dgm:pt>
    <dgm:pt modelId="{0B347272-C747-40BE-B788-61724C1EC66F}">
      <dgm:prSet phldrT="[Text]"/>
      <dgm:spPr/>
      <dgm:t>
        <a:bodyPr/>
        <a:lstStyle/>
        <a:p>
          <a:r>
            <a:rPr lang="en-US" dirty="0"/>
            <a:t>Release Pipeline</a:t>
          </a:r>
          <a:endParaRPr lang="en-GB" dirty="0"/>
        </a:p>
      </dgm:t>
    </dgm:pt>
    <dgm:pt modelId="{7825C833-3DD9-4D37-8DA7-03A82C8EE2D6}" type="parTrans" cxnId="{338EC508-138A-4972-B83E-FBF264C6DE6F}">
      <dgm:prSet/>
      <dgm:spPr/>
      <dgm:t>
        <a:bodyPr/>
        <a:lstStyle/>
        <a:p>
          <a:endParaRPr lang="en-GB"/>
        </a:p>
      </dgm:t>
    </dgm:pt>
    <dgm:pt modelId="{542454C8-7C84-4301-9DB1-9E89C11849D7}" type="sibTrans" cxnId="{338EC508-138A-4972-B83E-FBF264C6DE6F}">
      <dgm:prSet/>
      <dgm:spPr/>
      <dgm:t>
        <a:bodyPr/>
        <a:lstStyle/>
        <a:p>
          <a:endParaRPr lang="en-GB"/>
        </a:p>
      </dgm:t>
    </dgm:pt>
    <dgm:pt modelId="{BBF555F1-1A96-43BC-8DD0-AC2045AF4F1C}">
      <dgm:prSet phldrT="[Text]"/>
      <dgm:spPr/>
      <dgm:t>
        <a:bodyPr/>
        <a:lstStyle/>
        <a:p>
          <a:r>
            <a:rPr lang="en-US" dirty="0"/>
            <a:t>Environment</a:t>
          </a:r>
          <a:endParaRPr lang="en-GB" dirty="0"/>
        </a:p>
      </dgm:t>
    </dgm:pt>
    <dgm:pt modelId="{24D3770D-E28B-4116-AE46-441B85DA6954}" type="parTrans" cxnId="{1E3073F5-DE0D-467A-A0C9-06C6D7637C06}">
      <dgm:prSet/>
      <dgm:spPr/>
      <dgm:t>
        <a:bodyPr/>
        <a:lstStyle/>
        <a:p>
          <a:endParaRPr lang="en-GB"/>
        </a:p>
      </dgm:t>
    </dgm:pt>
    <dgm:pt modelId="{81684C48-E739-4F31-92B0-6F9E2355A177}" type="sibTrans" cxnId="{1E3073F5-DE0D-467A-A0C9-06C6D7637C06}">
      <dgm:prSet/>
      <dgm:spPr/>
      <dgm:t>
        <a:bodyPr/>
        <a:lstStyle/>
        <a:p>
          <a:endParaRPr lang="en-GB"/>
        </a:p>
      </dgm:t>
    </dgm:pt>
    <dgm:pt modelId="{BF5A467F-E03A-4617-96A0-B233E0682B27}">
      <dgm:prSet phldrT="[Text]"/>
      <dgm:spPr/>
      <dgm:t>
        <a:bodyPr/>
        <a:lstStyle/>
        <a:p>
          <a:r>
            <a:rPr lang="en-US" dirty="0"/>
            <a:t>Immutable</a:t>
          </a:r>
          <a:endParaRPr lang="en-GB" dirty="0"/>
        </a:p>
      </dgm:t>
    </dgm:pt>
    <dgm:pt modelId="{F3597286-C839-492B-ABC5-82936E876862}" type="parTrans" cxnId="{717125BD-8C83-480E-B9CB-F15BEEE0B18F}">
      <dgm:prSet/>
      <dgm:spPr/>
      <dgm:t>
        <a:bodyPr/>
        <a:lstStyle/>
        <a:p>
          <a:endParaRPr lang="en-GB"/>
        </a:p>
      </dgm:t>
    </dgm:pt>
    <dgm:pt modelId="{D653D267-4376-406C-B3DB-E8883CC853C4}" type="sibTrans" cxnId="{717125BD-8C83-480E-B9CB-F15BEEE0B18F}">
      <dgm:prSet/>
      <dgm:spPr/>
      <dgm:t>
        <a:bodyPr/>
        <a:lstStyle/>
        <a:p>
          <a:endParaRPr lang="en-GB"/>
        </a:p>
      </dgm:t>
    </dgm:pt>
    <dgm:pt modelId="{AC71C2E4-D74E-4D01-85E5-DC6FC10E51A6}">
      <dgm:prSet phldrT="[Text]"/>
      <dgm:spPr/>
      <dgm:t>
        <a:bodyPr/>
        <a:lstStyle/>
        <a:p>
          <a:r>
            <a:rPr lang="en-US" dirty="0"/>
            <a:t>Includes everything needed to deploy</a:t>
          </a:r>
          <a:endParaRPr lang="en-GB" dirty="0"/>
        </a:p>
      </dgm:t>
    </dgm:pt>
    <dgm:pt modelId="{8D69E0F3-508C-473E-AE62-ED9AB850A3B6}" type="parTrans" cxnId="{88912E47-13D7-4A0C-A99B-784CFFA2F88E}">
      <dgm:prSet/>
      <dgm:spPr/>
      <dgm:t>
        <a:bodyPr/>
        <a:lstStyle/>
        <a:p>
          <a:endParaRPr lang="en-GB"/>
        </a:p>
      </dgm:t>
    </dgm:pt>
    <dgm:pt modelId="{F96D0336-033B-4BE6-B210-7D47ED839544}" type="sibTrans" cxnId="{88912E47-13D7-4A0C-A99B-784CFFA2F88E}">
      <dgm:prSet/>
      <dgm:spPr/>
      <dgm:t>
        <a:bodyPr/>
        <a:lstStyle/>
        <a:p>
          <a:endParaRPr lang="en-GB"/>
        </a:p>
      </dgm:t>
    </dgm:pt>
    <dgm:pt modelId="{8596532A-781F-4FCB-A129-766E612AFD32}">
      <dgm:prSet phldrT="[Text]"/>
      <dgm:spPr/>
      <dgm:t>
        <a:bodyPr/>
        <a:lstStyle/>
        <a:p>
          <a:r>
            <a:rPr lang="en-US" dirty="0"/>
            <a:t>Always CREATES an artifact</a:t>
          </a:r>
          <a:endParaRPr lang="en-GB" dirty="0"/>
        </a:p>
      </dgm:t>
    </dgm:pt>
    <dgm:pt modelId="{528C462F-627F-464C-B599-33B7843FC3C0}" type="parTrans" cxnId="{E3ED6FCB-E01A-4253-B0A8-F1214DBE2484}">
      <dgm:prSet/>
      <dgm:spPr/>
      <dgm:t>
        <a:bodyPr/>
        <a:lstStyle/>
        <a:p>
          <a:endParaRPr lang="en-GB"/>
        </a:p>
      </dgm:t>
    </dgm:pt>
    <dgm:pt modelId="{2EFEA7FF-AC28-4B1E-8CE9-C6828D915E51}" type="sibTrans" cxnId="{E3ED6FCB-E01A-4253-B0A8-F1214DBE2484}">
      <dgm:prSet/>
      <dgm:spPr/>
      <dgm:t>
        <a:bodyPr/>
        <a:lstStyle/>
        <a:p>
          <a:endParaRPr lang="en-GB"/>
        </a:p>
      </dgm:t>
    </dgm:pt>
    <dgm:pt modelId="{9F7C5403-71F7-448C-A95C-FCE5A494F72D}">
      <dgm:prSet phldrT="[Text]"/>
      <dgm:spPr/>
      <dgm:t>
        <a:bodyPr/>
        <a:lstStyle/>
        <a:p>
          <a:r>
            <a:rPr lang="en-US" dirty="0"/>
            <a:t>Always DEPLOYS an artifact</a:t>
          </a:r>
          <a:endParaRPr lang="en-GB" dirty="0"/>
        </a:p>
      </dgm:t>
    </dgm:pt>
    <dgm:pt modelId="{7A0E141A-7FD6-4A9F-AF8C-A8FD0F049D31}" type="parTrans" cxnId="{D9F6B65C-E6E7-4AB2-BD71-656182976165}">
      <dgm:prSet/>
      <dgm:spPr/>
      <dgm:t>
        <a:bodyPr/>
        <a:lstStyle/>
        <a:p>
          <a:endParaRPr lang="en-GB"/>
        </a:p>
      </dgm:t>
    </dgm:pt>
    <dgm:pt modelId="{1C44F5A3-9E04-474C-B043-7F0B0BE269D1}" type="sibTrans" cxnId="{D9F6B65C-E6E7-4AB2-BD71-656182976165}">
      <dgm:prSet/>
      <dgm:spPr/>
      <dgm:t>
        <a:bodyPr/>
        <a:lstStyle/>
        <a:p>
          <a:endParaRPr lang="en-GB"/>
        </a:p>
      </dgm:t>
    </dgm:pt>
    <dgm:pt modelId="{934107FA-3C73-474A-A3CD-E6F82DB457C6}">
      <dgm:prSet phldrT="[Text]"/>
      <dgm:spPr/>
      <dgm:t>
        <a:bodyPr/>
        <a:lstStyle/>
        <a:p>
          <a:r>
            <a:rPr lang="en-US" dirty="0"/>
            <a:t>To an environment</a:t>
          </a:r>
          <a:endParaRPr lang="en-GB" dirty="0"/>
        </a:p>
      </dgm:t>
    </dgm:pt>
    <dgm:pt modelId="{932D7073-5154-4356-98EC-7B2E87EAEDFD}" type="parTrans" cxnId="{6AB55F1C-1D11-4332-B1F9-BFB4E1F95F62}">
      <dgm:prSet/>
      <dgm:spPr/>
      <dgm:t>
        <a:bodyPr/>
        <a:lstStyle/>
        <a:p>
          <a:endParaRPr lang="en-GB"/>
        </a:p>
      </dgm:t>
    </dgm:pt>
    <dgm:pt modelId="{F4A58354-678D-4590-827C-E40ECC7467D8}" type="sibTrans" cxnId="{6AB55F1C-1D11-4332-B1F9-BFB4E1F95F62}">
      <dgm:prSet/>
      <dgm:spPr/>
      <dgm:t>
        <a:bodyPr/>
        <a:lstStyle/>
        <a:p>
          <a:endParaRPr lang="en-GB"/>
        </a:p>
      </dgm:t>
    </dgm:pt>
    <dgm:pt modelId="{D83AAED3-1BE7-4437-A47C-E04D2CAE36B8}">
      <dgm:prSet phldrT="[Text]"/>
      <dgm:spPr/>
      <dgm:t>
        <a:bodyPr/>
        <a:lstStyle/>
        <a:p>
          <a:r>
            <a:rPr lang="en-US" dirty="0"/>
            <a:t>A target system where the artifact is deployed</a:t>
          </a:r>
          <a:endParaRPr lang="en-GB" dirty="0"/>
        </a:p>
      </dgm:t>
    </dgm:pt>
    <dgm:pt modelId="{8D7AAFD5-019C-4026-8B8C-A7234C6F0EFF}" type="parTrans" cxnId="{EA52D90C-2B74-4466-B6AA-D67E17694D3D}">
      <dgm:prSet/>
      <dgm:spPr/>
      <dgm:t>
        <a:bodyPr/>
        <a:lstStyle/>
        <a:p>
          <a:endParaRPr lang="en-GB"/>
        </a:p>
      </dgm:t>
    </dgm:pt>
    <dgm:pt modelId="{43219712-66B6-4191-AA22-A9DC006EDD9C}" type="sibTrans" cxnId="{EA52D90C-2B74-4466-B6AA-D67E17694D3D}">
      <dgm:prSet/>
      <dgm:spPr/>
      <dgm:t>
        <a:bodyPr/>
        <a:lstStyle/>
        <a:p>
          <a:endParaRPr lang="en-GB"/>
        </a:p>
      </dgm:t>
    </dgm:pt>
    <dgm:pt modelId="{E5804F74-D423-421E-8636-98A4C36CBEA4}">
      <dgm:prSet phldrT="[Text]"/>
      <dgm:spPr/>
      <dgm:t>
        <a:bodyPr/>
        <a:lstStyle/>
        <a:p>
          <a:r>
            <a:rPr lang="en-US" dirty="0"/>
            <a:t>i.e. Production data factory</a:t>
          </a:r>
          <a:endParaRPr lang="en-GB" dirty="0"/>
        </a:p>
      </dgm:t>
    </dgm:pt>
    <dgm:pt modelId="{4D205D00-7320-4BD7-9B04-67C6C6895861}" type="parTrans" cxnId="{59288434-779E-4573-B7E5-F0FDB9CA0657}">
      <dgm:prSet/>
      <dgm:spPr/>
      <dgm:t>
        <a:bodyPr/>
        <a:lstStyle/>
        <a:p>
          <a:endParaRPr lang="en-GB"/>
        </a:p>
      </dgm:t>
    </dgm:pt>
    <dgm:pt modelId="{9D0F3648-9514-4467-A77B-49175B24892A}" type="sibTrans" cxnId="{59288434-779E-4573-B7E5-F0FDB9CA0657}">
      <dgm:prSet/>
      <dgm:spPr/>
      <dgm:t>
        <a:bodyPr/>
        <a:lstStyle/>
        <a:p>
          <a:endParaRPr lang="en-GB"/>
        </a:p>
      </dgm:t>
    </dgm:pt>
    <dgm:pt modelId="{A2D7F853-EAA3-4BF1-A0C6-A533C515A159}">
      <dgm:prSet phldrT="[Text]"/>
      <dgm:spPr/>
      <dgm:t>
        <a:bodyPr/>
        <a:lstStyle/>
        <a:p>
          <a:r>
            <a:rPr lang="en-US" dirty="0"/>
            <a:t>Sometimes compiles code, sometimes copies things</a:t>
          </a:r>
          <a:endParaRPr lang="en-GB" dirty="0"/>
        </a:p>
      </dgm:t>
    </dgm:pt>
    <dgm:pt modelId="{12A5BB3E-D744-4BC2-B22E-4E05C441633B}" type="parTrans" cxnId="{7B919C17-68C9-45C3-A67D-32565F080F6D}">
      <dgm:prSet/>
      <dgm:spPr/>
      <dgm:t>
        <a:bodyPr/>
        <a:lstStyle/>
        <a:p>
          <a:endParaRPr lang="en-GB"/>
        </a:p>
      </dgm:t>
    </dgm:pt>
    <dgm:pt modelId="{210EE050-AC26-4A37-95AE-ED2DFF919FCD}" type="sibTrans" cxnId="{7B919C17-68C9-45C3-A67D-32565F080F6D}">
      <dgm:prSet/>
      <dgm:spPr/>
      <dgm:t>
        <a:bodyPr/>
        <a:lstStyle/>
        <a:p>
          <a:endParaRPr lang="en-GB"/>
        </a:p>
      </dgm:t>
    </dgm:pt>
    <dgm:pt modelId="{F43520F8-9888-4B53-AF23-483B5460DFD1}" type="pres">
      <dgm:prSet presAssocID="{D399F012-B6AF-4A0A-AFE0-99C5BDEC7E50}" presName="vert0" presStyleCnt="0">
        <dgm:presLayoutVars>
          <dgm:dir/>
          <dgm:animOne val="branch"/>
          <dgm:animLvl val="lvl"/>
        </dgm:presLayoutVars>
      </dgm:prSet>
      <dgm:spPr/>
    </dgm:pt>
    <dgm:pt modelId="{600C64E5-0173-4089-B9A3-5D16BBD4C1E2}" type="pres">
      <dgm:prSet presAssocID="{08C9E15D-75A7-47C4-94AD-F6459F99223D}" presName="thickLine" presStyleLbl="alignNode1" presStyleIdx="0" presStyleCnt="4"/>
      <dgm:spPr/>
    </dgm:pt>
    <dgm:pt modelId="{5EAAAA22-BAD7-4618-A44D-F341F74F451B}" type="pres">
      <dgm:prSet presAssocID="{08C9E15D-75A7-47C4-94AD-F6459F99223D}" presName="horz1" presStyleCnt="0"/>
      <dgm:spPr/>
    </dgm:pt>
    <dgm:pt modelId="{5A704809-71F1-4B91-9EE5-D015596C239E}" type="pres">
      <dgm:prSet presAssocID="{08C9E15D-75A7-47C4-94AD-F6459F99223D}" presName="tx1" presStyleLbl="revTx" presStyleIdx="0" presStyleCnt="12"/>
      <dgm:spPr/>
    </dgm:pt>
    <dgm:pt modelId="{DC0D16F8-4902-4016-8D6B-83AAE7DE23BB}" type="pres">
      <dgm:prSet presAssocID="{08C9E15D-75A7-47C4-94AD-F6459F99223D}" presName="vert1" presStyleCnt="0"/>
      <dgm:spPr/>
    </dgm:pt>
    <dgm:pt modelId="{CF0AE45C-EE51-41B0-9D7E-97F945D2ADCA}" type="pres">
      <dgm:prSet presAssocID="{BF5A467F-E03A-4617-96A0-B233E0682B27}" presName="vertSpace2a" presStyleCnt="0"/>
      <dgm:spPr/>
    </dgm:pt>
    <dgm:pt modelId="{48E245FE-BE99-4BDD-BB59-9682DB17BB95}" type="pres">
      <dgm:prSet presAssocID="{BF5A467F-E03A-4617-96A0-B233E0682B27}" presName="horz2" presStyleCnt="0"/>
      <dgm:spPr/>
    </dgm:pt>
    <dgm:pt modelId="{0B0A50D2-A71F-4C92-8723-67FBB159A7EA}" type="pres">
      <dgm:prSet presAssocID="{BF5A467F-E03A-4617-96A0-B233E0682B27}" presName="horzSpace2" presStyleCnt="0"/>
      <dgm:spPr/>
    </dgm:pt>
    <dgm:pt modelId="{27A17369-6E71-4F5C-93AB-05ED065B881A}" type="pres">
      <dgm:prSet presAssocID="{BF5A467F-E03A-4617-96A0-B233E0682B27}" presName="tx2" presStyleLbl="revTx" presStyleIdx="1" presStyleCnt="12"/>
      <dgm:spPr/>
    </dgm:pt>
    <dgm:pt modelId="{6A6F037B-F532-4083-8EE7-5ABAE636FE40}" type="pres">
      <dgm:prSet presAssocID="{BF5A467F-E03A-4617-96A0-B233E0682B27}" presName="vert2" presStyleCnt="0"/>
      <dgm:spPr/>
    </dgm:pt>
    <dgm:pt modelId="{CCD30AAE-76B8-47CB-8B40-CF054A3A5DCD}" type="pres">
      <dgm:prSet presAssocID="{BF5A467F-E03A-4617-96A0-B233E0682B27}" presName="thinLine2b" presStyleLbl="callout" presStyleIdx="0" presStyleCnt="8"/>
      <dgm:spPr/>
    </dgm:pt>
    <dgm:pt modelId="{78AA008A-E8B1-4073-AAA7-B214094B37F2}" type="pres">
      <dgm:prSet presAssocID="{BF5A467F-E03A-4617-96A0-B233E0682B27}" presName="vertSpace2b" presStyleCnt="0"/>
      <dgm:spPr/>
    </dgm:pt>
    <dgm:pt modelId="{C832BFC1-6B79-46BD-AD2F-ABB399EB2456}" type="pres">
      <dgm:prSet presAssocID="{AC71C2E4-D74E-4D01-85E5-DC6FC10E51A6}" presName="horz2" presStyleCnt="0"/>
      <dgm:spPr/>
    </dgm:pt>
    <dgm:pt modelId="{00A339F4-3E0E-4350-886F-643A85CDF3AE}" type="pres">
      <dgm:prSet presAssocID="{AC71C2E4-D74E-4D01-85E5-DC6FC10E51A6}" presName="horzSpace2" presStyleCnt="0"/>
      <dgm:spPr/>
    </dgm:pt>
    <dgm:pt modelId="{C7CAC1C6-D16C-40AC-B4D9-3AFB7F5B7F0B}" type="pres">
      <dgm:prSet presAssocID="{AC71C2E4-D74E-4D01-85E5-DC6FC10E51A6}" presName="tx2" presStyleLbl="revTx" presStyleIdx="2" presStyleCnt="12"/>
      <dgm:spPr/>
    </dgm:pt>
    <dgm:pt modelId="{8D25319F-1B33-49A0-80E1-2D4D211E2D48}" type="pres">
      <dgm:prSet presAssocID="{AC71C2E4-D74E-4D01-85E5-DC6FC10E51A6}" presName="vert2" presStyleCnt="0"/>
      <dgm:spPr/>
    </dgm:pt>
    <dgm:pt modelId="{6ECAF772-0F9E-4B14-AAFD-82B6A8720980}" type="pres">
      <dgm:prSet presAssocID="{AC71C2E4-D74E-4D01-85E5-DC6FC10E51A6}" presName="thinLine2b" presStyleLbl="callout" presStyleIdx="1" presStyleCnt="8"/>
      <dgm:spPr/>
    </dgm:pt>
    <dgm:pt modelId="{FA2498B5-A7C9-42A5-8958-202507029C8A}" type="pres">
      <dgm:prSet presAssocID="{AC71C2E4-D74E-4D01-85E5-DC6FC10E51A6}" presName="vertSpace2b" presStyleCnt="0"/>
      <dgm:spPr/>
    </dgm:pt>
    <dgm:pt modelId="{6544B5AB-AF6A-4DD5-93FB-E275020B6C9E}" type="pres">
      <dgm:prSet presAssocID="{638AE2EE-FD2F-4ABB-AD42-A5F1371CE20F}" presName="thickLine" presStyleLbl="alignNode1" presStyleIdx="1" presStyleCnt="4"/>
      <dgm:spPr/>
    </dgm:pt>
    <dgm:pt modelId="{DAC31CBC-4F32-4917-BC1C-5EFCCA1FAC1E}" type="pres">
      <dgm:prSet presAssocID="{638AE2EE-FD2F-4ABB-AD42-A5F1371CE20F}" presName="horz1" presStyleCnt="0"/>
      <dgm:spPr/>
    </dgm:pt>
    <dgm:pt modelId="{A9814197-FEF4-4065-B1C6-D909BCF90FB1}" type="pres">
      <dgm:prSet presAssocID="{638AE2EE-FD2F-4ABB-AD42-A5F1371CE20F}" presName="tx1" presStyleLbl="revTx" presStyleIdx="3" presStyleCnt="12"/>
      <dgm:spPr/>
    </dgm:pt>
    <dgm:pt modelId="{43C987DE-F624-4764-AC7B-12301749E507}" type="pres">
      <dgm:prSet presAssocID="{638AE2EE-FD2F-4ABB-AD42-A5F1371CE20F}" presName="vert1" presStyleCnt="0"/>
      <dgm:spPr/>
    </dgm:pt>
    <dgm:pt modelId="{71557CAF-45FA-420B-8135-3A2295466675}" type="pres">
      <dgm:prSet presAssocID="{8596532A-781F-4FCB-A129-766E612AFD32}" presName="vertSpace2a" presStyleCnt="0"/>
      <dgm:spPr/>
    </dgm:pt>
    <dgm:pt modelId="{03AE0C81-87A6-476F-A018-BBC7A61E1369}" type="pres">
      <dgm:prSet presAssocID="{8596532A-781F-4FCB-A129-766E612AFD32}" presName="horz2" presStyleCnt="0"/>
      <dgm:spPr/>
    </dgm:pt>
    <dgm:pt modelId="{FDA93421-A9FF-4289-AAEC-7D001DDA1588}" type="pres">
      <dgm:prSet presAssocID="{8596532A-781F-4FCB-A129-766E612AFD32}" presName="horzSpace2" presStyleCnt="0"/>
      <dgm:spPr/>
    </dgm:pt>
    <dgm:pt modelId="{0574B174-1EF1-4369-A9C6-BE90E0AF1181}" type="pres">
      <dgm:prSet presAssocID="{8596532A-781F-4FCB-A129-766E612AFD32}" presName="tx2" presStyleLbl="revTx" presStyleIdx="4" presStyleCnt="12"/>
      <dgm:spPr/>
    </dgm:pt>
    <dgm:pt modelId="{9241CA83-50DB-400F-9DD4-778E202CDEED}" type="pres">
      <dgm:prSet presAssocID="{8596532A-781F-4FCB-A129-766E612AFD32}" presName="vert2" presStyleCnt="0"/>
      <dgm:spPr/>
    </dgm:pt>
    <dgm:pt modelId="{8E82B492-DBA5-4E0E-ABFA-EAADA338863E}" type="pres">
      <dgm:prSet presAssocID="{8596532A-781F-4FCB-A129-766E612AFD32}" presName="thinLine2b" presStyleLbl="callout" presStyleIdx="2" presStyleCnt="8"/>
      <dgm:spPr/>
    </dgm:pt>
    <dgm:pt modelId="{4CC664D3-58D2-4405-A9B1-E065ECA0F42B}" type="pres">
      <dgm:prSet presAssocID="{8596532A-781F-4FCB-A129-766E612AFD32}" presName="vertSpace2b" presStyleCnt="0"/>
      <dgm:spPr/>
    </dgm:pt>
    <dgm:pt modelId="{2D6E8FF6-CC60-4CBD-80D6-9EABCA5F6D93}" type="pres">
      <dgm:prSet presAssocID="{A2D7F853-EAA3-4BF1-A0C6-A533C515A159}" presName="horz2" presStyleCnt="0"/>
      <dgm:spPr/>
    </dgm:pt>
    <dgm:pt modelId="{26826142-66A6-43E7-A98B-D92FC30E0D09}" type="pres">
      <dgm:prSet presAssocID="{A2D7F853-EAA3-4BF1-A0C6-A533C515A159}" presName="horzSpace2" presStyleCnt="0"/>
      <dgm:spPr/>
    </dgm:pt>
    <dgm:pt modelId="{48A5FEC2-F00D-47AA-B115-C02E3135EA1C}" type="pres">
      <dgm:prSet presAssocID="{A2D7F853-EAA3-4BF1-A0C6-A533C515A159}" presName="tx2" presStyleLbl="revTx" presStyleIdx="5" presStyleCnt="12"/>
      <dgm:spPr/>
    </dgm:pt>
    <dgm:pt modelId="{99C49DED-41AD-4DF5-9045-3F196C377A9A}" type="pres">
      <dgm:prSet presAssocID="{A2D7F853-EAA3-4BF1-A0C6-A533C515A159}" presName="vert2" presStyleCnt="0"/>
      <dgm:spPr/>
    </dgm:pt>
    <dgm:pt modelId="{097BBCA7-CC3D-43F1-A50E-15F87E41E3DB}" type="pres">
      <dgm:prSet presAssocID="{A2D7F853-EAA3-4BF1-A0C6-A533C515A159}" presName="thinLine2b" presStyleLbl="callout" presStyleIdx="3" presStyleCnt="8"/>
      <dgm:spPr/>
    </dgm:pt>
    <dgm:pt modelId="{A391C2ED-3182-44E9-BF83-0EFA5AA6FC13}" type="pres">
      <dgm:prSet presAssocID="{A2D7F853-EAA3-4BF1-A0C6-A533C515A159}" presName="vertSpace2b" presStyleCnt="0"/>
      <dgm:spPr/>
    </dgm:pt>
    <dgm:pt modelId="{1F7E13EB-00DC-4836-943A-046FB6507C32}" type="pres">
      <dgm:prSet presAssocID="{0B347272-C747-40BE-B788-61724C1EC66F}" presName="thickLine" presStyleLbl="alignNode1" presStyleIdx="2" presStyleCnt="4"/>
      <dgm:spPr/>
    </dgm:pt>
    <dgm:pt modelId="{529E33B5-1D6E-41D1-A62A-DE4F850698A4}" type="pres">
      <dgm:prSet presAssocID="{0B347272-C747-40BE-B788-61724C1EC66F}" presName="horz1" presStyleCnt="0"/>
      <dgm:spPr/>
    </dgm:pt>
    <dgm:pt modelId="{2FFEF909-EF69-4DDE-8F3F-B0F34A7F0882}" type="pres">
      <dgm:prSet presAssocID="{0B347272-C747-40BE-B788-61724C1EC66F}" presName="tx1" presStyleLbl="revTx" presStyleIdx="6" presStyleCnt="12"/>
      <dgm:spPr/>
    </dgm:pt>
    <dgm:pt modelId="{2CDC1A3A-8451-4F2B-B551-A95C586F1B47}" type="pres">
      <dgm:prSet presAssocID="{0B347272-C747-40BE-B788-61724C1EC66F}" presName="vert1" presStyleCnt="0"/>
      <dgm:spPr/>
    </dgm:pt>
    <dgm:pt modelId="{AA85EDA7-EE10-462A-B9E7-4C0FC0406CBA}" type="pres">
      <dgm:prSet presAssocID="{9F7C5403-71F7-448C-A95C-FCE5A494F72D}" presName="vertSpace2a" presStyleCnt="0"/>
      <dgm:spPr/>
    </dgm:pt>
    <dgm:pt modelId="{AC78A1D9-A5FD-446B-9950-EB7995F54470}" type="pres">
      <dgm:prSet presAssocID="{9F7C5403-71F7-448C-A95C-FCE5A494F72D}" presName="horz2" presStyleCnt="0"/>
      <dgm:spPr/>
    </dgm:pt>
    <dgm:pt modelId="{5E02E17B-6148-4DF2-9076-884A310F70E0}" type="pres">
      <dgm:prSet presAssocID="{9F7C5403-71F7-448C-A95C-FCE5A494F72D}" presName="horzSpace2" presStyleCnt="0"/>
      <dgm:spPr/>
    </dgm:pt>
    <dgm:pt modelId="{67FBE79B-7362-41C1-8934-84B7182AB8E1}" type="pres">
      <dgm:prSet presAssocID="{9F7C5403-71F7-448C-A95C-FCE5A494F72D}" presName="tx2" presStyleLbl="revTx" presStyleIdx="7" presStyleCnt="12"/>
      <dgm:spPr/>
    </dgm:pt>
    <dgm:pt modelId="{907875E2-CD4E-44D5-93F5-CC2DEF0C37A3}" type="pres">
      <dgm:prSet presAssocID="{9F7C5403-71F7-448C-A95C-FCE5A494F72D}" presName="vert2" presStyleCnt="0"/>
      <dgm:spPr/>
    </dgm:pt>
    <dgm:pt modelId="{BED8777E-5DEE-4B68-B8CA-266A96C52D96}" type="pres">
      <dgm:prSet presAssocID="{9F7C5403-71F7-448C-A95C-FCE5A494F72D}" presName="thinLine2b" presStyleLbl="callout" presStyleIdx="4" presStyleCnt="8"/>
      <dgm:spPr/>
    </dgm:pt>
    <dgm:pt modelId="{39DF626F-935C-4482-9917-7ABFDA06ABD0}" type="pres">
      <dgm:prSet presAssocID="{9F7C5403-71F7-448C-A95C-FCE5A494F72D}" presName="vertSpace2b" presStyleCnt="0"/>
      <dgm:spPr/>
    </dgm:pt>
    <dgm:pt modelId="{FE0A87C5-99C9-4DDB-A4B1-0B106C02F0FB}" type="pres">
      <dgm:prSet presAssocID="{934107FA-3C73-474A-A3CD-E6F82DB457C6}" presName="horz2" presStyleCnt="0"/>
      <dgm:spPr/>
    </dgm:pt>
    <dgm:pt modelId="{E8ADC556-0D39-4ACC-B12F-8C285FA2FC9A}" type="pres">
      <dgm:prSet presAssocID="{934107FA-3C73-474A-A3CD-E6F82DB457C6}" presName="horzSpace2" presStyleCnt="0"/>
      <dgm:spPr/>
    </dgm:pt>
    <dgm:pt modelId="{4336E95C-D7A3-42AE-A69E-00FC3B8287D2}" type="pres">
      <dgm:prSet presAssocID="{934107FA-3C73-474A-A3CD-E6F82DB457C6}" presName="tx2" presStyleLbl="revTx" presStyleIdx="8" presStyleCnt="12"/>
      <dgm:spPr/>
    </dgm:pt>
    <dgm:pt modelId="{5BE40BE2-F03D-49FA-888E-ECB12E7CA004}" type="pres">
      <dgm:prSet presAssocID="{934107FA-3C73-474A-A3CD-E6F82DB457C6}" presName="vert2" presStyleCnt="0"/>
      <dgm:spPr/>
    </dgm:pt>
    <dgm:pt modelId="{817995A0-9AAD-41AC-9E42-212F1B8A2AC0}" type="pres">
      <dgm:prSet presAssocID="{934107FA-3C73-474A-A3CD-E6F82DB457C6}" presName="thinLine2b" presStyleLbl="callout" presStyleIdx="5" presStyleCnt="8"/>
      <dgm:spPr/>
    </dgm:pt>
    <dgm:pt modelId="{A70B3230-A33D-4895-AE36-E8E941D143C5}" type="pres">
      <dgm:prSet presAssocID="{934107FA-3C73-474A-A3CD-E6F82DB457C6}" presName="vertSpace2b" presStyleCnt="0"/>
      <dgm:spPr/>
    </dgm:pt>
    <dgm:pt modelId="{560DA1C7-9795-4A3A-A37C-6E97CA04E8AA}" type="pres">
      <dgm:prSet presAssocID="{BBF555F1-1A96-43BC-8DD0-AC2045AF4F1C}" presName="thickLine" presStyleLbl="alignNode1" presStyleIdx="3" presStyleCnt="4"/>
      <dgm:spPr/>
    </dgm:pt>
    <dgm:pt modelId="{48687416-CF6F-4682-AFEF-65EFB16D7F06}" type="pres">
      <dgm:prSet presAssocID="{BBF555F1-1A96-43BC-8DD0-AC2045AF4F1C}" presName="horz1" presStyleCnt="0"/>
      <dgm:spPr/>
    </dgm:pt>
    <dgm:pt modelId="{780DD998-762A-4884-A39F-C985B8BFA83A}" type="pres">
      <dgm:prSet presAssocID="{BBF555F1-1A96-43BC-8DD0-AC2045AF4F1C}" presName="tx1" presStyleLbl="revTx" presStyleIdx="9" presStyleCnt="12"/>
      <dgm:spPr/>
    </dgm:pt>
    <dgm:pt modelId="{009B500B-87B3-4BF2-AC15-8FE56F4255F1}" type="pres">
      <dgm:prSet presAssocID="{BBF555F1-1A96-43BC-8DD0-AC2045AF4F1C}" presName="vert1" presStyleCnt="0"/>
      <dgm:spPr/>
    </dgm:pt>
    <dgm:pt modelId="{7F9A6551-F050-45D2-989A-83B92522AC50}" type="pres">
      <dgm:prSet presAssocID="{D83AAED3-1BE7-4437-A47C-E04D2CAE36B8}" presName="vertSpace2a" presStyleCnt="0"/>
      <dgm:spPr/>
    </dgm:pt>
    <dgm:pt modelId="{1C4A6DAF-EC18-46B9-8F4F-9FB8AEA189F8}" type="pres">
      <dgm:prSet presAssocID="{D83AAED3-1BE7-4437-A47C-E04D2CAE36B8}" presName="horz2" presStyleCnt="0"/>
      <dgm:spPr/>
    </dgm:pt>
    <dgm:pt modelId="{0DE6F7BE-E3E4-41A9-AC5E-D23104122959}" type="pres">
      <dgm:prSet presAssocID="{D83AAED3-1BE7-4437-A47C-E04D2CAE36B8}" presName="horzSpace2" presStyleCnt="0"/>
      <dgm:spPr/>
    </dgm:pt>
    <dgm:pt modelId="{9FF0E873-8920-450E-8B3F-61E09FE053C2}" type="pres">
      <dgm:prSet presAssocID="{D83AAED3-1BE7-4437-A47C-E04D2CAE36B8}" presName="tx2" presStyleLbl="revTx" presStyleIdx="10" presStyleCnt="12"/>
      <dgm:spPr/>
    </dgm:pt>
    <dgm:pt modelId="{D16EECC5-D062-415F-ADD1-1D8B087AE83D}" type="pres">
      <dgm:prSet presAssocID="{D83AAED3-1BE7-4437-A47C-E04D2CAE36B8}" presName="vert2" presStyleCnt="0"/>
      <dgm:spPr/>
    </dgm:pt>
    <dgm:pt modelId="{719DC51A-0A1A-4F3D-A511-5C0A637D902B}" type="pres">
      <dgm:prSet presAssocID="{D83AAED3-1BE7-4437-A47C-E04D2CAE36B8}" presName="thinLine2b" presStyleLbl="callout" presStyleIdx="6" presStyleCnt="8"/>
      <dgm:spPr/>
    </dgm:pt>
    <dgm:pt modelId="{022BA845-FDB8-446C-83EA-B42C2F218D3A}" type="pres">
      <dgm:prSet presAssocID="{D83AAED3-1BE7-4437-A47C-E04D2CAE36B8}" presName="vertSpace2b" presStyleCnt="0"/>
      <dgm:spPr/>
    </dgm:pt>
    <dgm:pt modelId="{887D9981-4D6A-4824-8EC5-13531665922D}" type="pres">
      <dgm:prSet presAssocID="{E5804F74-D423-421E-8636-98A4C36CBEA4}" presName="horz2" presStyleCnt="0"/>
      <dgm:spPr/>
    </dgm:pt>
    <dgm:pt modelId="{77EF373B-C666-44C9-ABFD-BDCA9AA8789F}" type="pres">
      <dgm:prSet presAssocID="{E5804F74-D423-421E-8636-98A4C36CBEA4}" presName="horzSpace2" presStyleCnt="0"/>
      <dgm:spPr/>
    </dgm:pt>
    <dgm:pt modelId="{415DC193-C7AF-411A-A556-0B51C0EE84BF}" type="pres">
      <dgm:prSet presAssocID="{E5804F74-D423-421E-8636-98A4C36CBEA4}" presName="tx2" presStyleLbl="revTx" presStyleIdx="11" presStyleCnt="12"/>
      <dgm:spPr/>
    </dgm:pt>
    <dgm:pt modelId="{7E8DBBC2-A393-4958-995F-0FB6BF180791}" type="pres">
      <dgm:prSet presAssocID="{E5804F74-D423-421E-8636-98A4C36CBEA4}" presName="vert2" presStyleCnt="0"/>
      <dgm:spPr/>
    </dgm:pt>
    <dgm:pt modelId="{7FC191E8-4D37-401A-8D55-FF523B4D3DAD}" type="pres">
      <dgm:prSet presAssocID="{E5804F74-D423-421E-8636-98A4C36CBEA4}" presName="thinLine2b" presStyleLbl="callout" presStyleIdx="7" presStyleCnt="8"/>
      <dgm:spPr/>
    </dgm:pt>
    <dgm:pt modelId="{86FF5680-FFCB-440F-A259-ED8C19BAACBA}" type="pres">
      <dgm:prSet presAssocID="{E5804F74-D423-421E-8636-98A4C36CBEA4}" presName="vertSpace2b" presStyleCnt="0"/>
      <dgm:spPr/>
    </dgm:pt>
  </dgm:ptLst>
  <dgm:cxnLst>
    <dgm:cxn modelId="{338EC508-138A-4972-B83E-FBF264C6DE6F}" srcId="{D399F012-B6AF-4A0A-AFE0-99C5BDEC7E50}" destId="{0B347272-C747-40BE-B788-61724C1EC66F}" srcOrd="2" destOrd="0" parTransId="{7825C833-3DD9-4D37-8DA7-03A82C8EE2D6}" sibTransId="{542454C8-7C84-4301-9DB1-9E89C11849D7}"/>
    <dgm:cxn modelId="{4A96250C-DE74-40B3-80B3-6B7DC8E0B81E}" type="presOf" srcId="{0B347272-C747-40BE-B788-61724C1EC66F}" destId="{2FFEF909-EF69-4DDE-8F3F-B0F34A7F0882}" srcOrd="0" destOrd="0" presId="urn:microsoft.com/office/officeart/2008/layout/LinedList"/>
    <dgm:cxn modelId="{EA52D90C-2B74-4466-B6AA-D67E17694D3D}" srcId="{BBF555F1-1A96-43BC-8DD0-AC2045AF4F1C}" destId="{D83AAED3-1BE7-4437-A47C-E04D2CAE36B8}" srcOrd="0" destOrd="0" parTransId="{8D7AAFD5-019C-4026-8B8C-A7234C6F0EFF}" sibTransId="{43219712-66B6-4191-AA22-A9DC006EDD9C}"/>
    <dgm:cxn modelId="{158FE20C-D329-48EF-A73D-C3666C4C41BB}" type="presOf" srcId="{638AE2EE-FD2F-4ABB-AD42-A5F1371CE20F}" destId="{A9814197-FEF4-4065-B1C6-D909BCF90FB1}" srcOrd="0" destOrd="0" presId="urn:microsoft.com/office/officeart/2008/layout/LinedList"/>
    <dgm:cxn modelId="{4BE56310-2A43-4D6E-8292-83097CA35BE3}" type="presOf" srcId="{D399F012-B6AF-4A0A-AFE0-99C5BDEC7E50}" destId="{F43520F8-9888-4B53-AF23-483B5460DFD1}" srcOrd="0" destOrd="0" presId="urn:microsoft.com/office/officeart/2008/layout/LinedList"/>
    <dgm:cxn modelId="{7B919C17-68C9-45C3-A67D-32565F080F6D}" srcId="{638AE2EE-FD2F-4ABB-AD42-A5F1371CE20F}" destId="{A2D7F853-EAA3-4BF1-A0C6-A533C515A159}" srcOrd="1" destOrd="0" parTransId="{12A5BB3E-D744-4BC2-B22E-4E05C441633B}" sibTransId="{210EE050-AC26-4A37-95AE-ED2DFF919FCD}"/>
    <dgm:cxn modelId="{6AB55F1C-1D11-4332-B1F9-BFB4E1F95F62}" srcId="{0B347272-C747-40BE-B788-61724C1EC66F}" destId="{934107FA-3C73-474A-A3CD-E6F82DB457C6}" srcOrd="1" destOrd="0" parTransId="{932D7073-5154-4356-98EC-7B2E87EAEDFD}" sibTransId="{F4A58354-678D-4590-827C-E40ECC7467D8}"/>
    <dgm:cxn modelId="{85857F24-6E3D-472D-937B-B54A997D0CD8}" type="presOf" srcId="{AC71C2E4-D74E-4D01-85E5-DC6FC10E51A6}" destId="{C7CAC1C6-D16C-40AC-B4D9-3AFB7F5B7F0B}" srcOrd="0" destOrd="0" presId="urn:microsoft.com/office/officeart/2008/layout/LinedList"/>
    <dgm:cxn modelId="{6076D32F-CF07-4DBF-B34C-722C3D25FD82}" srcId="{D399F012-B6AF-4A0A-AFE0-99C5BDEC7E50}" destId="{638AE2EE-FD2F-4ABB-AD42-A5F1371CE20F}" srcOrd="1" destOrd="0" parTransId="{BF0E8197-C18F-4FE8-9914-67604F26EA71}" sibTransId="{1B0BA209-5429-4DF3-BE6E-4D315035FC0D}"/>
    <dgm:cxn modelId="{59288434-779E-4573-B7E5-F0FDB9CA0657}" srcId="{BBF555F1-1A96-43BC-8DD0-AC2045AF4F1C}" destId="{E5804F74-D423-421E-8636-98A4C36CBEA4}" srcOrd="1" destOrd="0" parTransId="{4D205D00-7320-4BD7-9B04-67C6C6895861}" sibTransId="{9D0F3648-9514-4467-A77B-49175B24892A}"/>
    <dgm:cxn modelId="{D9F6B65C-E6E7-4AB2-BD71-656182976165}" srcId="{0B347272-C747-40BE-B788-61724C1EC66F}" destId="{9F7C5403-71F7-448C-A95C-FCE5A494F72D}" srcOrd="0" destOrd="0" parTransId="{7A0E141A-7FD6-4A9F-AF8C-A8FD0F049D31}" sibTransId="{1C44F5A3-9E04-474C-B043-7F0B0BE269D1}"/>
    <dgm:cxn modelId="{88912E47-13D7-4A0C-A99B-784CFFA2F88E}" srcId="{08C9E15D-75A7-47C4-94AD-F6459F99223D}" destId="{AC71C2E4-D74E-4D01-85E5-DC6FC10E51A6}" srcOrd="1" destOrd="0" parTransId="{8D69E0F3-508C-473E-AE62-ED9AB850A3B6}" sibTransId="{F96D0336-033B-4BE6-B210-7D47ED839544}"/>
    <dgm:cxn modelId="{2F5AD048-BD19-4BA5-8140-C93BD46B0001}" type="presOf" srcId="{BF5A467F-E03A-4617-96A0-B233E0682B27}" destId="{27A17369-6E71-4F5C-93AB-05ED065B881A}" srcOrd="0" destOrd="0" presId="urn:microsoft.com/office/officeart/2008/layout/LinedList"/>
    <dgm:cxn modelId="{38AE6274-2F09-4AD7-86C7-05BC872AC6AA}" type="presOf" srcId="{D83AAED3-1BE7-4437-A47C-E04D2CAE36B8}" destId="{9FF0E873-8920-450E-8B3F-61E09FE053C2}" srcOrd="0" destOrd="0" presId="urn:microsoft.com/office/officeart/2008/layout/LinedList"/>
    <dgm:cxn modelId="{B02A0578-0E70-4915-9E5E-389219A7484B}" type="presOf" srcId="{934107FA-3C73-474A-A3CD-E6F82DB457C6}" destId="{4336E95C-D7A3-42AE-A69E-00FC3B8287D2}" srcOrd="0" destOrd="0" presId="urn:microsoft.com/office/officeart/2008/layout/LinedList"/>
    <dgm:cxn modelId="{0E535384-A72D-444D-BDDC-75A5C4CAF298}" type="presOf" srcId="{A2D7F853-EAA3-4BF1-A0C6-A533C515A159}" destId="{48A5FEC2-F00D-47AA-B115-C02E3135EA1C}" srcOrd="0" destOrd="0" presId="urn:microsoft.com/office/officeart/2008/layout/LinedList"/>
    <dgm:cxn modelId="{5A7B1B88-8504-4886-A7EE-BEA9A924E349}" type="presOf" srcId="{08C9E15D-75A7-47C4-94AD-F6459F99223D}" destId="{5A704809-71F1-4B91-9EE5-D015596C239E}" srcOrd="0" destOrd="0" presId="urn:microsoft.com/office/officeart/2008/layout/LinedList"/>
    <dgm:cxn modelId="{7213C08D-3D83-42FD-8D0B-1A51863A81C9}" type="presOf" srcId="{9F7C5403-71F7-448C-A95C-FCE5A494F72D}" destId="{67FBE79B-7362-41C1-8934-84B7182AB8E1}" srcOrd="0" destOrd="0" presId="urn:microsoft.com/office/officeart/2008/layout/LinedList"/>
    <dgm:cxn modelId="{4A2EC991-4E71-4717-BBDF-D490A528095C}" type="presOf" srcId="{BBF555F1-1A96-43BC-8DD0-AC2045AF4F1C}" destId="{780DD998-762A-4884-A39F-C985B8BFA83A}" srcOrd="0" destOrd="0" presId="urn:microsoft.com/office/officeart/2008/layout/LinedList"/>
    <dgm:cxn modelId="{82842EB6-1B12-497F-AA3C-81A9A2894B9A}" srcId="{D399F012-B6AF-4A0A-AFE0-99C5BDEC7E50}" destId="{08C9E15D-75A7-47C4-94AD-F6459F99223D}" srcOrd="0" destOrd="0" parTransId="{A2CD067D-9BE5-40B2-ADB1-70C9D79676DB}" sibTransId="{2A0B8505-7A90-4FED-B4E7-48925F42198A}"/>
    <dgm:cxn modelId="{717125BD-8C83-480E-B9CB-F15BEEE0B18F}" srcId="{08C9E15D-75A7-47C4-94AD-F6459F99223D}" destId="{BF5A467F-E03A-4617-96A0-B233E0682B27}" srcOrd="0" destOrd="0" parTransId="{F3597286-C839-492B-ABC5-82936E876862}" sibTransId="{D653D267-4376-406C-B3DB-E8883CC853C4}"/>
    <dgm:cxn modelId="{5DF47DC1-DF1F-4859-B986-BCB5BEC18878}" type="presOf" srcId="{8596532A-781F-4FCB-A129-766E612AFD32}" destId="{0574B174-1EF1-4369-A9C6-BE90E0AF1181}" srcOrd="0" destOrd="0" presId="urn:microsoft.com/office/officeart/2008/layout/LinedList"/>
    <dgm:cxn modelId="{E3ED6FCB-E01A-4253-B0A8-F1214DBE2484}" srcId="{638AE2EE-FD2F-4ABB-AD42-A5F1371CE20F}" destId="{8596532A-781F-4FCB-A129-766E612AFD32}" srcOrd="0" destOrd="0" parTransId="{528C462F-627F-464C-B599-33B7843FC3C0}" sibTransId="{2EFEA7FF-AC28-4B1E-8CE9-C6828D915E51}"/>
    <dgm:cxn modelId="{D9098EDF-998E-40EE-8EE7-C9972EA3749C}" type="presOf" srcId="{E5804F74-D423-421E-8636-98A4C36CBEA4}" destId="{415DC193-C7AF-411A-A556-0B51C0EE84BF}" srcOrd="0" destOrd="0" presId="urn:microsoft.com/office/officeart/2008/layout/LinedList"/>
    <dgm:cxn modelId="{1E3073F5-DE0D-467A-A0C9-06C6D7637C06}" srcId="{D399F012-B6AF-4A0A-AFE0-99C5BDEC7E50}" destId="{BBF555F1-1A96-43BC-8DD0-AC2045AF4F1C}" srcOrd="3" destOrd="0" parTransId="{24D3770D-E28B-4116-AE46-441B85DA6954}" sibTransId="{81684C48-E739-4F31-92B0-6F9E2355A177}"/>
    <dgm:cxn modelId="{A426E2D3-5751-4D2D-95E0-BE7D66A5E1AC}" type="presParOf" srcId="{F43520F8-9888-4B53-AF23-483B5460DFD1}" destId="{600C64E5-0173-4089-B9A3-5D16BBD4C1E2}" srcOrd="0" destOrd="0" presId="urn:microsoft.com/office/officeart/2008/layout/LinedList"/>
    <dgm:cxn modelId="{FAFCE001-FF11-40A4-B4CE-0934D89B4B45}" type="presParOf" srcId="{F43520F8-9888-4B53-AF23-483B5460DFD1}" destId="{5EAAAA22-BAD7-4618-A44D-F341F74F451B}" srcOrd="1" destOrd="0" presId="urn:microsoft.com/office/officeart/2008/layout/LinedList"/>
    <dgm:cxn modelId="{EB6C2ED1-0C1B-4046-A84F-6F61AEFF6C87}" type="presParOf" srcId="{5EAAAA22-BAD7-4618-A44D-F341F74F451B}" destId="{5A704809-71F1-4B91-9EE5-D015596C239E}" srcOrd="0" destOrd="0" presId="urn:microsoft.com/office/officeart/2008/layout/LinedList"/>
    <dgm:cxn modelId="{7B30F205-8618-45A1-ACD8-CC0B8B01A95E}" type="presParOf" srcId="{5EAAAA22-BAD7-4618-A44D-F341F74F451B}" destId="{DC0D16F8-4902-4016-8D6B-83AAE7DE23BB}" srcOrd="1" destOrd="0" presId="urn:microsoft.com/office/officeart/2008/layout/LinedList"/>
    <dgm:cxn modelId="{389F7A33-1FCB-4C5C-850F-DCEF5C25CCC2}" type="presParOf" srcId="{DC0D16F8-4902-4016-8D6B-83AAE7DE23BB}" destId="{CF0AE45C-EE51-41B0-9D7E-97F945D2ADCA}" srcOrd="0" destOrd="0" presId="urn:microsoft.com/office/officeart/2008/layout/LinedList"/>
    <dgm:cxn modelId="{132F105B-700A-4077-905C-7B499ECB30E5}" type="presParOf" srcId="{DC0D16F8-4902-4016-8D6B-83AAE7DE23BB}" destId="{48E245FE-BE99-4BDD-BB59-9682DB17BB95}" srcOrd="1" destOrd="0" presId="urn:microsoft.com/office/officeart/2008/layout/LinedList"/>
    <dgm:cxn modelId="{EE99BF91-B247-4560-94CE-907019ACB216}" type="presParOf" srcId="{48E245FE-BE99-4BDD-BB59-9682DB17BB95}" destId="{0B0A50D2-A71F-4C92-8723-67FBB159A7EA}" srcOrd="0" destOrd="0" presId="urn:microsoft.com/office/officeart/2008/layout/LinedList"/>
    <dgm:cxn modelId="{C689B5FD-953A-4D52-9511-A31666C2C8C4}" type="presParOf" srcId="{48E245FE-BE99-4BDD-BB59-9682DB17BB95}" destId="{27A17369-6E71-4F5C-93AB-05ED065B881A}" srcOrd="1" destOrd="0" presId="urn:microsoft.com/office/officeart/2008/layout/LinedList"/>
    <dgm:cxn modelId="{60660800-8D99-44B7-827D-77F3C22D6312}" type="presParOf" srcId="{48E245FE-BE99-4BDD-BB59-9682DB17BB95}" destId="{6A6F037B-F532-4083-8EE7-5ABAE636FE40}" srcOrd="2" destOrd="0" presId="urn:microsoft.com/office/officeart/2008/layout/LinedList"/>
    <dgm:cxn modelId="{C862496A-F726-41AA-9313-B730300B2F07}" type="presParOf" srcId="{DC0D16F8-4902-4016-8D6B-83AAE7DE23BB}" destId="{CCD30AAE-76B8-47CB-8B40-CF054A3A5DCD}" srcOrd="2" destOrd="0" presId="urn:microsoft.com/office/officeart/2008/layout/LinedList"/>
    <dgm:cxn modelId="{B7299865-38A6-4E46-884A-2F629323BA75}" type="presParOf" srcId="{DC0D16F8-4902-4016-8D6B-83AAE7DE23BB}" destId="{78AA008A-E8B1-4073-AAA7-B214094B37F2}" srcOrd="3" destOrd="0" presId="urn:microsoft.com/office/officeart/2008/layout/LinedList"/>
    <dgm:cxn modelId="{1C3E17AC-6752-4C92-99E2-42D6326E28CB}" type="presParOf" srcId="{DC0D16F8-4902-4016-8D6B-83AAE7DE23BB}" destId="{C832BFC1-6B79-46BD-AD2F-ABB399EB2456}" srcOrd="4" destOrd="0" presId="urn:microsoft.com/office/officeart/2008/layout/LinedList"/>
    <dgm:cxn modelId="{8AC9F045-5811-455A-99FD-396FCCBDF8C5}" type="presParOf" srcId="{C832BFC1-6B79-46BD-AD2F-ABB399EB2456}" destId="{00A339F4-3E0E-4350-886F-643A85CDF3AE}" srcOrd="0" destOrd="0" presId="urn:microsoft.com/office/officeart/2008/layout/LinedList"/>
    <dgm:cxn modelId="{5DC856DA-D334-4ECC-93EA-D00E1D203B4F}" type="presParOf" srcId="{C832BFC1-6B79-46BD-AD2F-ABB399EB2456}" destId="{C7CAC1C6-D16C-40AC-B4D9-3AFB7F5B7F0B}" srcOrd="1" destOrd="0" presId="urn:microsoft.com/office/officeart/2008/layout/LinedList"/>
    <dgm:cxn modelId="{4F3E06C4-DAAF-464B-AA76-8A2C07BDE282}" type="presParOf" srcId="{C832BFC1-6B79-46BD-AD2F-ABB399EB2456}" destId="{8D25319F-1B33-49A0-80E1-2D4D211E2D48}" srcOrd="2" destOrd="0" presId="urn:microsoft.com/office/officeart/2008/layout/LinedList"/>
    <dgm:cxn modelId="{D86B3971-76A3-40AE-AF76-4510647C7191}" type="presParOf" srcId="{DC0D16F8-4902-4016-8D6B-83AAE7DE23BB}" destId="{6ECAF772-0F9E-4B14-AAFD-82B6A8720980}" srcOrd="5" destOrd="0" presId="urn:microsoft.com/office/officeart/2008/layout/LinedList"/>
    <dgm:cxn modelId="{848A6584-CE40-408E-B283-BBBB0E59B4F1}" type="presParOf" srcId="{DC0D16F8-4902-4016-8D6B-83AAE7DE23BB}" destId="{FA2498B5-A7C9-42A5-8958-202507029C8A}" srcOrd="6" destOrd="0" presId="urn:microsoft.com/office/officeart/2008/layout/LinedList"/>
    <dgm:cxn modelId="{A251DCDE-3F19-4A28-A1B2-E87E76B56BC6}" type="presParOf" srcId="{F43520F8-9888-4B53-AF23-483B5460DFD1}" destId="{6544B5AB-AF6A-4DD5-93FB-E275020B6C9E}" srcOrd="2" destOrd="0" presId="urn:microsoft.com/office/officeart/2008/layout/LinedList"/>
    <dgm:cxn modelId="{F5765656-3744-4E5C-8FDA-39953B433FBE}" type="presParOf" srcId="{F43520F8-9888-4B53-AF23-483B5460DFD1}" destId="{DAC31CBC-4F32-4917-BC1C-5EFCCA1FAC1E}" srcOrd="3" destOrd="0" presId="urn:microsoft.com/office/officeart/2008/layout/LinedList"/>
    <dgm:cxn modelId="{781B801A-F460-42DD-9E2E-75D17781E3C3}" type="presParOf" srcId="{DAC31CBC-4F32-4917-BC1C-5EFCCA1FAC1E}" destId="{A9814197-FEF4-4065-B1C6-D909BCF90FB1}" srcOrd="0" destOrd="0" presId="urn:microsoft.com/office/officeart/2008/layout/LinedList"/>
    <dgm:cxn modelId="{525219F4-F1DC-48BA-8DF0-5B6FF806774D}" type="presParOf" srcId="{DAC31CBC-4F32-4917-BC1C-5EFCCA1FAC1E}" destId="{43C987DE-F624-4764-AC7B-12301749E507}" srcOrd="1" destOrd="0" presId="urn:microsoft.com/office/officeart/2008/layout/LinedList"/>
    <dgm:cxn modelId="{AFACC625-22F0-41C8-99E9-C49E6B41E322}" type="presParOf" srcId="{43C987DE-F624-4764-AC7B-12301749E507}" destId="{71557CAF-45FA-420B-8135-3A2295466675}" srcOrd="0" destOrd="0" presId="urn:microsoft.com/office/officeart/2008/layout/LinedList"/>
    <dgm:cxn modelId="{5D405E89-0EA9-459E-9529-525D5FE2A0CE}" type="presParOf" srcId="{43C987DE-F624-4764-AC7B-12301749E507}" destId="{03AE0C81-87A6-476F-A018-BBC7A61E1369}" srcOrd="1" destOrd="0" presId="urn:microsoft.com/office/officeart/2008/layout/LinedList"/>
    <dgm:cxn modelId="{EAA9CA50-DBD7-4999-AB21-30E0F73A014F}" type="presParOf" srcId="{03AE0C81-87A6-476F-A018-BBC7A61E1369}" destId="{FDA93421-A9FF-4289-AAEC-7D001DDA1588}" srcOrd="0" destOrd="0" presId="urn:microsoft.com/office/officeart/2008/layout/LinedList"/>
    <dgm:cxn modelId="{228D2119-451E-4862-8226-EC91CE00C048}" type="presParOf" srcId="{03AE0C81-87A6-476F-A018-BBC7A61E1369}" destId="{0574B174-1EF1-4369-A9C6-BE90E0AF1181}" srcOrd="1" destOrd="0" presId="urn:microsoft.com/office/officeart/2008/layout/LinedList"/>
    <dgm:cxn modelId="{FF4FC379-A675-4904-8BE0-D5DAB9E673F9}" type="presParOf" srcId="{03AE0C81-87A6-476F-A018-BBC7A61E1369}" destId="{9241CA83-50DB-400F-9DD4-778E202CDEED}" srcOrd="2" destOrd="0" presId="urn:microsoft.com/office/officeart/2008/layout/LinedList"/>
    <dgm:cxn modelId="{6C48D106-4C91-4BA2-9C23-09B6FF390094}" type="presParOf" srcId="{43C987DE-F624-4764-AC7B-12301749E507}" destId="{8E82B492-DBA5-4E0E-ABFA-EAADA338863E}" srcOrd="2" destOrd="0" presId="urn:microsoft.com/office/officeart/2008/layout/LinedList"/>
    <dgm:cxn modelId="{188AEF7C-DE59-4E73-9A6D-577C04373D85}" type="presParOf" srcId="{43C987DE-F624-4764-AC7B-12301749E507}" destId="{4CC664D3-58D2-4405-A9B1-E065ECA0F42B}" srcOrd="3" destOrd="0" presId="urn:microsoft.com/office/officeart/2008/layout/LinedList"/>
    <dgm:cxn modelId="{37F185DD-A534-4A5F-995D-4902EC37CB2D}" type="presParOf" srcId="{43C987DE-F624-4764-AC7B-12301749E507}" destId="{2D6E8FF6-CC60-4CBD-80D6-9EABCA5F6D93}" srcOrd="4" destOrd="0" presId="urn:microsoft.com/office/officeart/2008/layout/LinedList"/>
    <dgm:cxn modelId="{DE5CA374-0516-4AA4-A46C-3D8F16C23AA2}" type="presParOf" srcId="{2D6E8FF6-CC60-4CBD-80D6-9EABCA5F6D93}" destId="{26826142-66A6-43E7-A98B-D92FC30E0D09}" srcOrd="0" destOrd="0" presId="urn:microsoft.com/office/officeart/2008/layout/LinedList"/>
    <dgm:cxn modelId="{6B5A4CB5-EEA4-4BA7-8C44-143A913064F0}" type="presParOf" srcId="{2D6E8FF6-CC60-4CBD-80D6-9EABCA5F6D93}" destId="{48A5FEC2-F00D-47AA-B115-C02E3135EA1C}" srcOrd="1" destOrd="0" presId="urn:microsoft.com/office/officeart/2008/layout/LinedList"/>
    <dgm:cxn modelId="{11978354-4500-423D-8A81-78235EC50F12}" type="presParOf" srcId="{2D6E8FF6-CC60-4CBD-80D6-9EABCA5F6D93}" destId="{99C49DED-41AD-4DF5-9045-3F196C377A9A}" srcOrd="2" destOrd="0" presId="urn:microsoft.com/office/officeart/2008/layout/LinedList"/>
    <dgm:cxn modelId="{582AAD90-8984-4052-A279-048DCE57FC15}" type="presParOf" srcId="{43C987DE-F624-4764-AC7B-12301749E507}" destId="{097BBCA7-CC3D-43F1-A50E-15F87E41E3DB}" srcOrd="5" destOrd="0" presId="urn:microsoft.com/office/officeart/2008/layout/LinedList"/>
    <dgm:cxn modelId="{E449539E-7DE1-4B80-A60E-8BF3204A48F6}" type="presParOf" srcId="{43C987DE-F624-4764-AC7B-12301749E507}" destId="{A391C2ED-3182-44E9-BF83-0EFA5AA6FC13}" srcOrd="6" destOrd="0" presId="urn:microsoft.com/office/officeart/2008/layout/LinedList"/>
    <dgm:cxn modelId="{734D9C42-E976-463C-A682-2985C31F3295}" type="presParOf" srcId="{F43520F8-9888-4B53-AF23-483B5460DFD1}" destId="{1F7E13EB-00DC-4836-943A-046FB6507C32}" srcOrd="4" destOrd="0" presId="urn:microsoft.com/office/officeart/2008/layout/LinedList"/>
    <dgm:cxn modelId="{12A02241-F3EF-415B-BC16-C9CF40A42246}" type="presParOf" srcId="{F43520F8-9888-4B53-AF23-483B5460DFD1}" destId="{529E33B5-1D6E-41D1-A62A-DE4F850698A4}" srcOrd="5" destOrd="0" presId="urn:microsoft.com/office/officeart/2008/layout/LinedList"/>
    <dgm:cxn modelId="{3DB2F40C-CABE-468E-879C-EA80220D70BC}" type="presParOf" srcId="{529E33B5-1D6E-41D1-A62A-DE4F850698A4}" destId="{2FFEF909-EF69-4DDE-8F3F-B0F34A7F0882}" srcOrd="0" destOrd="0" presId="urn:microsoft.com/office/officeart/2008/layout/LinedList"/>
    <dgm:cxn modelId="{FF506E42-1D77-4D9A-8641-10831C060090}" type="presParOf" srcId="{529E33B5-1D6E-41D1-A62A-DE4F850698A4}" destId="{2CDC1A3A-8451-4F2B-B551-A95C586F1B47}" srcOrd="1" destOrd="0" presId="urn:microsoft.com/office/officeart/2008/layout/LinedList"/>
    <dgm:cxn modelId="{A6A39ED3-415A-41FA-95A3-E43ADBC8A23E}" type="presParOf" srcId="{2CDC1A3A-8451-4F2B-B551-A95C586F1B47}" destId="{AA85EDA7-EE10-462A-B9E7-4C0FC0406CBA}" srcOrd="0" destOrd="0" presId="urn:microsoft.com/office/officeart/2008/layout/LinedList"/>
    <dgm:cxn modelId="{F2773823-611A-478B-AB6F-15F1414C4CEA}" type="presParOf" srcId="{2CDC1A3A-8451-4F2B-B551-A95C586F1B47}" destId="{AC78A1D9-A5FD-446B-9950-EB7995F54470}" srcOrd="1" destOrd="0" presId="urn:microsoft.com/office/officeart/2008/layout/LinedList"/>
    <dgm:cxn modelId="{6FC4DCA8-6E1D-42DF-98BB-A65DC50C5F28}" type="presParOf" srcId="{AC78A1D9-A5FD-446B-9950-EB7995F54470}" destId="{5E02E17B-6148-4DF2-9076-884A310F70E0}" srcOrd="0" destOrd="0" presId="urn:microsoft.com/office/officeart/2008/layout/LinedList"/>
    <dgm:cxn modelId="{F9E2B851-E8F3-4343-9287-D58666051868}" type="presParOf" srcId="{AC78A1D9-A5FD-446B-9950-EB7995F54470}" destId="{67FBE79B-7362-41C1-8934-84B7182AB8E1}" srcOrd="1" destOrd="0" presId="urn:microsoft.com/office/officeart/2008/layout/LinedList"/>
    <dgm:cxn modelId="{23770EE5-1004-4A95-89FC-887C505F4D34}" type="presParOf" srcId="{AC78A1D9-A5FD-446B-9950-EB7995F54470}" destId="{907875E2-CD4E-44D5-93F5-CC2DEF0C37A3}" srcOrd="2" destOrd="0" presId="urn:microsoft.com/office/officeart/2008/layout/LinedList"/>
    <dgm:cxn modelId="{9B08976F-DE3E-4A6E-B56E-07106594D3D4}" type="presParOf" srcId="{2CDC1A3A-8451-4F2B-B551-A95C586F1B47}" destId="{BED8777E-5DEE-4B68-B8CA-266A96C52D96}" srcOrd="2" destOrd="0" presId="urn:microsoft.com/office/officeart/2008/layout/LinedList"/>
    <dgm:cxn modelId="{9CB0ACF2-3AA9-438F-8AE5-6ECA66931DB4}" type="presParOf" srcId="{2CDC1A3A-8451-4F2B-B551-A95C586F1B47}" destId="{39DF626F-935C-4482-9917-7ABFDA06ABD0}" srcOrd="3" destOrd="0" presId="urn:microsoft.com/office/officeart/2008/layout/LinedList"/>
    <dgm:cxn modelId="{2987DD57-E365-4387-8810-7D4FFE6900F1}" type="presParOf" srcId="{2CDC1A3A-8451-4F2B-B551-A95C586F1B47}" destId="{FE0A87C5-99C9-4DDB-A4B1-0B106C02F0FB}" srcOrd="4" destOrd="0" presId="urn:microsoft.com/office/officeart/2008/layout/LinedList"/>
    <dgm:cxn modelId="{A9951525-9956-44F5-B09B-88B9E5834F04}" type="presParOf" srcId="{FE0A87C5-99C9-4DDB-A4B1-0B106C02F0FB}" destId="{E8ADC556-0D39-4ACC-B12F-8C285FA2FC9A}" srcOrd="0" destOrd="0" presId="urn:microsoft.com/office/officeart/2008/layout/LinedList"/>
    <dgm:cxn modelId="{FE541AC2-541F-4823-838B-87A0C1A48C9A}" type="presParOf" srcId="{FE0A87C5-99C9-4DDB-A4B1-0B106C02F0FB}" destId="{4336E95C-D7A3-42AE-A69E-00FC3B8287D2}" srcOrd="1" destOrd="0" presId="urn:microsoft.com/office/officeart/2008/layout/LinedList"/>
    <dgm:cxn modelId="{06DA6F32-AFCE-451C-85B7-6E48D5E402D0}" type="presParOf" srcId="{FE0A87C5-99C9-4DDB-A4B1-0B106C02F0FB}" destId="{5BE40BE2-F03D-49FA-888E-ECB12E7CA004}" srcOrd="2" destOrd="0" presId="urn:microsoft.com/office/officeart/2008/layout/LinedList"/>
    <dgm:cxn modelId="{97B95D21-AB3E-428B-AAB2-CF0E337742AA}" type="presParOf" srcId="{2CDC1A3A-8451-4F2B-B551-A95C586F1B47}" destId="{817995A0-9AAD-41AC-9E42-212F1B8A2AC0}" srcOrd="5" destOrd="0" presId="urn:microsoft.com/office/officeart/2008/layout/LinedList"/>
    <dgm:cxn modelId="{6BED99AF-1977-4B33-B0D4-051C0C10DBF1}" type="presParOf" srcId="{2CDC1A3A-8451-4F2B-B551-A95C586F1B47}" destId="{A70B3230-A33D-4895-AE36-E8E941D143C5}" srcOrd="6" destOrd="0" presId="urn:microsoft.com/office/officeart/2008/layout/LinedList"/>
    <dgm:cxn modelId="{710DA31A-802B-452E-B7F1-65FFDBBF1897}" type="presParOf" srcId="{F43520F8-9888-4B53-AF23-483B5460DFD1}" destId="{560DA1C7-9795-4A3A-A37C-6E97CA04E8AA}" srcOrd="6" destOrd="0" presId="urn:microsoft.com/office/officeart/2008/layout/LinedList"/>
    <dgm:cxn modelId="{B32F1219-D8CB-4E03-9725-0292D1EB36BD}" type="presParOf" srcId="{F43520F8-9888-4B53-AF23-483B5460DFD1}" destId="{48687416-CF6F-4682-AFEF-65EFB16D7F06}" srcOrd="7" destOrd="0" presId="urn:microsoft.com/office/officeart/2008/layout/LinedList"/>
    <dgm:cxn modelId="{37AE8D9D-80FD-48B6-84C6-2F0ABDF5CC5A}" type="presParOf" srcId="{48687416-CF6F-4682-AFEF-65EFB16D7F06}" destId="{780DD998-762A-4884-A39F-C985B8BFA83A}" srcOrd="0" destOrd="0" presId="urn:microsoft.com/office/officeart/2008/layout/LinedList"/>
    <dgm:cxn modelId="{453C0B82-D5BD-4113-A14B-F9CF3952594C}" type="presParOf" srcId="{48687416-CF6F-4682-AFEF-65EFB16D7F06}" destId="{009B500B-87B3-4BF2-AC15-8FE56F4255F1}" srcOrd="1" destOrd="0" presId="urn:microsoft.com/office/officeart/2008/layout/LinedList"/>
    <dgm:cxn modelId="{69C776DF-2141-42F0-8634-AF9BBE0A9CB5}" type="presParOf" srcId="{009B500B-87B3-4BF2-AC15-8FE56F4255F1}" destId="{7F9A6551-F050-45D2-989A-83B92522AC50}" srcOrd="0" destOrd="0" presId="urn:microsoft.com/office/officeart/2008/layout/LinedList"/>
    <dgm:cxn modelId="{87521704-5CF4-4AB7-9E4A-EF218B799443}" type="presParOf" srcId="{009B500B-87B3-4BF2-AC15-8FE56F4255F1}" destId="{1C4A6DAF-EC18-46B9-8F4F-9FB8AEA189F8}" srcOrd="1" destOrd="0" presId="urn:microsoft.com/office/officeart/2008/layout/LinedList"/>
    <dgm:cxn modelId="{99381FCF-F9D7-487C-AE61-0DFC6D746F4B}" type="presParOf" srcId="{1C4A6DAF-EC18-46B9-8F4F-9FB8AEA189F8}" destId="{0DE6F7BE-E3E4-41A9-AC5E-D23104122959}" srcOrd="0" destOrd="0" presId="urn:microsoft.com/office/officeart/2008/layout/LinedList"/>
    <dgm:cxn modelId="{0821BCC0-9B6A-4144-9C81-F414492DA775}" type="presParOf" srcId="{1C4A6DAF-EC18-46B9-8F4F-9FB8AEA189F8}" destId="{9FF0E873-8920-450E-8B3F-61E09FE053C2}" srcOrd="1" destOrd="0" presId="urn:microsoft.com/office/officeart/2008/layout/LinedList"/>
    <dgm:cxn modelId="{4973EF9A-25C2-4F03-92B7-2870F7D11AD7}" type="presParOf" srcId="{1C4A6DAF-EC18-46B9-8F4F-9FB8AEA189F8}" destId="{D16EECC5-D062-415F-ADD1-1D8B087AE83D}" srcOrd="2" destOrd="0" presId="urn:microsoft.com/office/officeart/2008/layout/LinedList"/>
    <dgm:cxn modelId="{0EA925C5-0A88-49BF-BD53-EFD375564EDA}" type="presParOf" srcId="{009B500B-87B3-4BF2-AC15-8FE56F4255F1}" destId="{719DC51A-0A1A-4F3D-A511-5C0A637D902B}" srcOrd="2" destOrd="0" presId="urn:microsoft.com/office/officeart/2008/layout/LinedList"/>
    <dgm:cxn modelId="{748121CB-CA88-436B-8385-C5CE3D906B2A}" type="presParOf" srcId="{009B500B-87B3-4BF2-AC15-8FE56F4255F1}" destId="{022BA845-FDB8-446C-83EA-B42C2F218D3A}" srcOrd="3" destOrd="0" presId="urn:microsoft.com/office/officeart/2008/layout/LinedList"/>
    <dgm:cxn modelId="{D79105EE-34D8-4DF1-B42B-D339D14F6B17}" type="presParOf" srcId="{009B500B-87B3-4BF2-AC15-8FE56F4255F1}" destId="{887D9981-4D6A-4824-8EC5-13531665922D}" srcOrd="4" destOrd="0" presId="urn:microsoft.com/office/officeart/2008/layout/LinedList"/>
    <dgm:cxn modelId="{450E9D9E-03E2-430A-91D3-5E85A573B037}" type="presParOf" srcId="{887D9981-4D6A-4824-8EC5-13531665922D}" destId="{77EF373B-C666-44C9-ABFD-BDCA9AA8789F}" srcOrd="0" destOrd="0" presId="urn:microsoft.com/office/officeart/2008/layout/LinedList"/>
    <dgm:cxn modelId="{4674DB0F-781B-44B2-8641-80DE94FAE592}" type="presParOf" srcId="{887D9981-4D6A-4824-8EC5-13531665922D}" destId="{415DC193-C7AF-411A-A556-0B51C0EE84BF}" srcOrd="1" destOrd="0" presId="urn:microsoft.com/office/officeart/2008/layout/LinedList"/>
    <dgm:cxn modelId="{E57BBC29-7184-4FA7-805E-CCDD3E5B1713}" type="presParOf" srcId="{887D9981-4D6A-4824-8EC5-13531665922D}" destId="{7E8DBBC2-A393-4958-995F-0FB6BF180791}" srcOrd="2" destOrd="0" presId="urn:microsoft.com/office/officeart/2008/layout/LinedList"/>
    <dgm:cxn modelId="{497CEC01-C5CB-4050-AB47-AC978230FBCE}" type="presParOf" srcId="{009B500B-87B3-4BF2-AC15-8FE56F4255F1}" destId="{7FC191E8-4D37-401A-8D55-FF523B4D3DAD}" srcOrd="5" destOrd="0" presId="urn:microsoft.com/office/officeart/2008/layout/LinedList"/>
    <dgm:cxn modelId="{AF8592F6-F4DB-43A5-8A11-30012678024F}" type="presParOf" srcId="{009B500B-87B3-4BF2-AC15-8FE56F4255F1}" destId="{86FF5680-FFCB-440F-A259-ED8C19BAACB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99F012-B6AF-4A0A-AFE0-99C5BDEC7E5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C9E15D-75A7-47C4-94AD-F6459F99223D}">
      <dgm:prSet phldrT="[Text]"/>
      <dgm:spPr/>
      <dgm:t>
        <a:bodyPr/>
        <a:lstStyle/>
        <a:p>
          <a:r>
            <a:rPr lang="en-US" dirty="0"/>
            <a:t>Unit Test</a:t>
          </a:r>
          <a:endParaRPr lang="en-GB" dirty="0"/>
        </a:p>
      </dgm:t>
    </dgm:pt>
    <dgm:pt modelId="{A2CD067D-9BE5-40B2-ADB1-70C9D79676DB}" type="parTrans" cxnId="{82842EB6-1B12-497F-AA3C-81A9A2894B9A}">
      <dgm:prSet/>
      <dgm:spPr/>
      <dgm:t>
        <a:bodyPr/>
        <a:lstStyle/>
        <a:p>
          <a:endParaRPr lang="en-GB"/>
        </a:p>
      </dgm:t>
    </dgm:pt>
    <dgm:pt modelId="{2A0B8505-7A90-4FED-B4E7-48925F42198A}" type="sibTrans" cxnId="{82842EB6-1B12-497F-AA3C-81A9A2894B9A}">
      <dgm:prSet/>
      <dgm:spPr/>
      <dgm:t>
        <a:bodyPr/>
        <a:lstStyle/>
        <a:p>
          <a:endParaRPr lang="en-GB"/>
        </a:p>
      </dgm:t>
    </dgm:pt>
    <dgm:pt modelId="{EA8A1B2E-2242-437B-AC3D-F072B42DFEC4}">
      <dgm:prSet phldrT="[Text]"/>
      <dgm:spPr/>
      <dgm:t>
        <a:bodyPr/>
        <a:lstStyle/>
        <a:p>
          <a:r>
            <a:rPr lang="en-US" dirty="0"/>
            <a:t>Integration Test</a:t>
          </a:r>
          <a:endParaRPr lang="en-GB" dirty="0"/>
        </a:p>
      </dgm:t>
    </dgm:pt>
    <dgm:pt modelId="{ADFC8FF7-EC13-4016-A551-4E76A869EF18}" type="parTrans" cxnId="{0DD3DA15-AD00-4522-A80C-0205A2434966}">
      <dgm:prSet/>
      <dgm:spPr/>
      <dgm:t>
        <a:bodyPr/>
        <a:lstStyle/>
        <a:p>
          <a:endParaRPr lang="en-GB"/>
        </a:p>
      </dgm:t>
    </dgm:pt>
    <dgm:pt modelId="{557D4EAD-51F7-4827-9966-67B01ABCC091}" type="sibTrans" cxnId="{0DD3DA15-AD00-4522-A80C-0205A2434966}">
      <dgm:prSet/>
      <dgm:spPr/>
      <dgm:t>
        <a:bodyPr/>
        <a:lstStyle/>
        <a:p>
          <a:endParaRPr lang="en-GB"/>
        </a:p>
      </dgm:t>
    </dgm:pt>
    <dgm:pt modelId="{A14160F2-4B15-4DAC-9E83-441D19AC4EEA}">
      <dgm:prSet phldrT="[Text]"/>
      <dgm:spPr/>
      <dgm:t>
        <a:bodyPr/>
        <a:lstStyle/>
        <a:p>
          <a:r>
            <a:rPr lang="en-US" dirty="0"/>
            <a:t>Generally in Build pipeline</a:t>
          </a:r>
          <a:endParaRPr lang="en-GB" dirty="0"/>
        </a:p>
      </dgm:t>
    </dgm:pt>
    <dgm:pt modelId="{3BCB666B-AEFC-49DD-A88A-14F25BA25964}" type="parTrans" cxnId="{0CF9CB6D-B071-457B-8F00-174CE718CD39}">
      <dgm:prSet/>
      <dgm:spPr/>
      <dgm:t>
        <a:bodyPr/>
        <a:lstStyle/>
        <a:p>
          <a:endParaRPr lang="en-GB"/>
        </a:p>
      </dgm:t>
    </dgm:pt>
    <dgm:pt modelId="{E2516C1D-D713-4633-B89D-91C13C747D76}" type="sibTrans" cxnId="{0CF9CB6D-B071-457B-8F00-174CE718CD39}">
      <dgm:prSet/>
      <dgm:spPr/>
      <dgm:t>
        <a:bodyPr/>
        <a:lstStyle/>
        <a:p>
          <a:endParaRPr lang="en-GB"/>
        </a:p>
      </dgm:t>
    </dgm:pt>
    <dgm:pt modelId="{B54124D4-A46C-4519-8F64-EAA8C4988553}">
      <dgm:prSet phldrT="[Text]"/>
      <dgm:spPr/>
      <dgm:t>
        <a:bodyPr/>
        <a:lstStyle/>
        <a:p>
          <a:r>
            <a:rPr lang="en-US" dirty="0"/>
            <a:t>i.e. function in Python library</a:t>
          </a:r>
          <a:endParaRPr lang="en-GB" dirty="0"/>
        </a:p>
      </dgm:t>
    </dgm:pt>
    <dgm:pt modelId="{146D931A-F179-4357-8DD9-1E2EB9381272}" type="parTrans" cxnId="{A08690F3-5598-4CC3-A15F-630A37AA389F}">
      <dgm:prSet/>
      <dgm:spPr/>
      <dgm:t>
        <a:bodyPr/>
        <a:lstStyle/>
        <a:p>
          <a:endParaRPr lang="en-GB"/>
        </a:p>
      </dgm:t>
    </dgm:pt>
    <dgm:pt modelId="{E37E4112-4D92-4972-B1D5-FEC07557C070}" type="sibTrans" cxnId="{A08690F3-5598-4CC3-A15F-630A37AA389F}">
      <dgm:prSet/>
      <dgm:spPr/>
      <dgm:t>
        <a:bodyPr/>
        <a:lstStyle/>
        <a:p>
          <a:endParaRPr lang="en-GB"/>
        </a:p>
      </dgm:t>
    </dgm:pt>
    <dgm:pt modelId="{61B6A0C7-CE42-4BE5-8227-47BD47B0824A}">
      <dgm:prSet phldrT="[Text]"/>
      <dgm:spPr/>
      <dgm:t>
        <a:bodyPr/>
        <a:lstStyle/>
        <a:p>
          <a:r>
            <a:rPr lang="en-US" dirty="0"/>
            <a:t>Input vs output</a:t>
          </a:r>
          <a:endParaRPr lang="en-GB" dirty="0"/>
        </a:p>
      </dgm:t>
    </dgm:pt>
    <dgm:pt modelId="{F3B3397A-2C39-4D69-B193-0213A0BBB236}" type="parTrans" cxnId="{A338477E-A119-4130-A8E6-11529D93454C}">
      <dgm:prSet/>
      <dgm:spPr/>
      <dgm:t>
        <a:bodyPr/>
        <a:lstStyle/>
        <a:p>
          <a:endParaRPr lang="en-GB"/>
        </a:p>
      </dgm:t>
    </dgm:pt>
    <dgm:pt modelId="{52E1B0A7-862B-4C92-8A31-2FE927CC366E}" type="sibTrans" cxnId="{A338477E-A119-4130-A8E6-11529D93454C}">
      <dgm:prSet/>
      <dgm:spPr/>
      <dgm:t>
        <a:bodyPr/>
        <a:lstStyle/>
        <a:p>
          <a:endParaRPr lang="en-GB"/>
        </a:p>
      </dgm:t>
    </dgm:pt>
    <dgm:pt modelId="{7690C33B-813F-4371-8EB4-3F8865EADB0B}">
      <dgm:prSet phldrT="[Text]"/>
      <dgm:spPr/>
      <dgm:t>
        <a:bodyPr/>
        <a:lstStyle/>
        <a:p>
          <a:r>
            <a:rPr lang="en-US" dirty="0"/>
            <a:t>Generally in Release pipeline</a:t>
          </a:r>
          <a:endParaRPr lang="en-GB" dirty="0"/>
        </a:p>
      </dgm:t>
    </dgm:pt>
    <dgm:pt modelId="{3023838F-D911-4AE9-B2C3-1EE1EF0C132C}" type="parTrans" cxnId="{E7651F47-3002-4C8C-8DBD-F15C2DD4F7EB}">
      <dgm:prSet/>
      <dgm:spPr/>
      <dgm:t>
        <a:bodyPr/>
        <a:lstStyle/>
        <a:p>
          <a:endParaRPr lang="en-GB"/>
        </a:p>
      </dgm:t>
    </dgm:pt>
    <dgm:pt modelId="{2679EEAF-4F59-4A06-9F2B-64B9448F8D8A}" type="sibTrans" cxnId="{E7651F47-3002-4C8C-8DBD-F15C2DD4F7EB}">
      <dgm:prSet/>
      <dgm:spPr/>
      <dgm:t>
        <a:bodyPr/>
        <a:lstStyle/>
        <a:p>
          <a:endParaRPr lang="en-GB"/>
        </a:p>
      </dgm:t>
    </dgm:pt>
    <dgm:pt modelId="{4E0D6253-9CD0-4A3A-B73F-B72898D4F671}">
      <dgm:prSet phldrT="[Text]"/>
      <dgm:spPr/>
      <dgm:t>
        <a:bodyPr/>
        <a:lstStyle/>
        <a:p>
          <a:r>
            <a:rPr lang="en-US" dirty="0"/>
            <a:t>i.e. ADF pipeline using Python library in Spark</a:t>
          </a:r>
          <a:endParaRPr lang="en-GB" dirty="0"/>
        </a:p>
      </dgm:t>
    </dgm:pt>
    <dgm:pt modelId="{7DB8AA94-9466-4327-AAC3-27A203076A41}" type="parTrans" cxnId="{4F3AC545-B825-4741-9D54-84239DC539A0}">
      <dgm:prSet/>
      <dgm:spPr/>
      <dgm:t>
        <a:bodyPr/>
        <a:lstStyle/>
        <a:p>
          <a:endParaRPr lang="en-GB"/>
        </a:p>
      </dgm:t>
    </dgm:pt>
    <dgm:pt modelId="{D159B9E3-8C34-41FC-BD32-F7158C518B17}" type="sibTrans" cxnId="{4F3AC545-B825-4741-9D54-84239DC539A0}">
      <dgm:prSet/>
      <dgm:spPr/>
      <dgm:t>
        <a:bodyPr/>
        <a:lstStyle/>
        <a:p>
          <a:endParaRPr lang="en-GB"/>
        </a:p>
      </dgm:t>
    </dgm:pt>
    <dgm:pt modelId="{6C8641A6-59B6-436D-B30C-80EED6E63E9D}">
      <dgm:prSet phldrT="[Text]"/>
      <dgm:spPr/>
      <dgm:t>
        <a:bodyPr/>
        <a:lstStyle/>
        <a:p>
          <a:r>
            <a:rPr lang="en-US" dirty="0"/>
            <a:t>Input vs output</a:t>
          </a:r>
          <a:endParaRPr lang="en-GB" dirty="0"/>
        </a:p>
      </dgm:t>
    </dgm:pt>
    <dgm:pt modelId="{899AFF38-1A0E-4793-81CC-EE08290B64C9}" type="parTrans" cxnId="{066E6C52-7A71-49CB-90F1-2C2042E4BD0E}">
      <dgm:prSet/>
      <dgm:spPr/>
      <dgm:t>
        <a:bodyPr/>
        <a:lstStyle/>
        <a:p>
          <a:endParaRPr lang="en-GB"/>
        </a:p>
      </dgm:t>
    </dgm:pt>
    <dgm:pt modelId="{D45CAE3A-4F90-44C3-8660-09080FE52F07}" type="sibTrans" cxnId="{066E6C52-7A71-49CB-90F1-2C2042E4BD0E}">
      <dgm:prSet/>
      <dgm:spPr/>
      <dgm:t>
        <a:bodyPr/>
        <a:lstStyle/>
        <a:p>
          <a:endParaRPr lang="en-GB"/>
        </a:p>
      </dgm:t>
    </dgm:pt>
    <dgm:pt modelId="{9629AD58-D659-4E3C-860A-B8E00AD18F91}">
      <dgm:prSet phldrT="[Text]"/>
      <dgm:spPr/>
      <dgm:t>
        <a:bodyPr/>
        <a:lstStyle/>
        <a:p>
          <a:r>
            <a:rPr lang="en-US" dirty="0"/>
            <a:t>Known bad data input</a:t>
          </a:r>
          <a:endParaRPr lang="en-GB" dirty="0"/>
        </a:p>
      </dgm:t>
    </dgm:pt>
    <dgm:pt modelId="{61E31400-0D19-4D4A-BE3F-FF6FC866B938}" type="parTrans" cxnId="{A267CF47-941D-46E4-B0AC-24848148DE42}">
      <dgm:prSet/>
      <dgm:spPr/>
      <dgm:t>
        <a:bodyPr/>
        <a:lstStyle/>
        <a:p>
          <a:endParaRPr lang="en-GB"/>
        </a:p>
      </dgm:t>
    </dgm:pt>
    <dgm:pt modelId="{D314F4D9-CFAF-4B4E-B681-EA4615F0C548}" type="sibTrans" cxnId="{A267CF47-941D-46E4-B0AC-24848148DE42}">
      <dgm:prSet/>
      <dgm:spPr/>
      <dgm:t>
        <a:bodyPr/>
        <a:lstStyle/>
        <a:p>
          <a:endParaRPr lang="en-GB"/>
        </a:p>
      </dgm:t>
    </dgm:pt>
    <dgm:pt modelId="{E1C72272-B53C-4A17-8AAE-AC03EE406CE5}">
      <dgm:prSet phldrT="[Text]"/>
      <dgm:spPr/>
      <dgm:t>
        <a:bodyPr/>
        <a:lstStyle/>
        <a:p>
          <a:r>
            <a:rPr lang="en-US" dirty="0"/>
            <a:t>Known good data input</a:t>
          </a:r>
          <a:endParaRPr lang="en-GB" dirty="0"/>
        </a:p>
      </dgm:t>
    </dgm:pt>
    <dgm:pt modelId="{6B556997-B269-4E22-A7BB-AB8C52689D39}" type="parTrans" cxnId="{585CCF88-2809-48FB-90F9-98F2D6462E08}">
      <dgm:prSet/>
      <dgm:spPr/>
      <dgm:t>
        <a:bodyPr/>
        <a:lstStyle/>
        <a:p>
          <a:endParaRPr lang="en-GB"/>
        </a:p>
      </dgm:t>
    </dgm:pt>
    <dgm:pt modelId="{ABFF41A4-11D7-4C18-982C-F31D4959E856}" type="sibTrans" cxnId="{585CCF88-2809-48FB-90F9-98F2D6462E08}">
      <dgm:prSet/>
      <dgm:spPr/>
      <dgm:t>
        <a:bodyPr/>
        <a:lstStyle/>
        <a:p>
          <a:endParaRPr lang="en-GB"/>
        </a:p>
      </dgm:t>
    </dgm:pt>
    <dgm:pt modelId="{C385F7BA-B432-4FEA-9DE7-87474AC150AA}">
      <dgm:prSet phldrT="[Text]"/>
      <dgm:spPr/>
      <dgm:t>
        <a:bodyPr/>
        <a:lstStyle/>
        <a:p>
          <a:r>
            <a:rPr lang="en-US" dirty="0"/>
            <a:t>Do lookups work as expected?</a:t>
          </a:r>
          <a:endParaRPr lang="en-GB" dirty="0"/>
        </a:p>
      </dgm:t>
    </dgm:pt>
    <dgm:pt modelId="{256166DB-DAA7-406B-A15C-9C55F406B538}" type="parTrans" cxnId="{0EBBC0DA-5F98-42F3-9448-1F64DFC0736F}">
      <dgm:prSet/>
      <dgm:spPr/>
      <dgm:t>
        <a:bodyPr/>
        <a:lstStyle/>
        <a:p>
          <a:endParaRPr lang="en-GB"/>
        </a:p>
      </dgm:t>
    </dgm:pt>
    <dgm:pt modelId="{B19808D8-4B6E-4F8B-A2CC-2CCA1F81C05A}" type="sibTrans" cxnId="{0EBBC0DA-5F98-42F3-9448-1F64DFC0736F}">
      <dgm:prSet/>
      <dgm:spPr/>
      <dgm:t>
        <a:bodyPr/>
        <a:lstStyle/>
        <a:p>
          <a:endParaRPr lang="en-GB"/>
        </a:p>
      </dgm:t>
    </dgm:pt>
    <dgm:pt modelId="{FA56451D-5898-4FB8-B0C6-2F85FDEB5FCC}">
      <dgm:prSet phldrT="[Text]"/>
      <dgm:spPr/>
      <dgm:t>
        <a:bodyPr/>
        <a:lstStyle/>
        <a:p>
          <a:r>
            <a:rPr lang="en-US" dirty="0"/>
            <a:t>Boundary conditions (i.e. times in am/pm 24h vs 12h)</a:t>
          </a:r>
          <a:endParaRPr lang="en-GB" dirty="0"/>
        </a:p>
      </dgm:t>
    </dgm:pt>
    <dgm:pt modelId="{378112A5-F8F4-4CF3-8AD0-068964383BEA}" type="parTrans" cxnId="{A0E002CD-7A26-4622-9953-CEBF4AB043CB}">
      <dgm:prSet/>
      <dgm:spPr/>
      <dgm:t>
        <a:bodyPr/>
        <a:lstStyle/>
        <a:p>
          <a:endParaRPr lang="en-GB"/>
        </a:p>
      </dgm:t>
    </dgm:pt>
    <dgm:pt modelId="{6FA3F9C2-3018-40E3-B595-B4E07FA265CC}" type="sibTrans" cxnId="{A0E002CD-7A26-4622-9953-CEBF4AB043CB}">
      <dgm:prSet/>
      <dgm:spPr/>
      <dgm:t>
        <a:bodyPr/>
        <a:lstStyle/>
        <a:p>
          <a:endParaRPr lang="en-GB"/>
        </a:p>
      </dgm:t>
    </dgm:pt>
    <dgm:pt modelId="{E46EDD92-7ED7-4450-85A2-F2631E3B3658}">
      <dgm:prSet phldrT="[Text]"/>
      <dgm:spPr/>
      <dgm:t>
        <a:bodyPr/>
        <a:lstStyle/>
        <a:p>
          <a:r>
            <a:rPr lang="en-US" dirty="0"/>
            <a:t>Are files where expected?</a:t>
          </a:r>
          <a:endParaRPr lang="en-GB" dirty="0"/>
        </a:p>
      </dgm:t>
    </dgm:pt>
    <dgm:pt modelId="{B7C96DFB-54B0-4C8D-B765-D1A7671264A2}" type="parTrans" cxnId="{F6135BF3-3184-406D-95CE-50A9F3C348F1}">
      <dgm:prSet/>
      <dgm:spPr/>
      <dgm:t>
        <a:bodyPr/>
        <a:lstStyle/>
        <a:p>
          <a:endParaRPr lang="en-GB"/>
        </a:p>
      </dgm:t>
    </dgm:pt>
    <dgm:pt modelId="{7B38198D-A767-4C5E-A1DC-A7EF520EE5CE}" type="sibTrans" cxnId="{F6135BF3-3184-406D-95CE-50A9F3C348F1}">
      <dgm:prSet/>
      <dgm:spPr/>
      <dgm:t>
        <a:bodyPr/>
        <a:lstStyle/>
        <a:p>
          <a:endParaRPr lang="en-GB"/>
        </a:p>
      </dgm:t>
    </dgm:pt>
    <dgm:pt modelId="{8C404C2A-44E7-4928-AE51-53CAD83CE469}">
      <dgm:prSet phldrT="[Text]"/>
      <dgm:spPr/>
      <dgm:t>
        <a:bodyPr/>
        <a:lstStyle/>
        <a:p>
          <a:r>
            <a:rPr lang="en-US" dirty="0"/>
            <a:t>Is all expected data present</a:t>
          </a:r>
          <a:endParaRPr lang="en-GB" dirty="0"/>
        </a:p>
      </dgm:t>
    </dgm:pt>
    <dgm:pt modelId="{4FD7B4B7-6CE9-446B-B1DE-EBAF3D85E47C}" type="parTrans" cxnId="{7CB3052D-6729-4999-A8D5-1AABC63AAA37}">
      <dgm:prSet/>
      <dgm:spPr/>
      <dgm:t>
        <a:bodyPr/>
        <a:lstStyle/>
        <a:p>
          <a:endParaRPr lang="en-GB"/>
        </a:p>
      </dgm:t>
    </dgm:pt>
    <dgm:pt modelId="{CDFF791C-7928-497C-B692-F904591A5134}" type="sibTrans" cxnId="{7CB3052D-6729-4999-A8D5-1AABC63AAA37}">
      <dgm:prSet/>
      <dgm:spPr/>
      <dgm:t>
        <a:bodyPr/>
        <a:lstStyle/>
        <a:p>
          <a:endParaRPr lang="en-GB"/>
        </a:p>
      </dgm:t>
    </dgm:pt>
    <dgm:pt modelId="{AFB0AD4A-FC6A-4814-B40A-3CB37F6ED212}">
      <dgm:prSet phldrT="[Text]"/>
      <dgm:spPr/>
      <dgm:t>
        <a:bodyPr/>
        <a:lstStyle/>
        <a:p>
          <a:r>
            <a:rPr lang="en-US" dirty="0"/>
            <a:t>Tests specific thing</a:t>
          </a:r>
          <a:endParaRPr lang="en-GB" dirty="0"/>
        </a:p>
      </dgm:t>
    </dgm:pt>
    <dgm:pt modelId="{3A89AC66-91A9-4524-A747-EDE5C293EA14}" type="parTrans" cxnId="{B71183F3-A1A1-4204-914B-72A7EC96C5B2}">
      <dgm:prSet/>
      <dgm:spPr/>
      <dgm:t>
        <a:bodyPr/>
        <a:lstStyle/>
        <a:p>
          <a:endParaRPr lang="en-GB"/>
        </a:p>
      </dgm:t>
    </dgm:pt>
    <dgm:pt modelId="{199E1D79-6F41-49C2-837F-9D442D90E79D}" type="sibTrans" cxnId="{B71183F3-A1A1-4204-914B-72A7EC96C5B2}">
      <dgm:prSet/>
      <dgm:spPr/>
      <dgm:t>
        <a:bodyPr/>
        <a:lstStyle/>
        <a:p>
          <a:endParaRPr lang="en-GB"/>
        </a:p>
      </dgm:t>
    </dgm:pt>
    <dgm:pt modelId="{E67A643C-E881-4AD0-89A1-545E501DDC12}">
      <dgm:prSet phldrT="[Text]"/>
      <dgm:spPr/>
      <dgm:t>
        <a:bodyPr/>
        <a:lstStyle/>
        <a:p>
          <a:r>
            <a:rPr lang="en-US" dirty="0"/>
            <a:t>Tests wider systems</a:t>
          </a:r>
          <a:endParaRPr lang="en-GB" dirty="0"/>
        </a:p>
      </dgm:t>
    </dgm:pt>
    <dgm:pt modelId="{66722267-40AE-4AA9-B24B-FC2FAE7D3C13}" type="parTrans" cxnId="{A00116D4-968E-4DB1-A047-DFD39E3CF10D}">
      <dgm:prSet/>
      <dgm:spPr/>
      <dgm:t>
        <a:bodyPr/>
        <a:lstStyle/>
        <a:p>
          <a:endParaRPr lang="en-GB"/>
        </a:p>
      </dgm:t>
    </dgm:pt>
    <dgm:pt modelId="{58EB253A-D0B7-4DD6-82AA-AF6974F16B49}" type="sibTrans" cxnId="{A00116D4-968E-4DB1-A047-DFD39E3CF10D}">
      <dgm:prSet/>
      <dgm:spPr/>
      <dgm:t>
        <a:bodyPr/>
        <a:lstStyle/>
        <a:p>
          <a:endParaRPr lang="en-GB"/>
        </a:p>
      </dgm:t>
    </dgm:pt>
    <dgm:pt modelId="{E96DE3A3-6E66-4936-80BF-5805C5295F2E}">
      <dgm:prSet phldrT="[Text]"/>
      <dgm:spPr/>
      <dgm:t>
        <a:bodyPr/>
        <a:lstStyle/>
        <a:p>
          <a:r>
            <a:rPr lang="en-US" dirty="0"/>
            <a:t>Generated data set designed around testing</a:t>
          </a:r>
          <a:endParaRPr lang="en-GB" dirty="0"/>
        </a:p>
      </dgm:t>
    </dgm:pt>
    <dgm:pt modelId="{A4FD5B81-EB99-4B40-971E-4354EA2F6DD4}" type="parTrans" cxnId="{56F881E4-DF57-4CF7-9065-ED10424F3EBD}">
      <dgm:prSet/>
      <dgm:spPr/>
      <dgm:t>
        <a:bodyPr/>
        <a:lstStyle/>
        <a:p>
          <a:endParaRPr lang="en-GB"/>
        </a:p>
      </dgm:t>
    </dgm:pt>
    <dgm:pt modelId="{BE247802-CEF0-41EE-B9A9-A5000D4F94EB}" type="sibTrans" cxnId="{56F881E4-DF57-4CF7-9065-ED10424F3EBD}">
      <dgm:prSet/>
      <dgm:spPr/>
      <dgm:t>
        <a:bodyPr/>
        <a:lstStyle/>
        <a:p>
          <a:endParaRPr lang="en-GB"/>
        </a:p>
      </dgm:t>
    </dgm:pt>
    <dgm:pt modelId="{D6347854-7096-4D88-A421-2FCB89F58031}" type="pres">
      <dgm:prSet presAssocID="{D399F012-B6AF-4A0A-AFE0-99C5BDEC7E50}" presName="Name0" presStyleCnt="0">
        <dgm:presLayoutVars>
          <dgm:dir/>
          <dgm:animLvl val="lvl"/>
          <dgm:resizeHandles val="exact"/>
        </dgm:presLayoutVars>
      </dgm:prSet>
      <dgm:spPr/>
    </dgm:pt>
    <dgm:pt modelId="{C9B39E4B-DA48-4CB8-A95C-323708B6EB73}" type="pres">
      <dgm:prSet presAssocID="{08C9E15D-75A7-47C4-94AD-F6459F99223D}" presName="linNode" presStyleCnt="0"/>
      <dgm:spPr/>
    </dgm:pt>
    <dgm:pt modelId="{78932548-AA85-4DC3-BED8-1CB058D9B2A5}" type="pres">
      <dgm:prSet presAssocID="{08C9E15D-75A7-47C4-94AD-F6459F99223D}" presName="parTx" presStyleLbl="revTx" presStyleIdx="0" presStyleCnt="2">
        <dgm:presLayoutVars>
          <dgm:chMax val="1"/>
          <dgm:bulletEnabled val="1"/>
        </dgm:presLayoutVars>
      </dgm:prSet>
      <dgm:spPr/>
    </dgm:pt>
    <dgm:pt modelId="{C4A34D6C-A372-488B-B3D5-A9AA358BA924}" type="pres">
      <dgm:prSet presAssocID="{08C9E15D-75A7-47C4-94AD-F6459F99223D}" presName="bracket" presStyleLbl="parChTrans1D1" presStyleIdx="0" presStyleCnt="2"/>
      <dgm:spPr/>
    </dgm:pt>
    <dgm:pt modelId="{BF4B6EBE-0657-4097-AA9A-5283DC21C7DD}" type="pres">
      <dgm:prSet presAssocID="{08C9E15D-75A7-47C4-94AD-F6459F99223D}" presName="spH" presStyleCnt="0"/>
      <dgm:spPr/>
    </dgm:pt>
    <dgm:pt modelId="{B2F1C6B9-DA0E-40C9-AFB7-7222D692959F}" type="pres">
      <dgm:prSet presAssocID="{08C9E15D-75A7-47C4-94AD-F6459F99223D}" presName="desTx" presStyleLbl="node1" presStyleIdx="0" presStyleCnt="2">
        <dgm:presLayoutVars>
          <dgm:bulletEnabled val="1"/>
        </dgm:presLayoutVars>
      </dgm:prSet>
      <dgm:spPr/>
    </dgm:pt>
    <dgm:pt modelId="{4FF648A5-04D4-4D4C-A9E0-F129B065F1D9}" type="pres">
      <dgm:prSet presAssocID="{2A0B8505-7A90-4FED-B4E7-48925F42198A}" presName="spV" presStyleCnt="0"/>
      <dgm:spPr/>
    </dgm:pt>
    <dgm:pt modelId="{61FE492C-1689-48A9-990F-990C84CC9611}" type="pres">
      <dgm:prSet presAssocID="{EA8A1B2E-2242-437B-AC3D-F072B42DFEC4}" presName="linNode" presStyleCnt="0"/>
      <dgm:spPr/>
    </dgm:pt>
    <dgm:pt modelId="{43092467-BB0A-422D-971E-DFA79856836B}" type="pres">
      <dgm:prSet presAssocID="{EA8A1B2E-2242-437B-AC3D-F072B42DFEC4}" presName="parTx" presStyleLbl="revTx" presStyleIdx="1" presStyleCnt="2">
        <dgm:presLayoutVars>
          <dgm:chMax val="1"/>
          <dgm:bulletEnabled val="1"/>
        </dgm:presLayoutVars>
      </dgm:prSet>
      <dgm:spPr/>
    </dgm:pt>
    <dgm:pt modelId="{97160AE1-4456-4F07-8381-65FBC54D2A86}" type="pres">
      <dgm:prSet presAssocID="{EA8A1B2E-2242-437B-AC3D-F072B42DFEC4}" presName="bracket" presStyleLbl="parChTrans1D1" presStyleIdx="1" presStyleCnt="2"/>
      <dgm:spPr/>
    </dgm:pt>
    <dgm:pt modelId="{31A8B3C2-DBB1-46CB-B044-2B018C4941D4}" type="pres">
      <dgm:prSet presAssocID="{EA8A1B2E-2242-437B-AC3D-F072B42DFEC4}" presName="spH" presStyleCnt="0"/>
      <dgm:spPr/>
    </dgm:pt>
    <dgm:pt modelId="{3EF31EB0-20BD-4F76-98AE-21E728E32022}" type="pres">
      <dgm:prSet presAssocID="{EA8A1B2E-2242-437B-AC3D-F072B42DFEC4}" presName="desTx" presStyleLbl="node1" presStyleIdx="1" presStyleCnt="2">
        <dgm:presLayoutVars>
          <dgm:bulletEnabled val="1"/>
        </dgm:presLayoutVars>
      </dgm:prSet>
      <dgm:spPr/>
    </dgm:pt>
  </dgm:ptLst>
  <dgm:cxnLst>
    <dgm:cxn modelId="{80E61E10-A42A-4CF5-B7A6-B0786311E9DF}" type="presOf" srcId="{08C9E15D-75A7-47C4-94AD-F6459F99223D}" destId="{78932548-AA85-4DC3-BED8-1CB058D9B2A5}" srcOrd="0" destOrd="0" presId="urn:diagrams.loki3.com/BracketList"/>
    <dgm:cxn modelId="{0DD3DA15-AD00-4522-A80C-0205A2434966}" srcId="{D399F012-B6AF-4A0A-AFE0-99C5BDEC7E50}" destId="{EA8A1B2E-2242-437B-AC3D-F072B42DFEC4}" srcOrd="1" destOrd="0" parTransId="{ADFC8FF7-EC13-4016-A551-4E76A869EF18}" sibTransId="{557D4EAD-51F7-4827-9966-67B01ABCC091}"/>
    <dgm:cxn modelId="{68286918-B60E-44A5-870C-947F321A7162}" type="presOf" srcId="{4E0D6253-9CD0-4A3A-B73F-B72898D4F671}" destId="{3EF31EB0-20BD-4F76-98AE-21E728E32022}" srcOrd="0" destOrd="2" presId="urn:diagrams.loki3.com/BracketList"/>
    <dgm:cxn modelId="{E42EA119-53BD-42BD-BB56-703439B9CF1E}" type="presOf" srcId="{D399F012-B6AF-4A0A-AFE0-99C5BDEC7E50}" destId="{D6347854-7096-4D88-A421-2FCB89F58031}" srcOrd="0" destOrd="0" presId="urn:diagrams.loki3.com/BracketList"/>
    <dgm:cxn modelId="{89C40C1C-4FAE-4B7D-BF50-6083E5C468C1}" type="presOf" srcId="{AFB0AD4A-FC6A-4814-B40A-3CB37F6ED212}" destId="{B2F1C6B9-DA0E-40C9-AFB7-7222D692959F}" srcOrd="0" destOrd="1" presId="urn:diagrams.loki3.com/BracketList"/>
    <dgm:cxn modelId="{C5E0C828-DC11-4483-B515-114DA7175FAC}" type="presOf" srcId="{B54124D4-A46C-4519-8F64-EAA8C4988553}" destId="{B2F1C6B9-DA0E-40C9-AFB7-7222D692959F}" srcOrd="0" destOrd="2" presId="urn:diagrams.loki3.com/BracketList"/>
    <dgm:cxn modelId="{7CB3052D-6729-4999-A8D5-1AABC63AAA37}" srcId="{6C8641A6-59B6-436D-B30C-80EED6E63E9D}" destId="{8C404C2A-44E7-4928-AE51-53CAD83CE469}" srcOrd="3" destOrd="0" parTransId="{4FD7B4B7-6CE9-446B-B1DE-EBAF3D85E47C}" sibTransId="{CDFF791C-7928-497C-B692-F904591A5134}"/>
    <dgm:cxn modelId="{1ED87A31-6CC6-47FC-9016-4FC0118996E0}" type="presOf" srcId="{9629AD58-D659-4E3C-860A-B8E00AD18F91}" destId="{B2F1C6B9-DA0E-40C9-AFB7-7222D692959F}" srcOrd="0" destOrd="4" presId="urn:diagrams.loki3.com/BracketList"/>
    <dgm:cxn modelId="{0461203A-BCA0-4485-8430-18179112AA43}" type="presOf" srcId="{C385F7BA-B432-4FEA-9DE7-87474AC150AA}" destId="{B2F1C6B9-DA0E-40C9-AFB7-7222D692959F}" srcOrd="0" destOrd="6" presId="urn:diagrams.loki3.com/BracketList"/>
    <dgm:cxn modelId="{C9DED73D-E5ED-47E4-8F2A-6855E576151F}" type="presOf" srcId="{FA56451D-5898-4FB8-B0C6-2F85FDEB5FCC}" destId="{3EF31EB0-20BD-4F76-98AE-21E728E32022}" srcOrd="0" destOrd="5" presId="urn:diagrams.loki3.com/BracketList"/>
    <dgm:cxn modelId="{7092DF5E-49EA-49D9-B1E2-7D2F3B4EAB02}" type="presOf" srcId="{E67A643C-E881-4AD0-89A1-545E501DDC12}" destId="{3EF31EB0-20BD-4F76-98AE-21E728E32022}" srcOrd="0" destOrd="1" presId="urn:diagrams.loki3.com/BracketList"/>
    <dgm:cxn modelId="{F44D2C44-1D44-4323-8B17-820986799F04}" type="presOf" srcId="{61B6A0C7-CE42-4BE5-8227-47BD47B0824A}" destId="{B2F1C6B9-DA0E-40C9-AFB7-7222D692959F}" srcOrd="0" destOrd="3" presId="urn:diagrams.loki3.com/BracketList"/>
    <dgm:cxn modelId="{4F3AC545-B825-4741-9D54-84239DC539A0}" srcId="{EA8A1B2E-2242-437B-AC3D-F072B42DFEC4}" destId="{4E0D6253-9CD0-4A3A-B73F-B72898D4F671}" srcOrd="2" destOrd="0" parTransId="{7DB8AA94-9466-4327-AAC3-27A203076A41}" sibTransId="{D159B9E3-8C34-41FC-BD32-F7158C518B17}"/>
    <dgm:cxn modelId="{E7651F47-3002-4C8C-8DBD-F15C2DD4F7EB}" srcId="{EA8A1B2E-2242-437B-AC3D-F072B42DFEC4}" destId="{7690C33B-813F-4371-8EB4-3F8865EADB0B}" srcOrd="0" destOrd="0" parTransId="{3023838F-D911-4AE9-B2C3-1EE1EF0C132C}" sibTransId="{2679EEAF-4F59-4A06-9F2B-64B9448F8D8A}"/>
    <dgm:cxn modelId="{A267CF47-941D-46E4-B0AC-24848148DE42}" srcId="{61B6A0C7-CE42-4BE5-8227-47BD47B0824A}" destId="{9629AD58-D659-4E3C-860A-B8E00AD18F91}" srcOrd="0" destOrd="0" parTransId="{61E31400-0D19-4D4A-BE3F-FF6FC866B938}" sibTransId="{D314F4D9-CFAF-4B4E-B681-EA4615F0C548}"/>
    <dgm:cxn modelId="{D7EF7C6D-2156-4384-AA6B-FDFCBCD4B587}" type="presOf" srcId="{8C404C2A-44E7-4928-AE51-53CAD83CE469}" destId="{3EF31EB0-20BD-4F76-98AE-21E728E32022}" srcOrd="0" destOrd="7" presId="urn:diagrams.loki3.com/BracketList"/>
    <dgm:cxn modelId="{0CF9CB6D-B071-457B-8F00-174CE718CD39}" srcId="{08C9E15D-75A7-47C4-94AD-F6459F99223D}" destId="{A14160F2-4B15-4DAC-9E83-441D19AC4EEA}" srcOrd="0" destOrd="0" parTransId="{3BCB666B-AEFC-49DD-A88A-14F25BA25964}" sibTransId="{E2516C1D-D713-4633-B89D-91C13C747D76}"/>
    <dgm:cxn modelId="{D138244E-BD01-4616-8D19-BC1AD3EC1B52}" type="presOf" srcId="{7690C33B-813F-4371-8EB4-3F8865EADB0B}" destId="{3EF31EB0-20BD-4F76-98AE-21E728E32022}" srcOrd="0" destOrd="0" presId="urn:diagrams.loki3.com/BracketList"/>
    <dgm:cxn modelId="{BD49456F-003E-43CC-8F67-8A6545041E80}" type="presOf" srcId="{A14160F2-4B15-4DAC-9E83-441D19AC4EEA}" destId="{B2F1C6B9-DA0E-40C9-AFB7-7222D692959F}" srcOrd="0" destOrd="0" presId="urn:diagrams.loki3.com/BracketList"/>
    <dgm:cxn modelId="{066E6C52-7A71-49CB-90F1-2C2042E4BD0E}" srcId="{EA8A1B2E-2242-437B-AC3D-F072B42DFEC4}" destId="{6C8641A6-59B6-436D-B30C-80EED6E63E9D}" srcOrd="3" destOrd="0" parTransId="{899AFF38-1A0E-4793-81CC-EE08290B64C9}" sibTransId="{D45CAE3A-4F90-44C3-8660-09080FE52F07}"/>
    <dgm:cxn modelId="{A338477E-A119-4130-A8E6-11529D93454C}" srcId="{08C9E15D-75A7-47C4-94AD-F6459F99223D}" destId="{61B6A0C7-CE42-4BE5-8227-47BD47B0824A}" srcOrd="3" destOrd="0" parTransId="{F3B3397A-2C39-4D69-B193-0213A0BBB236}" sibTransId="{52E1B0A7-862B-4C92-8A31-2FE927CC366E}"/>
    <dgm:cxn modelId="{585CCF88-2809-48FB-90F9-98F2D6462E08}" srcId="{61B6A0C7-CE42-4BE5-8227-47BD47B0824A}" destId="{E1C72272-B53C-4A17-8AAE-AC03EE406CE5}" srcOrd="1" destOrd="0" parTransId="{6B556997-B269-4E22-A7BB-AB8C52689D39}" sibTransId="{ABFF41A4-11D7-4C18-982C-F31D4959E856}"/>
    <dgm:cxn modelId="{82842EB6-1B12-497F-AA3C-81A9A2894B9A}" srcId="{D399F012-B6AF-4A0A-AFE0-99C5BDEC7E50}" destId="{08C9E15D-75A7-47C4-94AD-F6459F99223D}" srcOrd="0" destOrd="0" parTransId="{A2CD067D-9BE5-40B2-ADB1-70C9D79676DB}" sibTransId="{2A0B8505-7A90-4FED-B4E7-48925F42198A}"/>
    <dgm:cxn modelId="{D25BB9BA-8DFA-44A6-B837-E13776E4AB74}" type="presOf" srcId="{E46EDD92-7ED7-4450-85A2-F2631E3B3658}" destId="{3EF31EB0-20BD-4F76-98AE-21E728E32022}" srcOrd="0" destOrd="6" presId="urn:diagrams.loki3.com/BracketList"/>
    <dgm:cxn modelId="{66F980BB-5A54-4E2C-8D9D-D2507C68D071}" type="presOf" srcId="{E96DE3A3-6E66-4936-80BF-5805C5295F2E}" destId="{3EF31EB0-20BD-4F76-98AE-21E728E32022}" srcOrd="0" destOrd="4" presId="urn:diagrams.loki3.com/BracketList"/>
    <dgm:cxn modelId="{A0E002CD-7A26-4622-9953-CEBF4AB043CB}" srcId="{6C8641A6-59B6-436D-B30C-80EED6E63E9D}" destId="{FA56451D-5898-4FB8-B0C6-2F85FDEB5FCC}" srcOrd="1" destOrd="0" parTransId="{378112A5-F8F4-4CF3-8AD0-068964383BEA}" sibTransId="{6FA3F9C2-3018-40E3-B595-B4E07FA265CC}"/>
    <dgm:cxn modelId="{A00116D4-968E-4DB1-A047-DFD39E3CF10D}" srcId="{EA8A1B2E-2242-437B-AC3D-F072B42DFEC4}" destId="{E67A643C-E881-4AD0-89A1-545E501DDC12}" srcOrd="1" destOrd="0" parTransId="{66722267-40AE-4AA9-B24B-FC2FAE7D3C13}" sibTransId="{58EB253A-D0B7-4DD6-82AA-AF6974F16B49}"/>
    <dgm:cxn modelId="{0EBBC0DA-5F98-42F3-9448-1F64DFC0736F}" srcId="{61B6A0C7-CE42-4BE5-8227-47BD47B0824A}" destId="{C385F7BA-B432-4FEA-9DE7-87474AC150AA}" srcOrd="2" destOrd="0" parTransId="{256166DB-DAA7-406B-A15C-9C55F406B538}" sibTransId="{B19808D8-4B6E-4F8B-A2CC-2CCA1F81C05A}"/>
    <dgm:cxn modelId="{C01E5DDE-27F0-421E-98CC-A08AA01A716B}" type="presOf" srcId="{6C8641A6-59B6-436D-B30C-80EED6E63E9D}" destId="{3EF31EB0-20BD-4F76-98AE-21E728E32022}" srcOrd="0" destOrd="3" presId="urn:diagrams.loki3.com/BracketList"/>
    <dgm:cxn modelId="{36574EE3-73B5-48E0-8818-6D9CCB8960D2}" type="presOf" srcId="{E1C72272-B53C-4A17-8AAE-AC03EE406CE5}" destId="{B2F1C6B9-DA0E-40C9-AFB7-7222D692959F}" srcOrd="0" destOrd="5" presId="urn:diagrams.loki3.com/BracketList"/>
    <dgm:cxn modelId="{56F881E4-DF57-4CF7-9065-ED10424F3EBD}" srcId="{6C8641A6-59B6-436D-B30C-80EED6E63E9D}" destId="{E96DE3A3-6E66-4936-80BF-5805C5295F2E}" srcOrd="0" destOrd="0" parTransId="{A4FD5B81-EB99-4B40-971E-4354EA2F6DD4}" sibTransId="{BE247802-CEF0-41EE-B9A9-A5000D4F94EB}"/>
    <dgm:cxn modelId="{F6135BF3-3184-406D-95CE-50A9F3C348F1}" srcId="{6C8641A6-59B6-436D-B30C-80EED6E63E9D}" destId="{E46EDD92-7ED7-4450-85A2-F2631E3B3658}" srcOrd="2" destOrd="0" parTransId="{B7C96DFB-54B0-4C8D-B765-D1A7671264A2}" sibTransId="{7B38198D-A767-4C5E-A1DC-A7EF520EE5CE}"/>
    <dgm:cxn modelId="{B71183F3-A1A1-4204-914B-72A7EC96C5B2}" srcId="{08C9E15D-75A7-47C4-94AD-F6459F99223D}" destId="{AFB0AD4A-FC6A-4814-B40A-3CB37F6ED212}" srcOrd="1" destOrd="0" parTransId="{3A89AC66-91A9-4524-A747-EDE5C293EA14}" sibTransId="{199E1D79-6F41-49C2-837F-9D442D90E79D}"/>
    <dgm:cxn modelId="{A08690F3-5598-4CC3-A15F-630A37AA389F}" srcId="{08C9E15D-75A7-47C4-94AD-F6459F99223D}" destId="{B54124D4-A46C-4519-8F64-EAA8C4988553}" srcOrd="2" destOrd="0" parTransId="{146D931A-F179-4357-8DD9-1E2EB9381272}" sibTransId="{E37E4112-4D92-4972-B1D5-FEC07557C070}"/>
    <dgm:cxn modelId="{A48E2CFA-4B6D-4F7C-B51B-00C18001F687}" type="presOf" srcId="{EA8A1B2E-2242-437B-AC3D-F072B42DFEC4}" destId="{43092467-BB0A-422D-971E-DFA79856836B}" srcOrd="0" destOrd="0" presId="urn:diagrams.loki3.com/BracketList"/>
    <dgm:cxn modelId="{73EB398B-AC4C-43E1-9E40-BE26F6CD253F}" type="presParOf" srcId="{D6347854-7096-4D88-A421-2FCB89F58031}" destId="{C9B39E4B-DA48-4CB8-A95C-323708B6EB73}" srcOrd="0" destOrd="0" presId="urn:diagrams.loki3.com/BracketList"/>
    <dgm:cxn modelId="{712D4FB9-F262-4ECA-A129-EC0EE15F1ED0}" type="presParOf" srcId="{C9B39E4B-DA48-4CB8-A95C-323708B6EB73}" destId="{78932548-AA85-4DC3-BED8-1CB058D9B2A5}" srcOrd="0" destOrd="0" presId="urn:diagrams.loki3.com/BracketList"/>
    <dgm:cxn modelId="{EE31F1C2-F380-4C6F-84B3-83D6C7F9BB31}" type="presParOf" srcId="{C9B39E4B-DA48-4CB8-A95C-323708B6EB73}" destId="{C4A34D6C-A372-488B-B3D5-A9AA358BA924}" srcOrd="1" destOrd="0" presId="urn:diagrams.loki3.com/BracketList"/>
    <dgm:cxn modelId="{C9FFC478-C9AC-4E9F-AEC0-F7A10A0FD071}" type="presParOf" srcId="{C9B39E4B-DA48-4CB8-A95C-323708B6EB73}" destId="{BF4B6EBE-0657-4097-AA9A-5283DC21C7DD}" srcOrd="2" destOrd="0" presId="urn:diagrams.loki3.com/BracketList"/>
    <dgm:cxn modelId="{060A8E7E-66B6-435E-A4E5-E3930CA4E6C4}" type="presParOf" srcId="{C9B39E4B-DA48-4CB8-A95C-323708B6EB73}" destId="{B2F1C6B9-DA0E-40C9-AFB7-7222D692959F}" srcOrd="3" destOrd="0" presId="urn:diagrams.loki3.com/BracketList"/>
    <dgm:cxn modelId="{BC5E7B73-BF2F-48EB-93CA-7B8A6D8FA6E4}" type="presParOf" srcId="{D6347854-7096-4D88-A421-2FCB89F58031}" destId="{4FF648A5-04D4-4D4C-A9E0-F129B065F1D9}" srcOrd="1" destOrd="0" presId="urn:diagrams.loki3.com/BracketList"/>
    <dgm:cxn modelId="{14CB30BA-E48B-43C8-B1AB-6B9BB61048F4}" type="presParOf" srcId="{D6347854-7096-4D88-A421-2FCB89F58031}" destId="{61FE492C-1689-48A9-990F-990C84CC9611}" srcOrd="2" destOrd="0" presId="urn:diagrams.loki3.com/BracketList"/>
    <dgm:cxn modelId="{A530CAA5-F561-4F96-9055-E0894D91493B}" type="presParOf" srcId="{61FE492C-1689-48A9-990F-990C84CC9611}" destId="{43092467-BB0A-422D-971E-DFA79856836B}" srcOrd="0" destOrd="0" presId="urn:diagrams.loki3.com/BracketList"/>
    <dgm:cxn modelId="{C839E62A-8BD9-413C-95C8-1ADC2F2475C4}" type="presParOf" srcId="{61FE492C-1689-48A9-990F-990C84CC9611}" destId="{97160AE1-4456-4F07-8381-65FBC54D2A86}" srcOrd="1" destOrd="0" presId="urn:diagrams.loki3.com/BracketList"/>
    <dgm:cxn modelId="{43CCB547-F4F5-4506-A5E8-D90EE07154AE}" type="presParOf" srcId="{61FE492C-1689-48A9-990F-990C84CC9611}" destId="{31A8B3C2-DBB1-46CB-B044-2B018C4941D4}" srcOrd="2" destOrd="0" presId="urn:diagrams.loki3.com/BracketList"/>
    <dgm:cxn modelId="{6ED681BF-2A71-4025-8D76-21ADF73F8DAE}" type="presParOf" srcId="{61FE492C-1689-48A9-990F-990C84CC9611}" destId="{3EF31EB0-20BD-4F76-98AE-21E728E3202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99F012-B6AF-4A0A-AFE0-99C5BDEC7E5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C9E15D-75A7-47C4-94AD-F6459F99223D}">
      <dgm:prSet phldrT="[Text]"/>
      <dgm:spPr/>
      <dgm:t>
        <a:bodyPr/>
        <a:lstStyle/>
        <a:p>
          <a:r>
            <a:rPr lang="en-US" dirty="0"/>
            <a:t>Development</a:t>
          </a:r>
          <a:endParaRPr lang="en-GB" dirty="0"/>
        </a:p>
      </dgm:t>
    </dgm:pt>
    <dgm:pt modelId="{A2CD067D-9BE5-40B2-ADB1-70C9D79676DB}" type="parTrans" cxnId="{82842EB6-1B12-497F-AA3C-81A9A2894B9A}">
      <dgm:prSet/>
      <dgm:spPr/>
      <dgm:t>
        <a:bodyPr/>
        <a:lstStyle/>
        <a:p>
          <a:endParaRPr lang="en-GB"/>
        </a:p>
      </dgm:t>
    </dgm:pt>
    <dgm:pt modelId="{2A0B8505-7A90-4FED-B4E7-48925F42198A}" type="sibTrans" cxnId="{82842EB6-1B12-497F-AA3C-81A9A2894B9A}">
      <dgm:prSet/>
      <dgm:spPr/>
      <dgm:t>
        <a:bodyPr/>
        <a:lstStyle/>
        <a:p>
          <a:endParaRPr lang="en-GB"/>
        </a:p>
      </dgm:t>
    </dgm:pt>
    <dgm:pt modelId="{DEBB9EBD-F815-4ED3-A00A-7C10B1DF8AAA}">
      <dgm:prSet phldrT="[Text]"/>
      <dgm:spPr/>
      <dgm:t>
        <a:bodyPr/>
        <a:lstStyle/>
        <a:p>
          <a:r>
            <a:rPr lang="en-US" dirty="0"/>
            <a:t>Test</a:t>
          </a:r>
          <a:endParaRPr lang="en-GB" dirty="0"/>
        </a:p>
      </dgm:t>
    </dgm:pt>
    <dgm:pt modelId="{59787D3A-4F0C-4B0B-89B5-CAB17B53F2C2}" type="parTrans" cxnId="{EE1225F8-DC22-4A64-A8EB-10814542F57A}">
      <dgm:prSet/>
      <dgm:spPr/>
      <dgm:t>
        <a:bodyPr/>
        <a:lstStyle/>
        <a:p>
          <a:endParaRPr lang="en-GB"/>
        </a:p>
      </dgm:t>
    </dgm:pt>
    <dgm:pt modelId="{1B4F7178-C694-4BBB-9E56-B76C2D3CE34E}" type="sibTrans" cxnId="{EE1225F8-DC22-4A64-A8EB-10814542F57A}">
      <dgm:prSet/>
      <dgm:spPr/>
      <dgm:t>
        <a:bodyPr/>
        <a:lstStyle/>
        <a:p>
          <a:endParaRPr lang="en-GB"/>
        </a:p>
      </dgm:t>
    </dgm:pt>
    <dgm:pt modelId="{05976612-D29B-4232-B6EF-AA60498AF9B4}">
      <dgm:prSet phldrT="[Text]"/>
      <dgm:spPr/>
      <dgm:t>
        <a:bodyPr/>
        <a:lstStyle/>
        <a:p>
          <a:r>
            <a:rPr lang="en-US" dirty="0"/>
            <a:t>Production</a:t>
          </a:r>
          <a:endParaRPr lang="en-GB" dirty="0"/>
        </a:p>
      </dgm:t>
    </dgm:pt>
    <dgm:pt modelId="{26E1B184-2A68-4F28-98C0-48DE5D30FB83}" type="parTrans" cxnId="{D067B018-EF7D-4978-85CD-A4F3F3907500}">
      <dgm:prSet/>
      <dgm:spPr/>
      <dgm:t>
        <a:bodyPr/>
        <a:lstStyle/>
        <a:p>
          <a:endParaRPr lang="en-GB"/>
        </a:p>
      </dgm:t>
    </dgm:pt>
    <dgm:pt modelId="{908FDF2F-2B66-42FF-9E3B-4B02B2F7A07C}" type="sibTrans" cxnId="{D067B018-EF7D-4978-85CD-A4F3F3907500}">
      <dgm:prSet/>
      <dgm:spPr/>
      <dgm:t>
        <a:bodyPr/>
        <a:lstStyle/>
        <a:p>
          <a:endParaRPr lang="en-GB"/>
        </a:p>
      </dgm:t>
    </dgm:pt>
    <dgm:pt modelId="{2AF185D6-4793-4F09-BE47-C9546553F46B}">
      <dgm:prSet phldrT="[Text]"/>
      <dgm:spPr/>
      <dgm:t>
        <a:bodyPr/>
        <a:lstStyle/>
        <a:p>
          <a:r>
            <a:rPr lang="en-US" dirty="0"/>
            <a:t>(Pre-Production)</a:t>
          </a:r>
          <a:endParaRPr lang="en-GB" dirty="0"/>
        </a:p>
      </dgm:t>
    </dgm:pt>
    <dgm:pt modelId="{7FF6D524-A65E-46C0-B447-C77EF02C1710}" type="parTrans" cxnId="{FFD75E49-A9AA-4106-997C-6C88F27949DA}">
      <dgm:prSet/>
      <dgm:spPr/>
      <dgm:t>
        <a:bodyPr/>
        <a:lstStyle/>
        <a:p>
          <a:endParaRPr lang="en-GB"/>
        </a:p>
      </dgm:t>
    </dgm:pt>
    <dgm:pt modelId="{402CDFB6-C329-4346-BA91-D0CD2FE3A4F4}" type="sibTrans" cxnId="{FFD75E49-A9AA-4106-997C-6C88F27949DA}">
      <dgm:prSet/>
      <dgm:spPr/>
      <dgm:t>
        <a:bodyPr/>
        <a:lstStyle/>
        <a:p>
          <a:endParaRPr lang="en-GB"/>
        </a:p>
      </dgm:t>
    </dgm:pt>
    <dgm:pt modelId="{7C956C6C-16BF-462B-8E2D-1BDD51774322}">
      <dgm:prSet phldrT="[Text]"/>
      <dgm:spPr/>
      <dgm:t>
        <a:bodyPr/>
        <a:lstStyle/>
        <a:p>
          <a:r>
            <a:rPr lang="en-US" dirty="0"/>
            <a:t>Development takes place here</a:t>
          </a:r>
          <a:endParaRPr lang="en-GB" dirty="0"/>
        </a:p>
      </dgm:t>
    </dgm:pt>
    <dgm:pt modelId="{2B7B408B-9362-4FD5-A074-6BFB7EA79C83}" type="parTrans" cxnId="{DA9A60EE-922C-4B2E-8FC8-2408A97A819A}">
      <dgm:prSet/>
      <dgm:spPr/>
      <dgm:t>
        <a:bodyPr/>
        <a:lstStyle/>
        <a:p>
          <a:endParaRPr lang="en-GB"/>
        </a:p>
      </dgm:t>
    </dgm:pt>
    <dgm:pt modelId="{249E4EC6-249D-49D2-A624-7C9BF7B232FB}" type="sibTrans" cxnId="{DA9A60EE-922C-4B2E-8FC8-2408A97A819A}">
      <dgm:prSet/>
      <dgm:spPr/>
      <dgm:t>
        <a:bodyPr/>
        <a:lstStyle/>
        <a:p>
          <a:endParaRPr lang="en-GB"/>
        </a:p>
      </dgm:t>
    </dgm:pt>
    <dgm:pt modelId="{A4F81622-8ABB-42ED-BF20-0A2010DDC5A6}">
      <dgm:prSet phldrT="[Text]"/>
      <dgm:spPr/>
      <dgm:t>
        <a:bodyPr/>
        <a:lstStyle/>
        <a:p>
          <a:r>
            <a:rPr lang="en-US" dirty="0"/>
            <a:t>May be a laptop</a:t>
          </a:r>
          <a:endParaRPr lang="en-GB" dirty="0"/>
        </a:p>
      </dgm:t>
    </dgm:pt>
    <dgm:pt modelId="{BC8E4526-60ED-4DAF-9591-B9C9EF095AB6}" type="parTrans" cxnId="{73CA7A06-DD4A-4DB5-A606-13E02A14DF94}">
      <dgm:prSet/>
      <dgm:spPr/>
      <dgm:t>
        <a:bodyPr/>
        <a:lstStyle/>
        <a:p>
          <a:endParaRPr lang="en-GB"/>
        </a:p>
      </dgm:t>
    </dgm:pt>
    <dgm:pt modelId="{E7CDE479-83D2-4A08-9448-2CC8AEEEB3EA}" type="sibTrans" cxnId="{73CA7A06-DD4A-4DB5-A606-13E02A14DF94}">
      <dgm:prSet/>
      <dgm:spPr/>
      <dgm:t>
        <a:bodyPr/>
        <a:lstStyle/>
        <a:p>
          <a:endParaRPr lang="en-GB"/>
        </a:p>
      </dgm:t>
    </dgm:pt>
    <dgm:pt modelId="{C538FFB3-BBCD-49F7-8A5A-B262AE093A79}">
      <dgm:prSet phldrT="[Text]"/>
      <dgm:spPr/>
      <dgm:t>
        <a:bodyPr/>
        <a:lstStyle/>
        <a:p>
          <a:r>
            <a:rPr lang="en-US" dirty="0"/>
            <a:t>May be a web service</a:t>
          </a:r>
          <a:endParaRPr lang="en-GB" dirty="0"/>
        </a:p>
      </dgm:t>
    </dgm:pt>
    <dgm:pt modelId="{59B4C8F4-374E-483A-B729-459F85B75C83}" type="parTrans" cxnId="{77BA054A-3049-4A51-A150-DD898FECB050}">
      <dgm:prSet/>
      <dgm:spPr/>
      <dgm:t>
        <a:bodyPr/>
        <a:lstStyle/>
        <a:p>
          <a:endParaRPr lang="en-GB"/>
        </a:p>
      </dgm:t>
    </dgm:pt>
    <dgm:pt modelId="{56195252-122C-4BB0-B5BB-49847278122C}" type="sibTrans" cxnId="{77BA054A-3049-4A51-A150-DD898FECB050}">
      <dgm:prSet/>
      <dgm:spPr/>
      <dgm:t>
        <a:bodyPr/>
        <a:lstStyle/>
        <a:p>
          <a:endParaRPr lang="en-GB"/>
        </a:p>
      </dgm:t>
    </dgm:pt>
    <dgm:pt modelId="{1725595D-9CD6-4890-8987-49168C64C979}">
      <dgm:prSet phldrT="[Text]"/>
      <dgm:spPr/>
      <dgm:t>
        <a:bodyPr/>
        <a:lstStyle/>
        <a:p>
          <a:r>
            <a:rPr lang="en-US" dirty="0"/>
            <a:t>Designed for tests</a:t>
          </a:r>
          <a:endParaRPr lang="en-GB" dirty="0"/>
        </a:p>
      </dgm:t>
    </dgm:pt>
    <dgm:pt modelId="{154446AC-E447-460E-9BD4-CF8A3D557BCB}" type="parTrans" cxnId="{CD154BAB-8320-4A3E-9781-77E5AA9266B6}">
      <dgm:prSet/>
      <dgm:spPr/>
      <dgm:t>
        <a:bodyPr/>
        <a:lstStyle/>
        <a:p>
          <a:endParaRPr lang="en-GB"/>
        </a:p>
      </dgm:t>
    </dgm:pt>
    <dgm:pt modelId="{75B36783-D0E6-4F70-B187-A71EE1635BCB}" type="sibTrans" cxnId="{CD154BAB-8320-4A3E-9781-77E5AA9266B6}">
      <dgm:prSet/>
      <dgm:spPr/>
      <dgm:t>
        <a:bodyPr/>
        <a:lstStyle/>
        <a:p>
          <a:endParaRPr lang="en-GB"/>
        </a:p>
      </dgm:t>
    </dgm:pt>
    <dgm:pt modelId="{B3C0FC9D-39E1-4762-B408-A08B969BA1C8}">
      <dgm:prSet phldrT="[Text]"/>
      <dgm:spPr/>
      <dgm:t>
        <a:bodyPr/>
        <a:lstStyle/>
        <a:p>
          <a:r>
            <a:rPr lang="en-US" dirty="0"/>
            <a:t>No human interaction where possible</a:t>
          </a:r>
          <a:endParaRPr lang="en-GB" dirty="0"/>
        </a:p>
      </dgm:t>
    </dgm:pt>
    <dgm:pt modelId="{0189FE1A-DD04-4DFD-A62B-D88B58A3AF6A}" type="parTrans" cxnId="{A177FA1B-942A-43B2-B86D-0BE52D453D59}">
      <dgm:prSet/>
      <dgm:spPr/>
      <dgm:t>
        <a:bodyPr/>
        <a:lstStyle/>
        <a:p>
          <a:endParaRPr lang="en-GB"/>
        </a:p>
      </dgm:t>
    </dgm:pt>
    <dgm:pt modelId="{07FCA162-5F59-430B-B322-69CEC05E8619}" type="sibTrans" cxnId="{A177FA1B-942A-43B2-B86D-0BE52D453D59}">
      <dgm:prSet/>
      <dgm:spPr/>
      <dgm:t>
        <a:bodyPr/>
        <a:lstStyle/>
        <a:p>
          <a:endParaRPr lang="en-GB"/>
        </a:p>
      </dgm:t>
    </dgm:pt>
    <dgm:pt modelId="{B39B20CF-AA10-4CBF-9C30-CBA2BB72A417}">
      <dgm:prSet phldrT="[Text]"/>
      <dgm:spPr/>
      <dgm:t>
        <a:bodyPr/>
        <a:lstStyle/>
        <a:p>
          <a:r>
            <a:rPr lang="en-US" dirty="0"/>
            <a:t>Automated tests</a:t>
          </a:r>
          <a:endParaRPr lang="en-GB" dirty="0"/>
        </a:p>
      </dgm:t>
    </dgm:pt>
    <dgm:pt modelId="{53C048A9-4B94-4968-80DD-C7792A34AC03}" type="parTrans" cxnId="{7010034E-1675-4964-8F46-F4778661CA2D}">
      <dgm:prSet/>
      <dgm:spPr/>
      <dgm:t>
        <a:bodyPr/>
        <a:lstStyle/>
        <a:p>
          <a:endParaRPr lang="en-GB"/>
        </a:p>
      </dgm:t>
    </dgm:pt>
    <dgm:pt modelId="{A9FDDBB1-474D-4B2D-A645-01C0B1CCC746}" type="sibTrans" cxnId="{7010034E-1675-4964-8F46-F4778661CA2D}">
      <dgm:prSet/>
      <dgm:spPr/>
      <dgm:t>
        <a:bodyPr/>
        <a:lstStyle/>
        <a:p>
          <a:endParaRPr lang="en-GB"/>
        </a:p>
      </dgm:t>
    </dgm:pt>
    <dgm:pt modelId="{BF274ECB-2F35-4A93-AA75-436D699DDF5C}">
      <dgm:prSet phldrT="[Text]"/>
      <dgm:spPr/>
      <dgm:t>
        <a:bodyPr/>
        <a:lstStyle/>
        <a:p>
          <a:r>
            <a:rPr lang="en-US" dirty="0"/>
            <a:t>Usually not needed</a:t>
          </a:r>
          <a:endParaRPr lang="en-GB" dirty="0"/>
        </a:p>
      </dgm:t>
    </dgm:pt>
    <dgm:pt modelId="{C3CD4D00-4DEF-4978-9C1E-E71BDDCE686F}" type="parTrans" cxnId="{C76CC6DB-8F77-45F5-B0C4-14A705982573}">
      <dgm:prSet/>
      <dgm:spPr/>
      <dgm:t>
        <a:bodyPr/>
        <a:lstStyle/>
        <a:p>
          <a:endParaRPr lang="en-GB"/>
        </a:p>
      </dgm:t>
    </dgm:pt>
    <dgm:pt modelId="{A8091AC9-C7D7-4A0D-90D6-71F7FEC5E846}" type="sibTrans" cxnId="{C76CC6DB-8F77-45F5-B0C4-14A705982573}">
      <dgm:prSet/>
      <dgm:spPr/>
      <dgm:t>
        <a:bodyPr/>
        <a:lstStyle/>
        <a:p>
          <a:endParaRPr lang="en-GB"/>
        </a:p>
      </dgm:t>
    </dgm:pt>
    <dgm:pt modelId="{796839B4-9B26-4F0D-90C5-24E2D5796D7B}">
      <dgm:prSet phldrT="[Text]"/>
      <dgm:spPr/>
      <dgm:t>
        <a:bodyPr/>
        <a:lstStyle/>
        <a:p>
          <a:r>
            <a:rPr lang="en-US" dirty="0"/>
            <a:t>Just confirms no deployment issues</a:t>
          </a:r>
          <a:endParaRPr lang="en-GB" dirty="0"/>
        </a:p>
      </dgm:t>
    </dgm:pt>
    <dgm:pt modelId="{D2C63DF2-8441-481D-9881-601E607C72EA}" type="parTrans" cxnId="{97E41456-A2D1-424D-AC16-F5834674B330}">
      <dgm:prSet/>
      <dgm:spPr/>
      <dgm:t>
        <a:bodyPr/>
        <a:lstStyle/>
        <a:p>
          <a:endParaRPr lang="en-GB"/>
        </a:p>
      </dgm:t>
    </dgm:pt>
    <dgm:pt modelId="{AA0108D1-AC1E-4E8C-9947-4CA50132B5AB}" type="sibTrans" cxnId="{97E41456-A2D1-424D-AC16-F5834674B330}">
      <dgm:prSet/>
      <dgm:spPr/>
      <dgm:t>
        <a:bodyPr/>
        <a:lstStyle/>
        <a:p>
          <a:endParaRPr lang="en-GB"/>
        </a:p>
      </dgm:t>
    </dgm:pt>
    <dgm:pt modelId="{015C81DC-26CB-4FD4-BB7F-45F0E91E067B}">
      <dgm:prSet phldrT="[Text]"/>
      <dgm:spPr/>
      <dgm:t>
        <a:bodyPr/>
        <a:lstStyle/>
        <a:p>
          <a:r>
            <a:rPr lang="en-US" dirty="0"/>
            <a:t>End user environment</a:t>
          </a:r>
          <a:endParaRPr lang="en-GB" dirty="0"/>
        </a:p>
      </dgm:t>
    </dgm:pt>
    <dgm:pt modelId="{9EB94251-DD3C-41F9-B446-146C33376E7B}" type="parTrans" cxnId="{9602CB1B-B01D-4F39-BDA5-5B24C63B3CF9}">
      <dgm:prSet/>
      <dgm:spPr/>
      <dgm:t>
        <a:bodyPr/>
        <a:lstStyle/>
        <a:p>
          <a:endParaRPr lang="en-GB"/>
        </a:p>
      </dgm:t>
    </dgm:pt>
    <dgm:pt modelId="{766E21D5-88F9-400E-868C-7D62640ECA3E}" type="sibTrans" cxnId="{9602CB1B-B01D-4F39-BDA5-5B24C63B3CF9}">
      <dgm:prSet/>
      <dgm:spPr/>
      <dgm:t>
        <a:bodyPr/>
        <a:lstStyle/>
        <a:p>
          <a:endParaRPr lang="en-GB"/>
        </a:p>
      </dgm:t>
    </dgm:pt>
    <dgm:pt modelId="{81CA5261-CE77-42DC-9666-8DE3D0C84C5A}">
      <dgm:prSet phldrT="[Text]"/>
      <dgm:spPr/>
      <dgm:t>
        <a:bodyPr/>
        <a:lstStyle/>
        <a:p>
          <a:r>
            <a:rPr lang="en-US" dirty="0"/>
            <a:t>No human admin ideally</a:t>
          </a:r>
          <a:endParaRPr lang="en-GB" dirty="0"/>
        </a:p>
      </dgm:t>
    </dgm:pt>
    <dgm:pt modelId="{4AD41339-DB23-442E-B2F0-1DA4CA056A33}" type="parTrans" cxnId="{FB8CB271-8009-4F9B-BFE6-363A17B3D69C}">
      <dgm:prSet/>
      <dgm:spPr/>
      <dgm:t>
        <a:bodyPr/>
        <a:lstStyle/>
        <a:p>
          <a:endParaRPr lang="en-GB"/>
        </a:p>
      </dgm:t>
    </dgm:pt>
    <dgm:pt modelId="{FC8C2615-E779-4AFC-996F-45B2883E6C8E}" type="sibTrans" cxnId="{FB8CB271-8009-4F9B-BFE6-363A17B3D69C}">
      <dgm:prSet/>
      <dgm:spPr/>
      <dgm:t>
        <a:bodyPr/>
        <a:lstStyle/>
        <a:p>
          <a:endParaRPr lang="en-GB"/>
        </a:p>
      </dgm:t>
    </dgm:pt>
    <dgm:pt modelId="{8DF3613F-1221-42EA-8EC9-94B3144E5864}">
      <dgm:prSet phldrT="[Text]"/>
      <dgm:spPr/>
      <dgm:t>
        <a:bodyPr/>
        <a:lstStyle/>
        <a:p>
          <a:r>
            <a:rPr lang="en-US" dirty="0"/>
            <a:t>Data - Generally a generated but representative data set (i.e. the right schema but not real data)</a:t>
          </a:r>
          <a:endParaRPr lang="en-GB" dirty="0"/>
        </a:p>
      </dgm:t>
    </dgm:pt>
    <dgm:pt modelId="{6505E129-D38E-4A56-B275-C2C9EA9D1687}" type="parTrans" cxnId="{AC11CA9E-FD66-48C4-B31D-9A38D5D8CD11}">
      <dgm:prSet/>
      <dgm:spPr/>
      <dgm:t>
        <a:bodyPr/>
        <a:lstStyle/>
        <a:p>
          <a:endParaRPr lang="en-GB"/>
        </a:p>
      </dgm:t>
    </dgm:pt>
    <dgm:pt modelId="{93F711CE-B123-4FA4-B71E-00995255DD60}" type="sibTrans" cxnId="{AC11CA9E-FD66-48C4-B31D-9A38D5D8CD11}">
      <dgm:prSet/>
      <dgm:spPr/>
      <dgm:t>
        <a:bodyPr/>
        <a:lstStyle/>
        <a:p>
          <a:endParaRPr lang="en-GB"/>
        </a:p>
      </dgm:t>
    </dgm:pt>
    <dgm:pt modelId="{02BABCF7-1838-4C62-9775-2322023A90DA}">
      <dgm:prSet phldrT="[Text]"/>
      <dgm:spPr/>
      <dgm:t>
        <a:bodyPr/>
        <a:lstStyle/>
        <a:p>
          <a:r>
            <a:rPr lang="en-US" dirty="0"/>
            <a:t>Who – Data engineers, developers</a:t>
          </a:r>
          <a:endParaRPr lang="en-GB" dirty="0"/>
        </a:p>
      </dgm:t>
    </dgm:pt>
    <dgm:pt modelId="{1F105A16-3EC3-4C73-85E9-7CAEBAF946D7}" type="parTrans" cxnId="{E46A1E12-0450-4A10-9E82-F1B6C2B37AEA}">
      <dgm:prSet/>
      <dgm:spPr/>
      <dgm:t>
        <a:bodyPr/>
        <a:lstStyle/>
        <a:p>
          <a:endParaRPr lang="en-GB"/>
        </a:p>
      </dgm:t>
    </dgm:pt>
    <dgm:pt modelId="{9C242D20-0D65-460A-B153-23D0235CD301}" type="sibTrans" cxnId="{E46A1E12-0450-4A10-9E82-F1B6C2B37AEA}">
      <dgm:prSet/>
      <dgm:spPr/>
      <dgm:t>
        <a:bodyPr/>
        <a:lstStyle/>
        <a:p>
          <a:endParaRPr lang="en-GB"/>
        </a:p>
      </dgm:t>
    </dgm:pt>
    <dgm:pt modelId="{9E7862ED-E2FC-4582-85CE-F3C578E3CD2D}">
      <dgm:prSet phldrT="[Text]"/>
      <dgm:spPr/>
      <dgm:t>
        <a:bodyPr/>
        <a:lstStyle/>
        <a:p>
          <a:r>
            <a:rPr lang="en-US" dirty="0"/>
            <a:t>Who – Nobody, results report back to Azure DevOps for approval</a:t>
          </a:r>
          <a:endParaRPr lang="en-GB" dirty="0"/>
        </a:p>
      </dgm:t>
    </dgm:pt>
    <dgm:pt modelId="{A2B907F8-613B-41C3-A02C-5F65E2EAEED2}" type="parTrans" cxnId="{D546BBBD-5958-4742-83E7-CB5CD24A8A0A}">
      <dgm:prSet/>
      <dgm:spPr/>
      <dgm:t>
        <a:bodyPr/>
        <a:lstStyle/>
        <a:p>
          <a:endParaRPr lang="en-GB"/>
        </a:p>
      </dgm:t>
    </dgm:pt>
    <dgm:pt modelId="{29459F99-7673-482B-9C27-67E06C9F37F2}" type="sibTrans" cxnId="{D546BBBD-5958-4742-83E7-CB5CD24A8A0A}">
      <dgm:prSet/>
      <dgm:spPr/>
      <dgm:t>
        <a:bodyPr/>
        <a:lstStyle/>
        <a:p>
          <a:endParaRPr lang="en-GB"/>
        </a:p>
      </dgm:t>
    </dgm:pt>
    <dgm:pt modelId="{94A666DA-6E87-42F7-A632-B1C95A83C5A0}">
      <dgm:prSet phldrT="[Text]"/>
      <dgm:spPr/>
      <dgm:t>
        <a:bodyPr/>
        <a:lstStyle/>
        <a:p>
          <a:r>
            <a:rPr lang="en-US" dirty="0"/>
            <a:t>Data – Generally a dataset architected around tests. Not necessarily same schema, definitely not real data, as small as possible to carry out testing</a:t>
          </a:r>
          <a:endParaRPr lang="en-GB" dirty="0"/>
        </a:p>
      </dgm:t>
    </dgm:pt>
    <dgm:pt modelId="{8F5CBB96-03B8-4831-8547-21D8D0D3A657}" type="parTrans" cxnId="{189D16E1-F474-460D-9C17-6FCE95B9EEAD}">
      <dgm:prSet/>
      <dgm:spPr/>
      <dgm:t>
        <a:bodyPr/>
        <a:lstStyle/>
        <a:p>
          <a:endParaRPr lang="en-GB"/>
        </a:p>
      </dgm:t>
    </dgm:pt>
    <dgm:pt modelId="{C4109AE6-3C9C-475F-A816-FC23A5F53DDA}" type="sibTrans" cxnId="{189D16E1-F474-460D-9C17-6FCE95B9EEAD}">
      <dgm:prSet/>
      <dgm:spPr/>
      <dgm:t>
        <a:bodyPr/>
        <a:lstStyle/>
        <a:p>
          <a:endParaRPr lang="en-GB"/>
        </a:p>
      </dgm:t>
    </dgm:pt>
    <dgm:pt modelId="{56F94379-8CDF-441F-81AF-6CDA423579F3}">
      <dgm:prSet phldrT="[Text]"/>
      <dgm:spPr/>
      <dgm:t>
        <a:bodyPr/>
        <a:lstStyle/>
        <a:p>
          <a:r>
            <a:rPr lang="en-US" dirty="0"/>
            <a:t>Data –This will use the production lake</a:t>
          </a:r>
          <a:endParaRPr lang="en-GB" dirty="0"/>
        </a:p>
      </dgm:t>
    </dgm:pt>
    <dgm:pt modelId="{7B2C95BC-BDE4-4293-9DB3-10AF56865DBC}" type="parTrans" cxnId="{1DABC73C-D271-45DB-8F73-576ABF033F7F}">
      <dgm:prSet/>
      <dgm:spPr/>
      <dgm:t>
        <a:bodyPr/>
        <a:lstStyle/>
        <a:p>
          <a:endParaRPr lang="en-GB"/>
        </a:p>
      </dgm:t>
    </dgm:pt>
    <dgm:pt modelId="{659D95DC-AB0F-4CD4-BE60-96B3344E2E2B}" type="sibTrans" cxnId="{1DABC73C-D271-45DB-8F73-576ABF033F7F}">
      <dgm:prSet/>
      <dgm:spPr/>
      <dgm:t>
        <a:bodyPr/>
        <a:lstStyle/>
        <a:p>
          <a:endParaRPr lang="en-GB"/>
        </a:p>
      </dgm:t>
    </dgm:pt>
    <dgm:pt modelId="{E6B2337C-0C4A-41BA-8697-0DBFBF5BC94D}">
      <dgm:prSet phldrT="[Text]"/>
      <dgm:spPr/>
      <dgm:t>
        <a:bodyPr/>
        <a:lstStyle/>
        <a:p>
          <a:r>
            <a:rPr lang="en-US" dirty="0"/>
            <a:t>Who – Early access users</a:t>
          </a:r>
          <a:endParaRPr lang="en-GB" dirty="0"/>
        </a:p>
      </dgm:t>
    </dgm:pt>
    <dgm:pt modelId="{736AEF02-AB11-4EC0-900C-FFE739227908}" type="parTrans" cxnId="{5778C812-AFEB-4E74-8B90-DD4E4B6CAF4B}">
      <dgm:prSet/>
      <dgm:spPr/>
      <dgm:t>
        <a:bodyPr/>
        <a:lstStyle/>
        <a:p>
          <a:endParaRPr lang="en-GB"/>
        </a:p>
      </dgm:t>
    </dgm:pt>
    <dgm:pt modelId="{2D89FCE8-3AC2-4D41-BB37-2DB91E048FB0}" type="sibTrans" cxnId="{5778C812-AFEB-4E74-8B90-DD4E4B6CAF4B}">
      <dgm:prSet/>
      <dgm:spPr/>
      <dgm:t>
        <a:bodyPr/>
        <a:lstStyle/>
        <a:p>
          <a:endParaRPr lang="en-GB"/>
        </a:p>
      </dgm:t>
    </dgm:pt>
    <dgm:pt modelId="{59D1C232-CB5C-4EEB-8C2C-68FB71B1F4C4}">
      <dgm:prSet phldrT="[Text]"/>
      <dgm:spPr/>
      <dgm:t>
        <a:bodyPr/>
        <a:lstStyle/>
        <a:p>
          <a:r>
            <a:rPr lang="en-US" dirty="0"/>
            <a:t>Who – Everyone including analysts EXCEPT data scientists</a:t>
          </a:r>
          <a:endParaRPr lang="en-GB" dirty="0"/>
        </a:p>
      </dgm:t>
    </dgm:pt>
    <dgm:pt modelId="{0DD9EDE4-958C-4C02-9609-A681CF2F16EF}" type="parTrans" cxnId="{31D2801C-7578-49CE-9513-9AA316282204}">
      <dgm:prSet/>
      <dgm:spPr/>
      <dgm:t>
        <a:bodyPr/>
        <a:lstStyle/>
        <a:p>
          <a:endParaRPr lang="en-GB"/>
        </a:p>
      </dgm:t>
    </dgm:pt>
    <dgm:pt modelId="{B75D424B-33ED-4906-AFC4-4D0F2D8ECE62}" type="sibTrans" cxnId="{31D2801C-7578-49CE-9513-9AA316282204}">
      <dgm:prSet/>
      <dgm:spPr/>
      <dgm:t>
        <a:bodyPr/>
        <a:lstStyle/>
        <a:p>
          <a:endParaRPr lang="en-GB"/>
        </a:p>
      </dgm:t>
    </dgm:pt>
    <dgm:pt modelId="{1CC7D97A-B65E-4625-9452-76BEC0919CF9}">
      <dgm:prSet phldrT="[Text]"/>
      <dgm:spPr/>
      <dgm:t>
        <a:bodyPr/>
        <a:lstStyle/>
        <a:p>
          <a:r>
            <a:rPr lang="en-US" dirty="0"/>
            <a:t>Data – Production lake</a:t>
          </a:r>
          <a:endParaRPr lang="en-GB" dirty="0"/>
        </a:p>
      </dgm:t>
    </dgm:pt>
    <dgm:pt modelId="{D20B90CB-9869-4E64-B7E4-E284D6BA2512}" type="parTrans" cxnId="{5BA34D6D-AA68-405F-A519-253B81776966}">
      <dgm:prSet/>
      <dgm:spPr/>
      <dgm:t>
        <a:bodyPr/>
        <a:lstStyle/>
        <a:p>
          <a:endParaRPr lang="en-GB"/>
        </a:p>
      </dgm:t>
    </dgm:pt>
    <dgm:pt modelId="{F55C5954-624A-4FD0-A327-A447B32FD57B}" type="sibTrans" cxnId="{5BA34D6D-AA68-405F-A519-253B81776966}">
      <dgm:prSet/>
      <dgm:spPr/>
      <dgm:t>
        <a:bodyPr/>
        <a:lstStyle/>
        <a:p>
          <a:endParaRPr lang="en-GB"/>
        </a:p>
      </dgm:t>
    </dgm:pt>
    <dgm:pt modelId="{C4BFF304-5829-465F-BBC8-9DDC238EC1CA}">
      <dgm:prSet phldrT="[Text]"/>
      <dgm:spPr/>
      <dgm:t>
        <a:bodyPr/>
        <a:lstStyle/>
        <a:p>
          <a:r>
            <a:rPr lang="en-US" dirty="0"/>
            <a:t>Usually product specific</a:t>
          </a:r>
          <a:endParaRPr lang="en-GB" dirty="0"/>
        </a:p>
      </dgm:t>
    </dgm:pt>
    <dgm:pt modelId="{3E2A071B-D578-4029-AE22-66429BFF258A}" type="parTrans" cxnId="{07A53C45-2F69-4146-BBE7-52CAE79CB28C}">
      <dgm:prSet/>
      <dgm:spPr/>
      <dgm:t>
        <a:bodyPr/>
        <a:lstStyle/>
        <a:p>
          <a:endParaRPr lang="en-GB"/>
        </a:p>
      </dgm:t>
    </dgm:pt>
    <dgm:pt modelId="{409E6BDE-2599-4EE1-B713-8A848C760327}" type="sibTrans" cxnId="{07A53C45-2F69-4146-BBE7-52CAE79CB28C}">
      <dgm:prSet/>
      <dgm:spPr/>
      <dgm:t>
        <a:bodyPr/>
        <a:lstStyle/>
        <a:p>
          <a:endParaRPr lang="en-GB"/>
        </a:p>
      </dgm:t>
    </dgm:pt>
    <dgm:pt modelId="{6B7E946A-8159-4BD6-854C-4FE1B43890AE}">
      <dgm:prSet phldrT="[Text]"/>
      <dgm:spPr/>
      <dgm:t>
        <a:bodyPr/>
        <a:lstStyle/>
        <a:p>
          <a:r>
            <a:rPr lang="en-US" dirty="0"/>
            <a:t>Usually process specific “end to end”</a:t>
          </a:r>
          <a:endParaRPr lang="en-GB" dirty="0"/>
        </a:p>
      </dgm:t>
    </dgm:pt>
    <dgm:pt modelId="{1ADC1908-F5B8-4B74-AB55-A5AB691E4061}" type="parTrans" cxnId="{A70A1338-AB8F-4E03-9CCD-B28FE77AB173}">
      <dgm:prSet/>
      <dgm:spPr/>
      <dgm:t>
        <a:bodyPr/>
        <a:lstStyle/>
        <a:p>
          <a:endParaRPr lang="en-GB"/>
        </a:p>
      </dgm:t>
    </dgm:pt>
    <dgm:pt modelId="{BF301BCB-9D7E-4651-B426-C8339C4D9BB6}" type="sibTrans" cxnId="{A70A1338-AB8F-4E03-9CCD-B28FE77AB173}">
      <dgm:prSet/>
      <dgm:spPr/>
      <dgm:t>
        <a:bodyPr/>
        <a:lstStyle/>
        <a:p>
          <a:endParaRPr lang="en-GB"/>
        </a:p>
      </dgm:t>
    </dgm:pt>
    <dgm:pt modelId="{98EA1D92-3546-45E5-93D9-0E50C878CA91}" type="pres">
      <dgm:prSet presAssocID="{D399F012-B6AF-4A0A-AFE0-99C5BDEC7E50}" presName="Name0" presStyleCnt="0">
        <dgm:presLayoutVars>
          <dgm:dir/>
          <dgm:animLvl val="lvl"/>
          <dgm:resizeHandles val="exact"/>
        </dgm:presLayoutVars>
      </dgm:prSet>
      <dgm:spPr/>
    </dgm:pt>
    <dgm:pt modelId="{81E42902-5510-43CC-8688-1AE59406C1E8}" type="pres">
      <dgm:prSet presAssocID="{08C9E15D-75A7-47C4-94AD-F6459F99223D}" presName="composite" presStyleCnt="0"/>
      <dgm:spPr/>
    </dgm:pt>
    <dgm:pt modelId="{BF1F7144-F837-4148-8F19-B5F21E91E039}" type="pres">
      <dgm:prSet presAssocID="{08C9E15D-75A7-47C4-94AD-F6459F99223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F8B0A53-8F26-40B9-A10B-1908D2B6DA7C}" type="pres">
      <dgm:prSet presAssocID="{08C9E15D-75A7-47C4-94AD-F6459F99223D}" presName="desTx" presStyleLbl="alignAccFollowNode1" presStyleIdx="0" presStyleCnt="4">
        <dgm:presLayoutVars>
          <dgm:bulletEnabled val="1"/>
        </dgm:presLayoutVars>
      </dgm:prSet>
      <dgm:spPr/>
    </dgm:pt>
    <dgm:pt modelId="{6B6C64A2-2027-4D3E-AB2D-9095A4EA6CC4}" type="pres">
      <dgm:prSet presAssocID="{2A0B8505-7A90-4FED-B4E7-48925F42198A}" presName="space" presStyleCnt="0"/>
      <dgm:spPr/>
    </dgm:pt>
    <dgm:pt modelId="{25832C65-3DE6-485E-AE5F-F6C6228242DC}" type="pres">
      <dgm:prSet presAssocID="{DEBB9EBD-F815-4ED3-A00A-7C10B1DF8AAA}" presName="composite" presStyleCnt="0"/>
      <dgm:spPr/>
    </dgm:pt>
    <dgm:pt modelId="{BDAF7191-908A-447B-B763-04ABFC60CDF4}" type="pres">
      <dgm:prSet presAssocID="{DEBB9EBD-F815-4ED3-A00A-7C10B1DF8AA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6A71A58-F730-4951-8F20-E18EE4209C27}" type="pres">
      <dgm:prSet presAssocID="{DEBB9EBD-F815-4ED3-A00A-7C10B1DF8AAA}" presName="desTx" presStyleLbl="alignAccFollowNode1" presStyleIdx="1" presStyleCnt="4">
        <dgm:presLayoutVars>
          <dgm:bulletEnabled val="1"/>
        </dgm:presLayoutVars>
      </dgm:prSet>
      <dgm:spPr/>
    </dgm:pt>
    <dgm:pt modelId="{2DF7444F-E074-47E6-BFFB-3339CC72AFC1}" type="pres">
      <dgm:prSet presAssocID="{1B4F7178-C694-4BBB-9E56-B76C2D3CE34E}" presName="space" presStyleCnt="0"/>
      <dgm:spPr/>
    </dgm:pt>
    <dgm:pt modelId="{A7083569-F548-455C-A25E-52C808FCAE2A}" type="pres">
      <dgm:prSet presAssocID="{2AF185D6-4793-4F09-BE47-C9546553F46B}" presName="composite" presStyleCnt="0"/>
      <dgm:spPr/>
    </dgm:pt>
    <dgm:pt modelId="{253FB7A8-9162-40B5-B0E7-EAF4AEA7CE37}" type="pres">
      <dgm:prSet presAssocID="{2AF185D6-4793-4F09-BE47-C9546553F46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A95A936-C8E0-4880-909A-8F71C82C8FB6}" type="pres">
      <dgm:prSet presAssocID="{2AF185D6-4793-4F09-BE47-C9546553F46B}" presName="desTx" presStyleLbl="alignAccFollowNode1" presStyleIdx="2" presStyleCnt="4">
        <dgm:presLayoutVars>
          <dgm:bulletEnabled val="1"/>
        </dgm:presLayoutVars>
      </dgm:prSet>
      <dgm:spPr/>
    </dgm:pt>
    <dgm:pt modelId="{881D5381-80EF-4978-B6B2-44344110545A}" type="pres">
      <dgm:prSet presAssocID="{402CDFB6-C329-4346-BA91-D0CD2FE3A4F4}" presName="space" presStyleCnt="0"/>
      <dgm:spPr/>
    </dgm:pt>
    <dgm:pt modelId="{E23B9F3E-7D15-459E-9DCE-F2D0AF33477D}" type="pres">
      <dgm:prSet presAssocID="{05976612-D29B-4232-B6EF-AA60498AF9B4}" presName="composite" presStyleCnt="0"/>
      <dgm:spPr/>
    </dgm:pt>
    <dgm:pt modelId="{725990CD-29F8-451D-A7E2-86E035CC4B7E}" type="pres">
      <dgm:prSet presAssocID="{05976612-D29B-4232-B6EF-AA60498AF9B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73D5656-CD1F-4B5C-8875-A7462B1C4323}" type="pres">
      <dgm:prSet presAssocID="{05976612-D29B-4232-B6EF-AA60498AF9B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3CA7A06-DD4A-4DB5-A606-13E02A14DF94}" srcId="{08C9E15D-75A7-47C4-94AD-F6459F99223D}" destId="{A4F81622-8ABB-42ED-BF20-0A2010DDC5A6}" srcOrd="1" destOrd="0" parTransId="{BC8E4526-60ED-4DAF-9591-B9C9EF095AB6}" sibTransId="{E7CDE479-83D2-4A08-9448-2CC8AEEEB3EA}"/>
    <dgm:cxn modelId="{E46A1E12-0450-4A10-9E82-F1B6C2B37AEA}" srcId="{08C9E15D-75A7-47C4-94AD-F6459F99223D}" destId="{02BABCF7-1838-4C62-9775-2322023A90DA}" srcOrd="3" destOrd="0" parTransId="{1F105A16-3EC3-4C73-85E9-7CAEBAF946D7}" sibTransId="{9C242D20-0D65-460A-B153-23D0235CD301}"/>
    <dgm:cxn modelId="{5778C812-AFEB-4E74-8B90-DD4E4B6CAF4B}" srcId="{2AF185D6-4793-4F09-BE47-C9546553F46B}" destId="{E6B2337C-0C4A-41BA-8697-0DBFBF5BC94D}" srcOrd="2" destOrd="0" parTransId="{736AEF02-AB11-4EC0-900C-FFE739227908}" sibTransId="{2D89FCE8-3AC2-4D41-BB37-2DB91E048FB0}"/>
    <dgm:cxn modelId="{D067B018-EF7D-4978-85CD-A4F3F3907500}" srcId="{D399F012-B6AF-4A0A-AFE0-99C5BDEC7E50}" destId="{05976612-D29B-4232-B6EF-AA60498AF9B4}" srcOrd="3" destOrd="0" parTransId="{26E1B184-2A68-4F28-98C0-48DE5D30FB83}" sibTransId="{908FDF2F-2B66-42FF-9E3B-4B02B2F7A07C}"/>
    <dgm:cxn modelId="{10B82C1A-B1DF-4899-8E87-1256DB948470}" type="presOf" srcId="{B39B20CF-AA10-4CBF-9C30-CBA2BB72A417}" destId="{C6A71A58-F730-4951-8F20-E18EE4209C27}" srcOrd="0" destOrd="3" presId="urn:microsoft.com/office/officeart/2005/8/layout/hList1"/>
    <dgm:cxn modelId="{9602CB1B-B01D-4F39-BDA5-5B24C63B3CF9}" srcId="{05976612-D29B-4232-B6EF-AA60498AF9B4}" destId="{015C81DC-26CB-4FD4-BB7F-45F0E91E067B}" srcOrd="0" destOrd="0" parTransId="{9EB94251-DD3C-41F9-B446-146C33376E7B}" sibTransId="{766E21D5-88F9-400E-868C-7D62640ECA3E}"/>
    <dgm:cxn modelId="{A177FA1B-942A-43B2-B86D-0BE52D453D59}" srcId="{DEBB9EBD-F815-4ED3-A00A-7C10B1DF8AAA}" destId="{B3C0FC9D-39E1-4762-B408-A08B969BA1C8}" srcOrd="1" destOrd="0" parTransId="{0189FE1A-DD04-4DFD-A62B-D88B58A3AF6A}" sibTransId="{07FCA162-5F59-430B-B322-69CEC05E8619}"/>
    <dgm:cxn modelId="{31D2801C-7578-49CE-9513-9AA316282204}" srcId="{05976612-D29B-4232-B6EF-AA60498AF9B4}" destId="{59D1C232-CB5C-4EEB-8C2C-68FB71B1F4C4}" srcOrd="2" destOrd="0" parTransId="{0DD9EDE4-958C-4C02-9609-A681CF2F16EF}" sibTransId="{B75D424B-33ED-4906-AFC4-4D0F2D8ECE62}"/>
    <dgm:cxn modelId="{A70A1338-AB8F-4E03-9CCD-B28FE77AB173}" srcId="{1725595D-9CD6-4890-8987-49168C64C979}" destId="{6B7E946A-8159-4BD6-854C-4FE1B43890AE}" srcOrd="0" destOrd="0" parTransId="{1ADC1908-F5B8-4B74-AB55-A5AB691E4061}" sibTransId="{BF301BCB-9D7E-4651-B426-C8339C4D9BB6}"/>
    <dgm:cxn modelId="{1DABC73C-D271-45DB-8F73-576ABF033F7F}" srcId="{2AF185D6-4793-4F09-BE47-C9546553F46B}" destId="{56F94379-8CDF-441F-81AF-6CDA423579F3}" srcOrd="3" destOrd="0" parTransId="{7B2C95BC-BDE4-4293-9DB3-10AF56865DBC}" sibTransId="{659D95DC-AB0F-4CD4-BE60-96B3344E2E2B}"/>
    <dgm:cxn modelId="{02AB903E-6A66-40F7-BC35-6BBD2C7DBE41}" type="presOf" srcId="{B3C0FC9D-39E1-4762-B408-A08B969BA1C8}" destId="{C6A71A58-F730-4951-8F20-E18EE4209C27}" srcOrd="0" destOrd="2" presId="urn:microsoft.com/office/officeart/2005/8/layout/hList1"/>
    <dgm:cxn modelId="{926AEF5E-ABEE-494A-BD13-5FFFF82CF8D3}" type="presOf" srcId="{C538FFB3-BBCD-49F7-8A5A-B262AE093A79}" destId="{AF8B0A53-8F26-40B9-A10B-1908D2B6DA7C}" srcOrd="0" destOrd="3" presId="urn:microsoft.com/office/officeart/2005/8/layout/hList1"/>
    <dgm:cxn modelId="{36AE2460-A4E6-4067-A894-45F25DCB0F08}" type="presOf" srcId="{DEBB9EBD-F815-4ED3-A00A-7C10B1DF8AAA}" destId="{BDAF7191-908A-447B-B763-04ABFC60CDF4}" srcOrd="0" destOrd="0" presId="urn:microsoft.com/office/officeart/2005/8/layout/hList1"/>
    <dgm:cxn modelId="{88580441-DBB8-4CE0-A9F3-F923EC2946CA}" type="presOf" srcId="{796839B4-9B26-4F0D-90C5-24E2D5796D7B}" destId="{2A95A936-C8E0-4880-909A-8F71C82C8FB6}" srcOrd="0" destOrd="1" presId="urn:microsoft.com/office/officeart/2005/8/layout/hList1"/>
    <dgm:cxn modelId="{AA281C65-F369-48CC-955C-41A05F6A3815}" type="presOf" srcId="{59D1C232-CB5C-4EEB-8C2C-68FB71B1F4C4}" destId="{E73D5656-CD1F-4B5C-8875-A7462B1C4323}" srcOrd="0" destOrd="2" presId="urn:microsoft.com/office/officeart/2005/8/layout/hList1"/>
    <dgm:cxn modelId="{07A53C45-2F69-4146-BBE7-52CAE79CB28C}" srcId="{7C956C6C-16BF-462B-8E2D-1BDD51774322}" destId="{C4BFF304-5829-465F-BBC8-9DDC238EC1CA}" srcOrd="0" destOrd="0" parTransId="{3E2A071B-D578-4029-AE22-66429BFF258A}" sibTransId="{409E6BDE-2599-4EE1-B713-8A848C760327}"/>
    <dgm:cxn modelId="{CAA57246-C45D-4B41-9904-78B58F2C6D56}" type="presOf" srcId="{05976612-D29B-4232-B6EF-AA60498AF9B4}" destId="{725990CD-29F8-451D-A7E2-86E035CC4B7E}" srcOrd="0" destOrd="0" presId="urn:microsoft.com/office/officeart/2005/8/layout/hList1"/>
    <dgm:cxn modelId="{FFD75E49-A9AA-4106-997C-6C88F27949DA}" srcId="{D399F012-B6AF-4A0A-AFE0-99C5BDEC7E50}" destId="{2AF185D6-4793-4F09-BE47-C9546553F46B}" srcOrd="2" destOrd="0" parTransId="{7FF6D524-A65E-46C0-B447-C77EF02C1710}" sibTransId="{402CDFB6-C329-4346-BA91-D0CD2FE3A4F4}"/>
    <dgm:cxn modelId="{77BA054A-3049-4A51-A150-DD898FECB050}" srcId="{08C9E15D-75A7-47C4-94AD-F6459F99223D}" destId="{C538FFB3-BBCD-49F7-8A5A-B262AE093A79}" srcOrd="2" destOrd="0" parTransId="{59B4C8F4-374E-483A-B729-459F85B75C83}" sibTransId="{56195252-122C-4BB0-B5BB-49847278122C}"/>
    <dgm:cxn modelId="{5BA34D6D-AA68-405F-A519-253B81776966}" srcId="{05976612-D29B-4232-B6EF-AA60498AF9B4}" destId="{1CC7D97A-B65E-4625-9452-76BEC0919CF9}" srcOrd="3" destOrd="0" parTransId="{D20B90CB-9869-4E64-B7E4-E284D6BA2512}" sibTransId="{F55C5954-624A-4FD0-A327-A447B32FD57B}"/>
    <dgm:cxn modelId="{7010034E-1675-4964-8F46-F4778661CA2D}" srcId="{DEBB9EBD-F815-4ED3-A00A-7C10B1DF8AAA}" destId="{B39B20CF-AA10-4CBF-9C30-CBA2BB72A417}" srcOrd="2" destOrd="0" parTransId="{53C048A9-4B94-4968-80DD-C7792A34AC03}" sibTransId="{A9FDDBB1-474D-4B2D-A645-01C0B1CCC746}"/>
    <dgm:cxn modelId="{1CEEE66E-1D5E-4185-9296-444267A49234}" type="presOf" srcId="{56F94379-8CDF-441F-81AF-6CDA423579F3}" destId="{2A95A936-C8E0-4880-909A-8F71C82C8FB6}" srcOrd="0" destOrd="3" presId="urn:microsoft.com/office/officeart/2005/8/layout/hList1"/>
    <dgm:cxn modelId="{FB8CB271-8009-4F9B-BFE6-363A17B3D69C}" srcId="{05976612-D29B-4232-B6EF-AA60498AF9B4}" destId="{81CA5261-CE77-42DC-9666-8DE3D0C84C5A}" srcOrd="1" destOrd="0" parTransId="{4AD41339-DB23-442E-B2F0-1DA4CA056A33}" sibTransId="{FC8C2615-E779-4AFC-996F-45B2883E6C8E}"/>
    <dgm:cxn modelId="{97E41456-A2D1-424D-AC16-F5834674B330}" srcId="{2AF185D6-4793-4F09-BE47-C9546553F46B}" destId="{796839B4-9B26-4F0D-90C5-24E2D5796D7B}" srcOrd="1" destOrd="0" parTransId="{D2C63DF2-8441-481D-9881-601E607C72EA}" sibTransId="{AA0108D1-AC1E-4E8C-9947-4CA50132B5AB}"/>
    <dgm:cxn modelId="{7DF0657A-72F7-408C-AF82-4B8A9C6098AC}" type="presOf" srcId="{8DF3613F-1221-42EA-8EC9-94B3144E5864}" destId="{AF8B0A53-8F26-40B9-A10B-1908D2B6DA7C}" srcOrd="0" destOrd="5" presId="urn:microsoft.com/office/officeart/2005/8/layout/hList1"/>
    <dgm:cxn modelId="{48CD857E-6A34-4550-9BFE-7EC71AA0333A}" type="presOf" srcId="{C4BFF304-5829-465F-BBC8-9DDC238EC1CA}" destId="{AF8B0A53-8F26-40B9-A10B-1908D2B6DA7C}" srcOrd="0" destOrd="1" presId="urn:microsoft.com/office/officeart/2005/8/layout/hList1"/>
    <dgm:cxn modelId="{56A97294-0EF6-4FB6-9F2B-39DE8F74D051}" type="presOf" srcId="{9E7862ED-E2FC-4582-85CE-F3C578E3CD2D}" destId="{C6A71A58-F730-4951-8F20-E18EE4209C27}" srcOrd="0" destOrd="4" presId="urn:microsoft.com/office/officeart/2005/8/layout/hList1"/>
    <dgm:cxn modelId="{CD5BD195-47E2-4581-9E38-F66D29261FEC}" type="presOf" srcId="{E6B2337C-0C4A-41BA-8697-0DBFBF5BC94D}" destId="{2A95A936-C8E0-4880-909A-8F71C82C8FB6}" srcOrd="0" destOrd="2" presId="urn:microsoft.com/office/officeart/2005/8/layout/hList1"/>
    <dgm:cxn modelId="{ACC21C9E-E37A-4EC0-AB48-CAAA2EC3237B}" type="presOf" srcId="{1725595D-9CD6-4890-8987-49168C64C979}" destId="{C6A71A58-F730-4951-8F20-E18EE4209C27}" srcOrd="0" destOrd="0" presId="urn:microsoft.com/office/officeart/2005/8/layout/hList1"/>
    <dgm:cxn modelId="{AC11CA9E-FD66-48C4-B31D-9A38D5D8CD11}" srcId="{08C9E15D-75A7-47C4-94AD-F6459F99223D}" destId="{8DF3613F-1221-42EA-8EC9-94B3144E5864}" srcOrd="4" destOrd="0" parTransId="{6505E129-D38E-4A56-B275-C2C9EA9D1687}" sibTransId="{93F711CE-B123-4FA4-B71E-00995255DD60}"/>
    <dgm:cxn modelId="{EE573EA1-2BF2-49F9-BA11-D1F08F4CB88B}" type="presOf" srcId="{BF274ECB-2F35-4A93-AA75-436D699DDF5C}" destId="{2A95A936-C8E0-4880-909A-8F71C82C8FB6}" srcOrd="0" destOrd="0" presId="urn:microsoft.com/office/officeart/2005/8/layout/hList1"/>
    <dgm:cxn modelId="{6D5F42A1-237E-41B0-9AD8-CC177C078BF6}" type="presOf" srcId="{7C956C6C-16BF-462B-8E2D-1BDD51774322}" destId="{AF8B0A53-8F26-40B9-A10B-1908D2B6DA7C}" srcOrd="0" destOrd="0" presId="urn:microsoft.com/office/officeart/2005/8/layout/hList1"/>
    <dgm:cxn modelId="{2E098BA5-0D41-4603-9C7E-4CDBB95BEBD2}" type="presOf" srcId="{D399F012-B6AF-4A0A-AFE0-99C5BDEC7E50}" destId="{98EA1D92-3546-45E5-93D9-0E50C878CA91}" srcOrd="0" destOrd="0" presId="urn:microsoft.com/office/officeart/2005/8/layout/hList1"/>
    <dgm:cxn modelId="{CD154BAB-8320-4A3E-9781-77E5AA9266B6}" srcId="{DEBB9EBD-F815-4ED3-A00A-7C10B1DF8AAA}" destId="{1725595D-9CD6-4890-8987-49168C64C979}" srcOrd="0" destOrd="0" parTransId="{154446AC-E447-460E-9BD4-CF8A3D557BCB}" sibTransId="{75B36783-D0E6-4F70-B187-A71EE1635BCB}"/>
    <dgm:cxn modelId="{547E18B1-01D3-4AF3-B12D-B03B5E68E4BA}" type="presOf" srcId="{02BABCF7-1838-4C62-9775-2322023A90DA}" destId="{AF8B0A53-8F26-40B9-A10B-1908D2B6DA7C}" srcOrd="0" destOrd="4" presId="urn:microsoft.com/office/officeart/2005/8/layout/hList1"/>
    <dgm:cxn modelId="{82842EB6-1B12-497F-AA3C-81A9A2894B9A}" srcId="{D399F012-B6AF-4A0A-AFE0-99C5BDEC7E50}" destId="{08C9E15D-75A7-47C4-94AD-F6459F99223D}" srcOrd="0" destOrd="0" parTransId="{A2CD067D-9BE5-40B2-ADB1-70C9D79676DB}" sibTransId="{2A0B8505-7A90-4FED-B4E7-48925F42198A}"/>
    <dgm:cxn modelId="{D546BBBD-5958-4742-83E7-CB5CD24A8A0A}" srcId="{DEBB9EBD-F815-4ED3-A00A-7C10B1DF8AAA}" destId="{9E7862ED-E2FC-4582-85CE-F3C578E3CD2D}" srcOrd="3" destOrd="0" parTransId="{A2B907F8-613B-41C3-A02C-5F65E2EAEED2}" sibTransId="{29459F99-7673-482B-9C27-67E06C9F37F2}"/>
    <dgm:cxn modelId="{50FFFAC6-BB72-437E-A7BD-BAFD13F47BFE}" type="presOf" srcId="{015C81DC-26CB-4FD4-BB7F-45F0E91E067B}" destId="{E73D5656-CD1F-4B5C-8875-A7462B1C4323}" srcOrd="0" destOrd="0" presId="urn:microsoft.com/office/officeart/2005/8/layout/hList1"/>
    <dgm:cxn modelId="{D34CBCD1-9397-4317-A38A-90182D3B19DE}" type="presOf" srcId="{1CC7D97A-B65E-4625-9452-76BEC0919CF9}" destId="{E73D5656-CD1F-4B5C-8875-A7462B1C4323}" srcOrd="0" destOrd="3" presId="urn:microsoft.com/office/officeart/2005/8/layout/hList1"/>
    <dgm:cxn modelId="{C76CC6DB-8F77-45F5-B0C4-14A705982573}" srcId="{2AF185D6-4793-4F09-BE47-C9546553F46B}" destId="{BF274ECB-2F35-4A93-AA75-436D699DDF5C}" srcOrd="0" destOrd="0" parTransId="{C3CD4D00-4DEF-4978-9C1E-E71BDDCE686F}" sibTransId="{A8091AC9-C7D7-4A0D-90D6-71F7FEC5E846}"/>
    <dgm:cxn modelId="{189D16E1-F474-460D-9C17-6FCE95B9EEAD}" srcId="{DEBB9EBD-F815-4ED3-A00A-7C10B1DF8AAA}" destId="{94A666DA-6E87-42F7-A632-B1C95A83C5A0}" srcOrd="4" destOrd="0" parTransId="{8F5CBB96-03B8-4831-8547-21D8D0D3A657}" sibTransId="{C4109AE6-3C9C-475F-A816-FC23A5F53DDA}"/>
    <dgm:cxn modelId="{BAB6B0E3-64A3-4B4F-80B2-78020AE4B4AE}" type="presOf" srcId="{A4F81622-8ABB-42ED-BF20-0A2010DDC5A6}" destId="{AF8B0A53-8F26-40B9-A10B-1908D2B6DA7C}" srcOrd="0" destOrd="2" presId="urn:microsoft.com/office/officeart/2005/8/layout/hList1"/>
    <dgm:cxn modelId="{B84D5EEE-CD29-4A0B-9FA8-DF0904353D26}" type="presOf" srcId="{94A666DA-6E87-42F7-A632-B1C95A83C5A0}" destId="{C6A71A58-F730-4951-8F20-E18EE4209C27}" srcOrd="0" destOrd="5" presId="urn:microsoft.com/office/officeart/2005/8/layout/hList1"/>
    <dgm:cxn modelId="{DA9A60EE-922C-4B2E-8FC8-2408A97A819A}" srcId="{08C9E15D-75A7-47C4-94AD-F6459F99223D}" destId="{7C956C6C-16BF-462B-8E2D-1BDD51774322}" srcOrd="0" destOrd="0" parTransId="{2B7B408B-9362-4FD5-A074-6BFB7EA79C83}" sibTransId="{249E4EC6-249D-49D2-A624-7C9BF7B232FB}"/>
    <dgm:cxn modelId="{835740EF-0C98-443C-B495-6527C5F98436}" type="presOf" srcId="{81CA5261-CE77-42DC-9666-8DE3D0C84C5A}" destId="{E73D5656-CD1F-4B5C-8875-A7462B1C4323}" srcOrd="0" destOrd="1" presId="urn:microsoft.com/office/officeart/2005/8/layout/hList1"/>
    <dgm:cxn modelId="{EE1225F8-DC22-4A64-A8EB-10814542F57A}" srcId="{D399F012-B6AF-4A0A-AFE0-99C5BDEC7E50}" destId="{DEBB9EBD-F815-4ED3-A00A-7C10B1DF8AAA}" srcOrd="1" destOrd="0" parTransId="{59787D3A-4F0C-4B0B-89B5-CAB17B53F2C2}" sibTransId="{1B4F7178-C694-4BBB-9E56-B76C2D3CE34E}"/>
    <dgm:cxn modelId="{2E7B23FC-37A7-44A8-9227-A8CB04683D74}" type="presOf" srcId="{08C9E15D-75A7-47C4-94AD-F6459F99223D}" destId="{BF1F7144-F837-4148-8F19-B5F21E91E039}" srcOrd="0" destOrd="0" presId="urn:microsoft.com/office/officeart/2005/8/layout/hList1"/>
    <dgm:cxn modelId="{6BF0A7FC-DE0A-4CC4-A2C2-47ECEAD57740}" type="presOf" srcId="{2AF185D6-4793-4F09-BE47-C9546553F46B}" destId="{253FB7A8-9162-40B5-B0E7-EAF4AEA7CE37}" srcOrd="0" destOrd="0" presId="urn:microsoft.com/office/officeart/2005/8/layout/hList1"/>
    <dgm:cxn modelId="{6DEC0DFD-1CD8-4761-9A6E-FC933154E6DB}" type="presOf" srcId="{6B7E946A-8159-4BD6-854C-4FE1B43890AE}" destId="{C6A71A58-F730-4951-8F20-E18EE4209C27}" srcOrd="0" destOrd="1" presId="urn:microsoft.com/office/officeart/2005/8/layout/hList1"/>
    <dgm:cxn modelId="{EAA8DD45-859F-4E5E-9423-783BBB006A9F}" type="presParOf" srcId="{98EA1D92-3546-45E5-93D9-0E50C878CA91}" destId="{81E42902-5510-43CC-8688-1AE59406C1E8}" srcOrd="0" destOrd="0" presId="urn:microsoft.com/office/officeart/2005/8/layout/hList1"/>
    <dgm:cxn modelId="{9ED4BBB1-9BAD-4836-8BC0-D04EAA34E015}" type="presParOf" srcId="{81E42902-5510-43CC-8688-1AE59406C1E8}" destId="{BF1F7144-F837-4148-8F19-B5F21E91E039}" srcOrd="0" destOrd="0" presId="urn:microsoft.com/office/officeart/2005/8/layout/hList1"/>
    <dgm:cxn modelId="{8BE5A86C-D796-4A4B-968D-2C5A5367DEAB}" type="presParOf" srcId="{81E42902-5510-43CC-8688-1AE59406C1E8}" destId="{AF8B0A53-8F26-40B9-A10B-1908D2B6DA7C}" srcOrd="1" destOrd="0" presId="urn:microsoft.com/office/officeart/2005/8/layout/hList1"/>
    <dgm:cxn modelId="{85E9CBFC-96C5-4CA6-844E-FDC227937743}" type="presParOf" srcId="{98EA1D92-3546-45E5-93D9-0E50C878CA91}" destId="{6B6C64A2-2027-4D3E-AB2D-9095A4EA6CC4}" srcOrd="1" destOrd="0" presId="urn:microsoft.com/office/officeart/2005/8/layout/hList1"/>
    <dgm:cxn modelId="{1B30E407-3CF5-4325-810A-3E48DEA03020}" type="presParOf" srcId="{98EA1D92-3546-45E5-93D9-0E50C878CA91}" destId="{25832C65-3DE6-485E-AE5F-F6C6228242DC}" srcOrd="2" destOrd="0" presId="urn:microsoft.com/office/officeart/2005/8/layout/hList1"/>
    <dgm:cxn modelId="{1C697676-7023-42D0-8BF2-9CD7AE077D7D}" type="presParOf" srcId="{25832C65-3DE6-485E-AE5F-F6C6228242DC}" destId="{BDAF7191-908A-447B-B763-04ABFC60CDF4}" srcOrd="0" destOrd="0" presId="urn:microsoft.com/office/officeart/2005/8/layout/hList1"/>
    <dgm:cxn modelId="{2C25A1A9-A182-4B21-9895-C825951E565C}" type="presParOf" srcId="{25832C65-3DE6-485E-AE5F-F6C6228242DC}" destId="{C6A71A58-F730-4951-8F20-E18EE4209C27}" srcOrd="1" destOrd="0" presId="urn:microsoft.com/office/officeart/2005/8/layout/hList1"/>
    <dgm:cxn modelId="{B810B72E-62A4-405F-9AC5-527FBDE0E3AC}" type="presParOf" srcId="{98EA1D92-3546-45E5-93D9-0E50C878CA91}" destId="{2DF7444F-E074-47E6-BFFB-3339CC72AFC1}" srcOrd="3" destOrd="0" presId="urn:microsoft.com/office/officeart/2005/8/layout/hList1"/>
    <dgm:cxn modelId="{5A9C258F-D129-40F9-A5F3-E1CAB0DB137F}" type="presParOf" srcId="{98EA1D92-3546-45E5-93D9-0E50C878CA91}" destId="{A7083569-F548-455C-A25E-52C808FCAE2A}" srcOrd="4" destOrd="0" presId="urn:microsoft.com/office/officeart/2005/8/layout/hList1"/>
    <dgm:cxn modelId="{E730E35B-3222-44F5-AFCE-2A1ADF5C2B61}" type="presParOf" srcId="{A7083569-F548-455C-A25E-52C808FCAE2A}" destId="{253FB7A8-9162-40B5-B0E7-EAF4AEA7CE37}" srcOrd="0" destOrd="0" presId="urn:microsoft.com/office/officeart/2005/8/layout/hList1"/>
    <dgm:cxn modelId="{50E4FAB8-9967-4583-8A3E-24158961E285}" type="presParOf" srcId="{A7083569-F548-455C-A25E-52C808FCAE2A}" destId="{2A95A936-C8E0-4880-909A-8F71C82C8FB6}" srcOrd="1" destOrd="0" presId="urn:microsoft.com/office/officeart/2005/8/layout/hList1"/>
    <dgm:cxn modelId="{DFF3B11D-35E8-4CBF-AB3A-F94038339BA5}" type="presParOf" srcId="{98EA1D92-3546-45E5-93D9-0E50C878CA91}" destId="{881D5381-80EF-4978-B6B2-44344110545A}" srcOrd="5" destOrd="0" presId="urn:microsoft.com/office/officeart/2005/8/layout/hList1"/>
    <dgm:cxn modelId="{C0640BAF-CF18-4116-82F2-B1CB4B91FE79}" type="presParOf" srcId="{98EA1D92-3546-45E5-93D9-0E50C878CA91}" destId="{E23B9F3E-7D15-459E-9DCE-F2D0AF33477D}" srcOrd="6" destOrd="0" presId="urn:microsoft.com/office/officeart/2005/8/layout/hList1"/>
    <dgm:cxn modelId="{4B45ED7D-EF6F-4065-BFF8-108A5CF7F7B1}" type="presParOf" srcId="{E23B9F3E-7D15-459E-9DCE-F2D0AF33477D}" destId="{725990CD-29F8-451D-A7E2-86E035CC4B7E}" srcOrd="0" destOrd="0" presId="urn:microsoft.com/office/officeart/2005/8/layout/hList1"/>
    <dgm:cxn modelId="{B819B635-C629-4976-8607-5C7AE5D90EE7}" type="presParOf" srcId="{E23B9F3E-7D15-459E-9DCE-F2D0AF33477D}" destId="{E73D5656-CD1F-4B5C-8875-A7462B1C43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99F012-B6AF-4A0A-AFE0-99C5BDEC7E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6A482D-BF70-4B9F-A851-BBCFB421AA73}">
      <dgm:prSet phldrT="[Text]"/>
      <dgm:spPr/>
      <dgm:t>
        <a:bodyPr/>
        <a:lstStyle/>
        <a:p>
          <a:r>
            <a:rPr lang="en-US" dirty="0"/>
            <a:t>Experimental</a:t>
          </a:r>
          <a:endParaRPr lang="en-GB" dirty="0"/>
        </a:p>
      </dgm:t>
    </dgm:pt>
    <dgm:pt modelId="{3A9E28FC-8E8D-4BA3-9092-6912678F9B96}" type="parTrans" cxnId="{EBE2203B-3BC4-4FA3-A21D-2F3E9820CF8A}">
      <dgm:prSet/>
      <dgm:spPr/>
      <dgm:t>
        <a:bodyPr/>
        <a:lstStyle/>
        <a:p>
          <a:endParaRPr lang="en-GB"/>
        </a:p>
      </dgm:t>
    </dgm:pt>
    <dgm:pt modelId="{B7CF02CB-8CBA-487A-ACA2-0A9FE2F41DD4}" type="sibTrans" cxnId="{EBE2203B-3BC4-4FA3-A21D-2F3E9820CF8A}">
      <dgm:prSet/>
      <dgm:spPr/>
      <dgm:t>
        <a:bodyPr/>
        <a:lstStyle/>
        <a:p>
          <a:endParaRPr lang="en-GB"/>
        </a:p>
      </dgm:t>
    </dgm:pt>
    <dgm:pt modelId="{28627399-6044-4D13-A2F3-4E45C5E386D1}">
      <dgm:prSet phldrT="[Text]"/>
      <dgm:spPr/>
      <dgm:t>
        <a:bodyPr/>
        <a:lstStyle/>
        <a:p>
          <a:r>
            <a:rPr lang="en-US" dirty="0"/>
            <a:t>For Data science</a:t>
          </a:r>
          <a:endParaRPr lang="en-GB" dirty="0"/>
        </a:p>
      </dgm:t>
    </dgm:pt>
    <dgm:pt modelId="{2933038C-1A37-4AC2-ACD0-255E179AEF44}" type="parTrans" cxnId="{1FF199EC-F859-4736-BDD9-4A0CB8C7E95C}">
      <dgm:prSet/>
      <dgm:spPr/>
      <dgm:t>
        <a:bodyPr/>
        <a:lstStyle/>
        <a:p>
          <a:endParaRPr lang="en-GB"/>
        </a:p>
      </dgm:t>
    </dgm:pt>
    <dgm:pt modelId="{1D7B0CA4-B969-489A-B026-2DEE5B95412F}" type="sibTrans" cxnId="{1FF199EC-F859-4736-BDD9-4A0CB8C7E95C}">
      <dgm:prSet/>
      <dgm:spPr/>
      <dgm:t>
        <a:bodyPr/>
        <a:lstStyle/>
        <a:p>
          <a:endParaRPr lang="en-GB"/>
        </a:p>
      </dgm:t>
    </dgm:pt>
    <dgm:pt modelId="{133F706B-BEBC-4400-A826-5961C8B657F1}">
      <dgm:prSet phldrT="[Text]"/>
      <dgm:spPr/>
      <dgm:t>
        <a:bodyPr/>
        <a:lstStyle/>
        <a:p>
          <a:r>
            <a:rPr lang="en-US" dirty="0"/>
            <a:t>Separated for performance reasons</a:t>
          </a:r>
          <a:endParaRPr lang="en-GB" dirty="0"/>
        </a:p>
      </dgm:t>
    </dgm:pt>
    <dgm:pt modelId="{D41862F2-1807-4A56-B96B-9C42D6F9A21C}" type="parTrans" cxnId="{B87AD246-D7EF-459E-9328-1F4E97B1624E}">
      <dgm:prSet/>
      <dgm:spPr/>
      <dgm:t>
        <a:bodyPr/>
        <a:lstStyle/>
        <a:p>
          <a:endParaRPr lang="en-GB"/>
        </a:p>
      </dgm:t>
    </dgm:pt>
    <dgm:pt modelId="{C12BB216-A395-41CE-80D2-53F6F05D8B94}" type="sibTrans" cxnId="{B87AD246-D7EF-459E-9328-1F4E97B1624E}">
      <dgm:prSet/>
      <dgm:spPr/>
      <dgm:t>
        <a:bodyPr/>
        <a:lstStyle/>
        <a:p>
          <a:endParaRPr lang="en-GB"/>
        </a:p>
      </dgm:t>
    </dgm:pt>
    <dgm:pt modelId="{11AE09B6-80A4-48B8-BA12-CA1299DF6C9F}">
      <dgm:prSet phldrT="[Text]"/>
      <dgm:spPr/>
      <dgm:t>
        <a:bodyPr/>
        <a:lstStyle/>
        <a:p>
          <a:r>
            <a:rPr lang="en-US" dirty="0"/>
            <a:t>Data – Generally copied to another lake as needed</a:t>
          </a:r>
          <a:endParaRPr lang="en-GB" dirty="0"/>
        </a:p>
      </dgm:t>
    </dgm:pt>
    <dgm:pt modelId="{CA78B28A-2CCA-4137-B52E-7991BF8EC1E6}" type="parTrans" cxnId="{6AB5291E-DF81-4403-81EB-D48CE424734B}">
      <dgm:prSet/>
      <dgm:spPr/>
      <dgm:t>
        <a:bodyPr/>
        <a:lstStyle/>
        <a:p>
          <a:endParaRPr lang="en-GB"/>
        </a:p>
      </dgm:t>
    </dgm:pt>
    <dgm:pt modelId="{12A96277-B472-4AB9-9CB2-8CF2445253DC}" type="sibTrans" cxnId="{6AB5291E-DF81-4403-81EB-D48CE424734B}">
      <dgm:prSet/>
      <dgm:spPr/>
      <dgm:t>
        <a:bodyPr/>
        <a:lstStyle/>
        <a:p>
          <a:endParaRPr lang="en-GB"/>
        </a:p>
      </dgm:t>
    </dgm:pt>
    <dgm:pt modelId="{1FBC87F4-7C3C-48AB-9536-8DEABAA15E44}">
      <dgm:prSet phldrT="[Text]"/>
      <dgm:spPr/>
      <dgm:t>
        <a:bodyPr/>
        <a:lstStyle/>
        <a:p>
          <a:r>
            <a:rPr lang="en-US" dirty="0"/>
            <a:t>Removed as soon as possible</a:t>
          </a:r>
          <a:endParaRPr lang="en-GB" dirty="0"/>
        </a:p>
      </dgm:t>
    </dgm:pt>
    <dgm:pt modelId="{5C3759D4-F5FC-4383-8CDC-DB563A4E454F}" type="parTrans" cxnId="{BB24C760-B03A-43D4-93BC-522529851D3B}">
      <dgm:prSet/>
      <dgm:spPr/>
      <dgm:t>
        <a:bodyPr/>
        <a:lstStyle/>
        <a:p>
          <a:endParaRPr lang="en-GB"/>
        </a:p>
      </dgm:t>
    </dgm:pt>
    <dgm:pt modelId="{E70104FE-3DC1-474D-914F-2DA6E0D50EEC}" type="sibTrans" cxnId="{BB24C760-B03A-43D4-93BC-522529851D3B}">
      <dgm:prSet/>
      <dgm:spPr/>
      <dgm:t>
        <a:bodyPr/>
        <a:lstStyle/>
        <a:p>
          <a:endParaRPr lang="en-GB"/>
        </a:p>
      </dgm:t>
    </dgm:pt>
    <dgm:pt modelId="{7E0E5D9E-7D12-4972-9D5D-CB3C4FD4046B}">
      <dgm:prSet phldrT="[Text]"/>
      <dgm:spPr/>
      <dgm:t>
        <a:bodyPr/>
        <a:lstStyle/>
        <a:p>
          <a:r>
            <a:rPr lang="en-US" dirty="0"/>
            <a:t>Who – Data scientists</a:t>
          </a:r>
          <a:endParaRPr lang="en-GB" dirty="0"/>
        </a:p>
      </dgm:t>
    </dgm:pt>
    <dgm:pt modelId="{AE7B25E3-A88C-48F9-BFB1-E567BCE9FA9A}" type="parTrans" cxnId="{7AB60F5D-A0BF-4B8F-9740-6DEF71AF855E}">
      <dgm:prSet/>
      <dgm:spPr/>
      <dgm:t>
        <a:bodyPr/>
        <a:lstStyle/>
        <a:p>
          <a:endParaRPr lang="en-GB"/>
        </a:p>
      </dgm:t>
    </dgm:pt>
    <dgm:pt modelId="{8E3C0674-2595-46B6-9F42-9FA6578F0577}" type="sibTrans" cxnId="{7AB60F5D-A0BF-4B8F-9740-6DEF71AF855E}">
      <dgm:prSet/>
      <dgm:spPr/>
      <dgm:t>
        <a:bodyPr/>
        <a:lstStyle/>
        <a:p>
          <a:endParaRPr lang="en-GB"/>
        </a:p>
      </dgm:t>
    </dgm:pt>
    <dgm:pt modelId="{65220F1A-D93E-4970-95A4-28ACF5A0665F}">
      <dgm:prSet phldrT="[Text]"/>
      <dgm:spPr/>
      <dgm:t>
        <a:bodyPr/>
        <a:lstStyle/>
        <a:p>
          <a:r>
            <a:rPr lang="en-US" dirty="0"/>
            <a:t>Not development</a:t>
          </a:r>
          <a:endParaRPr lang="en-GB" dirty="0"/>
        </a:p>
      </dgm:t>
    </dgm:pt>
    <dgm:pt modelId="{DD98CD8B-ABC7-449B-A532-FC456735BCDD}" type="parTrans" cxnId="{F89DA080-DFF2-4552-ACC9-2B9536D9B0E0}">
      <dgm:prSet/>
      <dgm:spPr/>
      <dgm:t>
        <a:bodyPr/>
        <a:lstStyle/>
        <a:p>
          <a:endParaRPr lang="en-GB"/>
        </a:p>
      </dgm:t>
    </dgm:pt>
    <dgm:pt modelId="{F7C0807C-A104-4ADF-9055-DA6E0A368C2A}" type="sibTrans" cxnId="{F89DA080-DFF2-4552-ACC9-2B9536D9B0E0}">
      <dgm:prSet/>
      <dgm:spPr/>
      <dgm:t>
        <a:bodyPr/>
        <a:lstStyle/>
        <a:p>
          <a:endParaRPr lang="en-GB"/>
        </a:p>
      </dgm:t>
    </dgm:pt>
    <dgm:pt modelId="{7B91E7EC-2106-4134-932B-1C9AA9D5E4EB}">
      <dgm:prSet phldrT="[Text]"/>
      <dgm:spPr/>
      <dgm:t>
        <a:bodyPr/>
        <a:lstStyle/>
        <a:p>
          <a:r>
            <a:rPr lang="en-US" dirty="0"/>
            <a:t>Experimentation</a:t>
          </a:r>
          <a:endParaRPr lang="en-GB" dirty="0"/>
        </a:p>
      </dgm:t>
    </dgm:pt>
    <dgm:pt modelId="{21509022-7C12-4B30-9B0D-81657FF3E374}" type="parTrans" cxnId="{63D0F0C8-314D-48FF-9408-0BE946EECC5E}">
      <dgm:prSet/>
      <dgm:spPr/>
      <dgm:t>
        <a:bodyPr/>
        <a:lstStyle/>
        <a:p>
          <a:endParaRPr lang="en-GB"/>
        </a:p>
      </dgm:t>
    </dgm:pt>
    <dgm:pt modelId="{85642AE6-4F17-4D63-BD0A-F1B7501E83DF}" type="sibTrans" cxnId="{63D0F0C8-314D-48FF-9408-0BE946EECC5E}">
      <dgm:prSet/>
      <dgm:spPr/>
      <dgm:t>
        <a:bodyPr/>
        <a:lstStyle/>
        <a:p>
          <a:endParaRPr lang="en-GB"/>
        </a:p>
      </dgm:t>
    </dgm:pt>
    <dgm:pt modelId="{4948284C-18E4-43AD-A506-BAF764D940C8}">
      <dgm:prSet phldrT="[Text]"/>
      <dgm:spPr/>
      <dgm:t>
        <a:bodyPr/>
        <a:lstStyle/>
        <a:p>
          <a:r>
            <a:rPr lang="en-US" dirty="0"/>
            <a:t>Less governance</a:t>
          </a:r>
          <a:endParaRPr lang="en-GB" dirty="0"/>
        </a:p>
      </dgm:t>
    </dgm:pt>
    <dgm:pt modelId="{CF69D091-AF0B-41F9-BFEB-C1CCFE8C2D89}" type="parTrans" cxnId="{4E0DE6AC-CFB5-420D-B02B-0B92D86F3678}">
      <dgm:prSet/>
      <dgm:spPr/>
      <dgm:t>
        <a:bodyPr/>
        <a:lstStyle/>
        <a:p>
          <a:endParaRPr lang="en-GB"/>
        </a:p>
      </dgm:t>
    </dgm:pt>
    <dgm:pt modelId="{9B320932-CE7B-4527-87E4-667C18E9B126}" type="sibTrans" cxnId="{4E0DE6AC-CFB5-420D-B02B-0B92D86F3678}">
      <dgm:prSet/>
      <dgm:spPr/>
      <dgm:t>
        <a:bodyPr/>
        <a:lstStyle/>
        <a:p>
          <a:endParaRPr lang="en-GB"/>
        </a:p>
      </dgm:t>
    </dgm:pt>
    <dgm:pt modelId="{3695A8FD-DE0E-45CD-9877-4579FF458BE1}" type="pres">
      <dgm:prSet presAssocID="{D399F012-B6AF-4A0A-AFE0-99C5BDEC7E50}" presName="linear" presStyleCnt="0">
        <dgm:presLayoutVars>
          <dgm:animLvl val="lvl"/>
          <dgm:resizeHandles val="exact"/>
        </dgm:presLayoutVars>
      </dgm:prSet>
      <dgm:spPr/>
    </dgm:pt>
    <dgm:pt modelId="{7217CB0E-9388-4F23-8F74-707EA945FD12}" type="pres">
      <dgm:prSet presAssocID="{026A482D-BF70-4B9F-A851-BBCFB421AA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B77E4AE-D2BA-4505-BB91-D89DC60DB639}" type="pres">
      <dgm:prSet presAssocID="{026A482D-BF70-4B9F-A851-BBCFB421AA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AD5F0A-1B75-410C-BC1F-75C4324D5B82}" type="presOf" srcId="{7E0E5D9E-7D12-4972-9D5D-CB3C4FD4046B}" destId="{CB77E4AE-D2BA-4505-BB91-D89DC60DB639}" srcOrd="0" destOrd="5" presId="urn:microsoft.com/office/officeart/2005/8/layout/vList2"/>
    <dgm:cxn modelId="{7485D31A-A7C5-40FC-A191-DF3601AD73BC}" type="presOf" srcId="{133F706B-BEBC-4400-A826-5961C8B657F1}" destId="{CB77E4AE-D2BA-4505-BB91-D89DC60DB639}" srcOrd="0" destOrd="4" presId="urn:microsoft.com/office/officeart/2005/8/layout/vList2"/>
    <dgm:cxn modelId="{6AB5291E-DF81-4403-81EB-D48CE424734B}" srcId="{026A482D-BF70-4B9F-A851-BBCFB421AA73}" destId="{11AE09B6-80A4-48B8-BA12-CA1299DF6C9F}" srcOrd="3" destOrd="0" parTransId="{CA78B28A-2CCA-4137-B52E-7991BF8EC1E6}" sibTransId="{12A96277-B472-4AB9-9CB2-8CF2445253DC}"/>
    <dgm:cxn modelId="{30D15233-8F02-4744-8463-04CD0041416B}" type="presOf" srcId="{D399F012-B6AF-4A0A-AFE0-99C5BDEC7E50}" destId="{3695A8FD-DE0E-45CD-9877-4579FF458BE1}" srcOrd="0" destOrd="0" presId="urn:microsoft.com/office/officeart/2005/8/layout/vList2"/>
    <dgm:cxn modelId="{EBE2203B-3BC4-4FA3-A21D-2F3E9820CF8A}" srcId="{D399F012-B6AF-4A0A-AFE0-99C5BDEC7E50}" destId="{026A482D-BF70-4B9F-A851-BBCFB421AA73}" srcOrd="0" destOrd="0" parTransId="{3A9E28FC-8E8D-4BA3-9092-6912678F9B96}" sibTransId="{B7CF02CB-8CBA-487A-ACA2-0A9FE2F41DD4}"/>
    <dgm:cxn modelId="{BCD5DD3C-1BCF-4C59-9DC2-BF47720E133E}" type="presOf" srcId="{026A482D-BF70-4B9F-A851-BBCFB421AA73}" destId="{7217CB0E-9388-4F23-8F74-707EA945FD12}" srcOrd="0" destOrd="0" presId="urn:microsoft.com/office/officeart/2005/8/layout/vList2"/>
    <dgm:cxn modelId="{7AB60F5D-A0BF-4B8F-9740-6DEF71AF855E}" srcId="{026A482D-BF70-4B9F-A851-BBCFB421AA73}" destId="{7E0E5D9E-7D12-4972-9D5D-CB3C4FD4046B}" srcOrd="2" destOrd="0" parTransId="{AE7B25E3-A88C-48F9-BFB1-E567BCE9FA9A}" sibTransId="{8E3C0674-2595-46B6-9F42-9FA6578F0577}"/>
    <dgm:cxn modelId="{BB24C760-B03A-43D4-93BC-522529851D3B}" srcId="{11AE09B6-80A4-48B8-BA12-CA1299DF6C9F}" destId="{1FBC87F4-7C3C-48AB-9536-8DEABAA15E44}" srcOrd="0" destOrd="0" parTransId="{5C3759D4-F5FC-4383-8CDC-DB563A4E454F}" sibTransId="{E70104FE-3DC1-474D-914F-2DA6E0D50EEC}"/>
    <dgm:cxn modelId="{50AF8143-EBE1-4C8D-9D1F-9D1519F65D6D}" type="presOf" srcId="{65220F1A-D93E-4970-95A4-28ACF5A0665F}" destId="{CB77E4AE-D2BA-4505-BB91-D89DC60DB639}" srcOrd="0" destOrd="1" presId="urn:microsoft.com/office/officeart/2005/8/layout/vList2"/>
    <dgm:cxn modelId="{B87AD246-D7EF-459E-9328-1F4E97B1624E}" srcId="{026A482D-BF70-4B9F-A851-BBCFB421AA73}" destId="{133F706B-BEBC-4400-A826-5961C8B657F1}" srcOrd="1" destOrd="0" parTransId="{D41862F2-1807-4A56-B96B-9C42D6F9A21C}" sibTransId="{C12BB216-A395-41CE-80D2-53F6F05D8B94}"/>
    <dgm:cxn modelId="{F89DA080-DFF2-4552-ACC9-2B9536D9B0E0}" srcId="{28627399-6044-4D13-A2F3-4E45C5E386D1}" destId="{65220F1A-D93E-4970-95A4-28ACF5A0665F}" srcOrd="0" destOrd="0" parTransId="{DD98CD8B-ABC7-449B-A532-FC456735BCDD}" sibTransId="{F7C0807C-A104-4ADF-9055-DA6E0A368C2A}"/>
    <dgm:cxn modelId="{DF8C1085-1C47-4BD7-8C1D-1D4DA12A13ED}" type="presOf" srcId="{7B91E7EC-2106-4134-932B-1C9AA9D5E4EB}" destId="{CB77E4AE-D2BA-4505-BB91-D89DC60DB639}" srcOrd="0" destOrd="2" presId="urn:microsoft.com/office/officeart/2005/8/layout/vList2"/>
    <dgm:cxn modelId="{C709978A-9DF2-4FB2-BEAC-961943E3FBB3}" type="presOf" srcId="{28627399-6044-4D13-A2F3-4E45C5E386D1}" destId="{CB77E4AE-D2BA-4505-BB91-D89DC60DB639}" srcOrd="0" destOrd="0" presId="urn:microsoft.com/office/officeart/2005/8/layout/vList2"/>
    <dgm:cxn modelId="{73EA3A96-03FD-4E25-B4B3-6487478BCA01}" type="presOf" srcId="{11AE09B6-80A4-48B8-BA12-CA1299DF6C9F}" destId="{CB77E4AE-D2BA-4505-BB91-D89DC60DB639}" srcOrd="0" destOrd="6" presId="urn:microsoft.com/office/officeart/2005/8/layout/vList2"/>
    <dgm:cxn modelId="{4E0DE6AC-CFB5-420D-B02B-0B92D86F3678}" srcId="{28627399-6044-4D13-A2F3-4E45C5E386D1}" destId="{4948284C-18E4-43AD-A506-BAF764D940C8}" srcOrd="2" destOrd="0" parTransId="{CF69D091-AF0B-41F9-BFEB-C1CCFE8C2D89}" sibTransId="{9B320932-CE7B-4527-87E4-667C18E9B126}"/>
    <dgm:cxn modelId="{7C5BD7C3-B4A2-451A-8767-29C8420CFE0F}" type="presOf" srcId="{1FBC87F4-7C3C-48AB-9536-8DEABAA15E44}" destId="{CB77E4AE-D2BA-4505-BB91-D89DC60DB639}" srcOrd="0" destOrd="7" presId="urn:microsoft.com/office/officeart/2005/8/layout/vList2"/>
    <dgm:cxn modelId="{63D0F0C8-314D-48FF-9408-0BE946EECC5E}" srcId="{28627399-6044-4D13-A2F3-4E45C5E386D1}" destId="{7B91E7EC-2106-4134-932B-1C9AA9D5E4EB}" srcOrd="1" destOrd="0" parTransId="{21509022-7C12-4B30-9B0D-81657FF3E374}" sibTransId="{85642AE6-4F17-4D63-BD0A-F1B7501E83DF}"/>
    <dgm:cxn modelId="{1FF199EC-F859-4736-BDD9-4A0CB8C7E95C}" srcId="{026A482D-BF70-4B9F-A851-BBCFB421AA73}" destId="{28627399-6044-4D13-A2F3-4E45C5E386D1}" srcOrd="0" destOrd="0" parTransId="{2933038C-1A37-4AC2-ACD0-255E179AEF44}" sibTransId="{1D7B0CA4-B969-489A-B026-2DEE5B95412F}"/>
    <dgm:cxn modelId="{4F7DB3FD-EEDF-4D74-95B4-188ECAAD9993}" type="presOf" srcId="{4948284C-18E4-43AD-A506-BAF764D940C8}" destId="{CB77E4AE-D2BA-4505-BB91-D89DC60DB639}" srcOrd="0" destOrd="3" presId="urn:microsoft.com/office/officeart/2005/8/layout/vList2"/>
    <dgm:cxn modelId="{7FD365AD-0674-442C-B7CB-F84E99D4EDB7}" type="presParOf" srcId="{3695A8FD-DE0E-45CD-9877-4579FF458BE1}" destId="{7217CB0E-9388-4F23-8F74-707EA945FD12}" srcOrd="0" destOrd="0" presId="urn:microsoft.com/office/officeart/2005/8/layout/vList2"/>
    <dgm:cxn modelId="{67B23692-025B-4495-8682-69C8E4654554}" type="presParOf" srcId="{3695A8FD-DE0E-45CD-9877-4579FF458BE1}" destId="{CB77E4AE-D2BA-4505-BB91-D89DC60DB63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F8F49-8FB7-463A-8B71-B79F8E68D1C2}">
      <dsp:nvSpPr>
        <dsp:cNvPr id="0" name=""/>
        <dsp:cNvSpPr/>
      </dsp:nvSpPr>
      <dsp:spPr>
        <a:xfrm>
          <a:off x="1430" y="756623"/>
          <a:ext cx="1797101" cy="1056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Orchestrator</a:t>
          </a:r>
          <a:br>
            <a:rPr lang="en-US" sz="1700" kern="1200" dirty="0"/>
          </a:br>
          <a:r>
            <a:rPr lang="en-US" sz="1700" kern="1200" dirty="0"/>
            <a:t>(Data Factory)</a:t>
          </a:r>
          <a:endParaRPr lang="en-GB" sz="1700" kern="1200" dirty="0"/>
        </a:p>
      </dsp:txBody>
      <dsp:txXfrm>
        <a:off x="1430" y="756623"/>
        <a:ext cx="1797101" cy="704513"/>
      </dsp:txXfrm>
    </dsp:sp>
    <dsp:sp modelId="{AED07711-D5E2-4F70-A2A5-E72725E32DB3}">
      <dsp:nvSpPr>
        <dsp:cNvPr id="0" name=""/>
        <dsp:cNvSpPr/>
      </dsp:nvSpPr>
      <dsp:spPr>
        <a:xfrm>
          <a:off x="369511" y="1461137"/>
          <a:ext cx="1797101" cy="149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Connections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Sets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Pipelines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Triggers</a:t>
          </a:r>
          <a:endParaRPr lang="en-GB" sz="1700" kern="1200" dirty="0"/>
        </a:p>
      </dsp:txBody>
      <dsp:txXfrm>
        <a:off x="413427" y="1505053"/>
        <a:ext cx="1709269" cy="1411568"/>
      </dsp:txXfrm>
    </dsp:sp>
    <dsp:sp modelId="{419B518E-B956-4347-84CC-E0D60FC0DB14}">
      <dsp:nvSpPr>
        <dsp:cNvPr id="0" name=""/>
        <dsp:cNvSpPr/>
      </dsp:nvSpPr>
      <dsp:spPr>
        <a:xfrm>
          <a:off x="2070966" y="885167"/>
          <a:ext cx="577560" cy="447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070966" y="974652"/>
        <a:ext cx="443332" cy="268456"/>
      </dsp:txXfrm>
    </dsp:sp>
    <dsp:sp modelId="{F7FEB016-3F71-4270-8287-54CE8FCBE0E5}">
      <dsp:nvSpPr>
        <dsp:cNvPr id="0" name=""/>
        <dsp:cNvSpPr/>
      </dsp:nvSpPr>
      <dsp:spPr>
        <a:xfrm>
          <a:off x="2888268" y="756623"/>
          <a:ext cx="1797101" cy="1056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Processor</a:t>
          </a:r>
          <a:br>
            <a:rPr lang="en-US" sz="1700" kern="1200" dirty="0"/>
          </a:br>
          <a:r>
            <a:rPr lang="en-US" sz="1700" kern="1200" dirty="0"/>
            <a:t>(Spark)</a:t>
          </a:r>
          <a:endParaRPr lang="en-GB" sz="1700" kern="1200" dirty="0"/>
        </a:p>
      </dsp:txBody>
      <dsp:txXfrm>
        <a:off x="2888268" y="756623"/>
        <a:ext cx="1797101" cy="704513"/>
      </dsp:txXfrm>
    </dsp:sp>
    <dsp:sp modelId="{B9CCF006-2E77-40A0-AAB3-370FA4E72E06}">
      <dsp:nvSpPr>
        <dsp:cNvPr id="0" name=""/>
        <dsp:cNvSpPr/>
      </dsp:nvSpPr>
      <dsp:spPr>
        <a:xfrm>
          <a:off x="3256349" y="1461137"/>
          <a:ext cx="1797101" cy="149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Libraries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Scripts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Jobs</a:t>
          </a:r>
          <a:endParaRPr lang="en-GB" sz="1700" kern="1200" dirty="0"/>
        </a:p>
      </dsp:txBody>
      <dsp:txXfrm>
        <a:off x="3300265" y="1505053"/>
        <a:ext cx="1709269" cy="1411568"/>
      </dsp:txXfrm>
    </dsp:sp>
    <dsp:sp modelId="{E7063E73-0B02-4BD0-95C0-B85C39DDD606}">
      <dsp:nvSpPr>
        <dsp:cNvPr id="0" name=""/>
        <dsp:cNvSpPr/>
      </dsp:nvSpPr>
      <dsp:spPr>
        <a:xfrm>
          <a:off x="4957804" y="885167"/>
          <a:ext cx="577560" cy="447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957804" y="974652"/>
        <a:ext cx="443332" cy="268456"/>
      </dsp:txXfrm>
    </dsp:sp>
    <dsp:sp modelId="{F9E2F676-93F0-4789-9A93-479720E6B376}">
      <dsp:nvSpPr>
        <dsp:cNvPr id="0" name=""/>
        <dsp:cNvSpPr/>
      </dsp:nvSpPr>
      <dsp:spPr>
        <a:xfrm>
          <a:off x="5775107" y="756623"/>
          <a:ext cx="1797101" cy="1056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</a:t>
          </a:r>
          <a:br>
            <a:rPr lang="en-US" sz="1700" kern="1200" dirty="0"/>
          </a:br>
          <a:r>
            <a:rPr lang="en-US" sz="1700" kern="1200" dirty="0"/>
            <a:t>(ADLS)</a:t>
          </a:r>
          <a:endParaRPr lang="en-GB" sz="1700" kern="1200" dirty="0"/>
        </a:p>
      </dsp:txBody>
      <dsp:txXfrm>
        <a:off x="5775107" y="756623"/>
        <a:ext cx="1797101" cy="704513"/>
      </dsp:txXfrm>
    </dsp:sp>
    <dsp:sp modelId="{0A5670DF-F5F0-4969-829E-04EC08FF25E2}">
      <dsp:nvSpPr>
        <dsp:cNvPr id="0" name=""/>
        <dsp:cNvSpPr/>
      </dsp:nvSpPr>
      <dsp:spPr>
        <a:xfrm>
          <a:off x="6143188" y="1461137"/>
          <a:ext cx="1797101" cy="149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Structure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Governance</a:t>
          </a:r>
          <a:endParaRPr lang="en-GB" sz="1700" kern="1200" dirty="0"/>
        </a:p>
      </dsp:txBody>
      <dsp:txXfrm>
        <a:off x="6187104" y="1505053"/>
        <a:ext cx="1709269" cy="1411568"/>
      </dsp:txXfrm>
    </dsp:sp>
    <dsp:sp modelId="{46036524-C2CE-427C-B47E-3D8E52B9BCBF}">
      <dsp:nvSpPr>
        <dsp:cNvPr id="0" name=""/>
        <dsp:cNvSpPr/>
      </dsp:nvSpPr>
      <dsp:spPr>
        <a:xfrm>
          <a:off x="7844643" y="885167"/>
          <a:ext cx="577560" cy="447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844643" y="974652"/>
        <a:ext cx="443332" cy="268456"/>
      </dsp:txXfrm>
    </dsp:sp>
    <dsp:sp modelId="{EB645EA2-5F77-418B-B2D8-F48CBA1E5483}">
      <dsp:nvSpPr>
        <dsp:cNvPr id="0" name=""/>
        <dsp:cNvSpPr/>
      </dsp:nvSpPr>
      <dsp:spPr>
        <a:xfrm>
          <a:off x="8661945" y="756623"/>
          <a:ext cx="1797101" cy="1056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Presentation (SQL DW)</a:t>
          </a:r>
          <a:endParaRPr lang="en-GB" sz="1700" kern="1200" dirty="0"/>
        </a:p>
      </dsp:txBody>
      <dsp:txXfrm>
        <a:off x="8661945" y="756623"/>
        <a:ext cx="1797101" cy="704513"/>
      </dsp:txXfrm>
    </dsp:sp>
    <dsp:sp modelId="{5307B064-ABC2-4E37-BBDD-6008F9298633}">
      <dsp:nvSpPr>
        <dsp:cNvPr id="0" name=""/>
        <dsp:cNvSpPr/>
      </dsp:nvSpPr>
      <dsp:spPr>
        <a:xfrm>
          <a:off x="9030026" y="1461137"/>
          <a:ext cx="1797101" cy="149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Loading</a:t>
          </a:r>
          <a:endParaRPr lang="en-GB" sz="1700" kern="1200" dirty="0"/>
        </a:p>
      </dsp:txBody>
      <dsp:txXfrm>
        <a:off x="9073942" y="1505053"/>
        <a:ext cx="1709269" cy="1411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64E5-0173-4089-B9A3-5D16BBD4C1E2}">
      <dsp:nvSpPr>
        <dsp:cNvPr id="0" name=""/>
        <dsp:cNvSpPr/>
      </dsp:nvSpPr>
      <dsp:spPr>
        <a:xfrm>
          <a:off x="0" y="0"/>
          <a:ext cx="11018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04809-71F1-4B91-9EE5-D015596C239E}">
      <dsp:nvSpPr>
        <dsp:cNvPr id="0" name=""/>
        <dsp:cNvSpPr/>
      </dsp:nvSpPr>
      <dsp:spPr>
        <a:xfrm>
          <a:off x="0" y="0"/>
          <a:ext cx="2203704" cy="116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Artifact</a:t>
          </a:r>
          <a:endParaRPr lang="en-GB" sz="2800" kern="1200" dirty="0"/>
        </a:p>
      </dsp:txBody>
      <dsp:txXfrm>
        <a:off x="0" y="0"/>
        <a:ext cx="2203704" cy="1168058"/>
      </dsp:txXfrm>
    </dsp:sp>
    <dsp:sp modelId="{27A17369-6E71-4F5C-93AB-05ED065B881A}">
      <dsp:nvSpPr>
        <dsp:cNvPr id="0" name=""/>
        <dsp:cNvSpPr/>
      </dsp:nvSpPr>
      <dsp:spPr>
        <a:xfrm>
          <a:off x="2368981" y="27148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Immutable</a:t>
          </a:r>
          <a:endParaRPr lang="en-GB" sz="2300" kern="1200" dirty="0"/>
        </a:p>
      </dsp:txBody>
      <dsp:txXfrm>
        <a:off x="2368981" y="27148"/>
        <a:ext cx="8649538" cy="542964"/>
      </dsp:txXfrm>
    </dsp:sp>
    <dsp:sp modelId="{CCD30AAE-76B8-47CB-8B40-CF054A3A5DCD}">
      <dsp:nvSpPr>
        <dsp:cNvPr id="0" name=""/>
        <dsp:cNvSpPr/>
      </dsp:nvSpPr>
      <dsp:spPr>
        <a:xfrm>
          <a:off x="2203704" y="570112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AC1C6-D16C-40AC-B4D9-3AFB7F5B7F0B}">
      <dsp:nvSpPr>
        <dsp:cNvPr id="0" name=""/>
        <dsp:cNvSpPr/>
      </dsp:nvSpPr>
      <dsp:spPr>
        <a:xfrm>
          <a:off x="2368981" y="597260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Includes everything needed to deploy</a:t>
          </a:r>
          <a:endParaRPr lang="en-GB" sz="2300" kern="1200" dirty="0"/>
        </a:p>
      </dsp:txBody>
      <dsp:txXfrm>
        <a:off x="2368981" y="597260"/>
        <a:ext cx="8649538" cy="542964"/>
      </dsp:txXfrm>
    </dsp:sp>
    <dsp:sp modelId="{6ECAF772-0F9E-4B14-AAFD-82B6A8720980}">
      <dsp:nvSpPr>
        <dsp:cNvPr id="0" name=""/>
        <dsp:cNvSpPr/>
      </dsp:nvSpPr>
      <dsp:spPr>
        <a:xfrm>
          <a:off x="2203704" y="1140225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4B5AB-AF6A-4DD5-93FB-E275020B6C9E}">
      <dsp:nvSpPr>
        <dsp:cNvPr id="0" name=""/>
        <dsp:cNvSpPr/>
      </dsp:nvSpPr>
      <dsp:spPr>
        <a:xfrm>
          <a:off x="0" y="1168057"/>
          <a:ext cx="11018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14197-FEF4-4065-B1C6-D909BCF90FB1}">
      <dsp:nvSpPr>
        <dsp:cNvPr id="0" name=""/>
        <dsp:cNvSpPr/>
      </dsp:nvSpPr>
      <dsp:spPr>
        <a:xfrm>
          <a:off x="0" y="1168058"/>
          <a:ext cx="2203704" cy="116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 Pipeline</a:t>
          </a:r>
          <a:endParaRPr lang="en-GB" sz="2800" kern="1200" dirty="0"/>
        </a:p>
      </dsp:txBody>
      <dsp:txXfrm>
        <a:off x="0" y="1168058"/>
        <a:ext cx="2203704" cy="1168058"/>
      </dsp:txXfrm>
    </dsp:sp>
    <dsp:sp modelId="{0574B174-1EF1-4369-A9C6-BE90E0AF1181}">
      <dsp:nvSpPr>
        <dsp:cNvPr id="0" name=""/>
        <dsp:cNvSpPr/>
      </dsp:nvSpPr>
      <dsp:spPr>
        <a:xfrm>
          <a:off x="2368981" y="1195206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Always CREATES an artifact</a:t>
          </a:r>
          <a:endParaRPr lang="en-GB" sz="2300" kern="1200" dirty="0"/>
        </a:p>
      </dsp:txBody>
      <dsp:txXfrm>
        <a:off x="2368981" y="1195206"/>
        <a:ext cx="8649538" cy="542964"/>
      </dsp:txXfrm>
    </dsp:sp>
    <dsp:sp modelId="{8E82B492-DBA5-4E0E-ABFA-EAADA338863E}">
      <dsp:nvSpPr>
        <dsp:cNvPr id="0" name=""/>
        <dsp:cNvSpPr/>
      </dsp:nvSpPr>
      <dsp:spPr>
        <a:xfrm>
          <a:off x="2203704" y="1738170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5FEC2-F00D-47AA-B115-C02E3135EA1C}">
      <dsp:nvSpPr>
        <dsp:cNvPr id="0" name=""/>
        <dsp:cNvSpPr/>
      </dsp:nvSpPr>
      <dsp:spPr>
        <a:xfrm>
          <a:off x="2368981" y="1765318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Sometimes compiles code, sometimes copies things</a:t>
          </a:r>
          <a:endParaRPr lang="en-GB" sz="2300" kern="1200" dirty="0"/>
        </a:p>
      </dsp:txBody>
      <dsp:txXfrm>
        <a:off x="2368981" y="1765318"/>
        <a:ext cx="8649538" cy="542964"/>
      </dsp:txXfrm>
    </dsp:sp>
    <dsp:sp modelId="{097BBCA7-CC3D-43F1-A50E-15F87E41E3DB}">
      <dsp:nvSpPr>
        <dsp:cNvPr id="0" name=""/>
        <dsp:cNvSpPr/>
      </dsp:nvSpPr>
      <dsp:spPr>
        <a:xfrm>
          <a:off x="2203704" y="2308283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E13EB-00DC-4836-943A-046FB6507C32}">
      <dsp:nvSpPr>
        <dsp:cNvPr id="0" name=""/>
        <dsp:cNvSpPr/>
      </dsp:nvSpPr>
      <dsp:spPr>
        <a:xfrm>
          <a:off x="0" y="2336115"/>
          <a:ext cx="11018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EF909-EF69-4DDE-8F3F-B0F34A7F0882}">
      <dsp:nvSpPr>
        <dsp:cNvPr id="0" name=""/>
        <dsp:cNvSpPr/>
      </dsp:nvSpPr>
      <dsp:spPr>
        <a:xfrm>
          <a:off x="0" y="2336116"/>
          <a:ext cx="2203704" cy="116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Release Pipeline</a:t>
          </a:r>
          <a:endParaRPr lang="en-GB" sz="2800" kern="1200" dirty="0"/>
        </a:p>
      </dsp:txBody>
      <dsp:txXfrm>
        <a:off x="0" y="2336116"/>
        <a:ext cx="2203704" cy="1168058"/>
      </dsp:txXfrm>
    </dsp:sp>
    <dsp:sp modelId="{67FBE79B-7362-41C1-8934-84B7182AB8E1}">
      <dsp:nvSpPr>
        <dsp:cNvPr id="0" name=""/>
        <dsp:cNvSpPr/>
      </dsp:nvSpPr>
      <dsp:spPr>
        <a:xfrm>
          <a:off x="2368981" y="2363264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Always DEPLOYS an artifact</a:t>
          </a:r>
          <a:endParaRPr lang="en-GB" sz="2300" kern="1200" dirty="0"/>
        </a:p>
      </dsp:txBody>
      <dsp:txXfrm>
        <a:off x="2368981" y="2363264"/>
        <a:ext cx="8649538" cy="542964"/>
      </dsp:txXfrm>
    </dsp:sp>
    <dsp:sp modelId="{BED8777E-5DEE-4B68-B8CA-266A96C52D96}">
      <dsp:nvSpPr>
        <dsp:cNvPr id="0" name=""/>
        <dsp:cNvSpPr/>
      </dsp:nvSpPr>
      <dsp:spPr>
        <a:xfrm>
          <a:off x="2203704" y="2906228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6E95C-D7A3-42AE-A69E-00FC3B8287D2}">
      <dsp:nvSpPr>
        <dsp:cNvPr id="0" name=""/>
        <dsp:cNvSpPr/>
      </dsp:nvSpPr>
      <dsp:spPr>
        <a:xfrm>
          <a:off x="2368981" y="2933376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an environment</a:t>
          </a:r>
          <a:endParaRPr lang="en-GB" sz="2300" kern="1200" dirty="0"/>
        </a:p>
      </dsp:txBody>
      <dsp:txXfrm>
        <a:off x="2368981" y="2933376"/>
        <a:ext cx="8649538" cy="542964"/>
      </dsp:txXfrm>
    </dsp:sp>
    <dsp:sp modelId="{817995A0-9AAD-41AC-9E42-212F1B8A2AC0}">
      <dsp:nvSpPr>
        <dsp:cNvPr id="0" name=""/>
        <dsp:cNvSpPr/>
      </dsp:nvSpPr>
      <dsp:spPr>
        <a:xfrm>
          <a:off x="2203704" y="3476341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DA1C7-9795-4A3A-A37C-6E97CA04E8AA}">
      <dsp:nvSpPr>
        <dsp:cNvPr id="0" name=""/>
        <dsp:cNvSpPr/>
      </dsp:nvSpPr>
      <dsp:spPr>
        <a:xfrm>
          <a:off x="0" y="3504174"/>
          <a:ext cx="11018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DD998-762A-4884-A39F-C985B8BFA83A}">
      <dsp:nvSpPr>
        <dsp:cNvPr id="0" name=""/>
        <dsp:cNvSpPr/>
      </dsp:nvSpPr>
      <dsp:spPr>
        <a:xfrm>
          <a:off x="0" y="3504174"/>
          <a:ext cx="2203704" cy="116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Environment</a:t>
          </a:r>
          <a:endParaRPr lang="en-GB" sz="2800" kern="1200" dirty="0"/>
        </a:p>
      </dsp:txBody>
      <dsp:txXfrm>
        <a:off x="0" y="3504174"/>
        <a:ext cx="2203704" cy="1168058"/>
      </dsp:txXfrm>
    </dsp:sp>
    <dsp:sp modelId="{9FF0E873-8920-450E-8B3F-61E09FE053C2}">
      <dsp:nvSpPr>
        <dsp:cNvPr id="0" name=""/>
        <dsp:cNvSpPr/>
      </dsp:nvSpPr>
      <dsp:spPr>
        <a:xfrm>
          <a:off x="2368981" y="3531322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target system where the artifact is deployed</a:t>
          </a:r>
          <a:endParaRPr lang="en-GB" sz="2300" kern="1200" dirty="0"/>
        </a:p>
      </dsp:txBody>
      <dsp:txXfrm>
        <a:off x="2368981" y="3531322"/>
        <a:ext cx="8649538" cy="542964"/>
      </dsp:txXfrm>
    </dsp:sp>
    <dsp:sp modelId="{719DC51A-0A1A-4F3D-A511-5C0A637D902B}">
      <dsp:nvSpPr>
        <dsp:cNvPr id="0" name=""/>
        <dsp:cNvSpPr/>
      </dsp:nvSpPr>
      <dsp:spPr>
        <a:xfrm>
          <a:off x="2203704" y="4074286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DC193-C7AF-411A-A556-0B51C0EE84BF}">
      <dsp:nvSpPr>
        <dsp:cNvPr id="0" name=""/>
        <dsp:cNvSpPr/>
      </dsp:nvSpPr>
      <dsp:spPr>
        <a:xfrm>
          <a:off x="2368981" y="4101434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i.e. Production data factory</a:t>
          </a:r>
          <a:endParaRPr lang="en-GB" sz="2300" kern="1200" dirty="0"/>
        </a:p>
      </dsp:txBody>
      <dsp:txXfrm>
        <a:off x="2368981" y="4101434"/>
        <a:ext cx="8649538" cy="542964"/>
      </dsp:txXfrm>
    </dsp:sp>
    <dsp:sp modelId="{7FC191E8-4D37-401A-8D55-FF523B4D3DAD}">
      <dsp:nvSpPr>
        <dsp:cNvPr id="0" name=""/>
        <dsp:cNvSpPr/>
      </dsp:nvSpPr>
      <dsp:spPr>
        <a:xfrm>
          <a:off x="2203704" y="4644399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32548-AA85-4DC3-BED8-1CB058D9B2A5}">
      <dsp:nvSpPr>
        <dsp:cNvPr id="0" name=""/>
        <dsp:cNvSpPr/>
      </dsp:nvSpPr>
      <dsp:spPr>
        <a:xfrm>
          <a:off x="4749" y="959678"/>
          <a:ext cx="2429238" cy="3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Unit Test</a:t>
          </a:r>
          <a:endParaRPr lang="en-GB" sz="1600" kern="1200" dirty="0"/>
        </a:p>
      </dsp:txBody>
      <dsp:txXfrm>
        <a:off x="4749" y="959678"/>
        <a:ext cx="2429238" cy="326699"/>
      </dsp:txXfrm>
    </dsp:sp>
    <dsp:sp modelId="{C4A34D6C-A372-488B-B3D5-A9AA358BA924}">
      <dsp:nvSpPr>
        <dsp:cNvPr id="0" name=""/>
        <dsp:cNvSpPr/>
      </dsp:nvSpPr>
      <dsp:spPr>
        <a:xfrm>
          <a:off x="2433987" y="81672"/>
          <a:ext cx="485847" cy="2082712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1C6B9-DA0E-40C9-AFB7-7222D692959F}">
      <dsp:nvSpPr>
        <dsp:cNvPr id="0" name=""/>
        <dsp:cNvSpPr/>
      </dsp:nvSpPr>
      <dsp:spPr>
        <a:xfrm>
          <a:off x="3114174" y="81672"/>
          <a:ext cx="6607528" cy="2082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Generally in Build pipeline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Tests specific thing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i.e. function in Python library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Input vs output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Known bad data input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Known good data input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lookups work as expected?</a:t>
          </a:r>
          <a:endParaRPr lang="en-GB" sz="1600" kern="1200" dirty="0"/>
        </a:p>
      </dsp:txBody>
      <dsp:txXfrm>
        <a:off x="3114174" y="81672"/>
        <a:ext cx="6607528" cy="2082712"/>
      </dsp:txXfrm>
    </dsp:sp>
    <dsp:sp modelId="{43092467-BB0A-422D-971E-DFA79856836B}">
      <dsp:nvSpPr>
        <dsp:cNvPr id="0" name=""/>
        <dsp:cNvSpPr/>
      </dsp:nvSpPr>
      <dsp:spPr>
        <a:xfrm>
          <a:off x="4749" y="3242922"/>
          <a:ext cx="2429238" cy="3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Integration Test</a:t>
          </a:r>
          <a:endParaRPr lang="en-GB" sz="1600" kern="1200" dirty="0"/>
        </a:p>
      </dsp:txBody>
      <dsp:txXfrm>
        <a:off x="4749" y="3242922"/>
        <a:ext cx="2429238" cy="326699"/>
      </dsp:txXfrm>
    </dsp:sp>
    <dsp:sp modelId="{97160AE1-4456-4F07-8381-65FBC54D2A86}">
      <dsp:nvSpPr>
        <dsp:cNvPr id="0" name=""/>
        <dsp:cNvSpPr/>
      </dsp:nvSpPr>
      <dsp:spPr>
        <a:xfrm>
          <a:off x="2433987" y="2221984"/>
          <a:ext cx="485847" cy="2368574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31EB0-20BD-4F76-98AE-21E728E32022}">
      <dsp:nvSpPr>
        <dsp:cNvPr id="0" name=""/>
        <dsp:cNvSpPr/>
      </dsp:nvSpPr>
      <dsp:spPr>
        <a:xfrm>
          <a:off x="3114174" y="2221984"/>
          <a:ext cx="6607528" cy="2368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Generally in Release pipeline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Tests wider systems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i.e. ADF pipeline using Python library in Spark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Input vs output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Generated data set designed around testing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Boundary conditions (i.e. times in am/pm 24h vs 12h)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Are files where expected?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 all expected data present</a:t>
          </a:r>
          <a:endParaRPr lang="en-GB" sz="1600" kern="1200" dirty="0"/>
        </a:p>
      </dsp:txBody>
      <dsp:txXfrm>
        <a:off x="3114174" y="2221984"/>
        <a:ext cx="6607528" cy="2368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F7144-F837-4148-8F19-B5F21E91E039}">
      <dsp:nvSpPr>
        <dsp:cNvPr id="0" name=""/>
        <dsp:cNvSpPr/>
      </dsp:nvSpPr>
      <dsp:spPr>
        <a:xfrm>
          <a:off x="4142" y="161508"/>
          <a:ext cx="249100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  <a:endParaRPr lang="en-GB" sz="1500" kern="1200" dirty="0"/>
        </a:p>
      </dsp:txBody>
      <dsp:txXfrm>
        <a:off x="4142" y="161508"/>
        <a:ext cx="2491003" cy="432000"/>
      </dsp:txXfrm>
    </dsp:sp>
    <dsp:sp modelId="{AF8B0A53-8F26-40B9-A10B-1908D2B6DA7C}">
      <dsp:nvSpPr>
        <dsp:cNvPr id="0" name=""/>
        <dsp:cNvSpPr/>
      </dsp:nvSpPr>
      <dsp:spPr>
        <a:xfrm>
          <a:off x="4142" y="593508"/>
          <a:ext cx="2491003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Development takes place here</a:t>
          </a:r>
          <a:endParaRPr lang="en-GB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Usually product specific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May be a laptop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May be a web service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Who – Data engineers, developers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- Generally a generated but representative data set (i.e. the right schema but not real data)</a:t>
          </a:r>
          <a:endParaRPr lang="en-GB" sz="1500" kern="1200" dirty="0"/>
        </a:p>
      </dsp:txBody>
      <dsp:txXfrm>
        <a:off x="4142" y="593508"/>
        <a:ext cx="2491003" cy="4107206"/>
      </dsp:txXfrm>
    </dsp:sp>
    <dsp:sp modelId="{BDAF7191-908A-447B-B763-04ABFC60CDF4}">
      <dsp:nvSpPr>
        <dsp:cNvPr id="0" name=""/>
        <dsp:cNvSpPr/>
      </dsp:nvSpPr>
      <dsp:spPr>
        <a:xfrm>
          <a:off x="2843886" y="161508"/>
          <a:ext cx="249100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  <a:endParaRPr lang="en-GB" sz="1500" kern="1200" dirty="0"/>
        </a:p>
      </dsp:txBody>
      <dsp:txXfrm>
        <a:off x="2843886" y="161508"/>
        <a:ext cx="2491003" cy="432000"/>
      </dsp:txXfrm>
    </dsp:sp>
    <dsp:sp modelId="{C6A71A58-F730-4951-8F20-E18EE4209C27}">
      <dsp:nvSpPr>
        <dsp:cNvPr id="0" name=""/>
        <dsp:cNvSpPr/>
      </dsp:nvSpPr>
      <dsp:spPr>
        <a:xfrm>
          <a:off x="2843886" y="593508"/>
          <a:ext cx="2491003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Designed for tests</a:t>
          </a:r>
          <a:endParaRPr lang="en-GB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Usually process specific “end to end”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human interaction where possible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Automated tests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Who – Nobody, results report back to Azure DevOps for approval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– Generally a dataset architected around tests. Not necessarily same schema, definitely not real data, as small as possible to carry out testing</a:t>
          </a:r>
          <a:endParaRPr lang="en-GB" sz="1500" kern="1200" dirty="0"/>
        </a:p>
      </dsp:txBody>
      <dsp:txXfrm>
        <a:off x="2843886" y="593508"/>
        <a:ext cx="2491003" cy="4107206"/>
      </dsp:txXfrm>
    </dsp:sp>
    <dsp:sp modelId="{253FB7A8-9162-40B5-B0E7-EAF4AEA7CE37}">
      <dsp:nvSpPr>
        <dsp:cNvPr id="0" name=""/>
        <dsp:cNvSpPr/>
      </dsp:nvSpPr>
      <dsp:spPr>
        <a:xfrm>
          <a:off x="5683630" y="161508"/>
          <a:ext cx="249100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(Pre-Production)</a:t>
          </a:r>
          <a:endParaRPr lang="en-GB" sz="1500" kern="1200" dirty="0"/>
        </a:p>
      </dsp:txBody>
      <dsp:txXfrm>
        <a:off x="5683630" y="161508"/>
        <a:ext cx="2491003" cy="432000"/>
      </dsp:txXfrm>
    </dsp:sp>
    <dsp:sp modelId="{2A95A936-C8E0-4880-909A-8F71C82C8FB6}">
      <dsp:nvSpPr>
        <dsp:cNvPr id="0" name=""/>
        <dsp:cNvSpPr/>
      </dsp:nvSpPr>
      <dsp:spPr>
        <a:xfrm>
          <a:off x="5683630" y="593508"/>
          <a:ext cx="2491003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Usually not needed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Just confirms no deployment issues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Who – Early access users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–This will use the production lake</a:t>
          </a:r>
          <a:endParaRPr lang="en-GB" sz="1500" kern="1200" dirty="0"/>
        </a:p>
      </dsp:txBody>
      <dsp:txXfrm>
        <a:off x="5683630" y="593508"/>
        <a:ext cx="2491003" cy="4107206"/>
      </dsp:txXfrm>
    </dsp:sp>
    <dsp:sp modelId="{725990CD-29F8-451D-A7E2-86E035CC4B7E}">
      <dsp:nvSpPr>
        <dsp:cNvPr id="0" name=""/>
        <dsp:cNvSpPr/>
      </dsp:nvSpPr>
      <dsp:spPr>
        <a:xfrm>
          <a:off x="8523373" y="161508"/>
          <a:ext cx="249100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Production</a:t>
          </a:r>
          <a:endParaRPr lang="en-GB" sz="1500" kern="1200" dirty="0"/>
        </a:p>
      </dsp:txBody>
      <dsp:txXfrm>
        <a:off x="8523373" y="161508"/>
        <a:ext cx="2491003" cy="432000"/>
      </dsp:txXfrm>
    </dsp:sp>
    <dsp:sp modelId="{E73D5656-CD1F-4B5C-8875-A7462B1C4323}">
      <dsp:nvSpPr>
        <dsp:cNvPr id="0" name=""/>
        <dsp:cNvSpPr/>
      </dsp:nvSpPr>
      <dsp:spPr>
        <a:xfrm>
          <a:off x="8523373" y="593508"/>
          <a:ext cx="2491003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End user environment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human admin ideally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Who – Everyone including analysts EXCEPT data scientists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– Production lake</a:t>
          </a:r>
          <a:endParaRPr lang="en-GB" sz="1500" kern="1200" dirty="0"/>
        </a:p>
      </dsp:txBody>
      <dsp:txXfrm>
        <a:off x="8523373" y="593508"/>
        <a:ext cx="2491003" cy="4107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7CB0E-9388-4F23-8F74-707EA945FD12}">
      <dsp:nvSpPr>
        <dsp:cNvPr id="0" name=""/>
        <dsp:cNvSpPr/>
      </dsp:nvSpPr>
      <dsp:spPr>
        <a:xfrm>
          <a:off x="0" y="36435"/>
          <a:ext cx="1101852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Experimental</a:t>
          </a:r>
          <a:endParaRPr lang="en-GB" sz="3200" kern="1200" dirty="0"/>
        </a:p>
      </dsp:txBody>
      <dsp:txXfrm>
        <a:off x="40209" y="76644"/>
        <a:ext cx="10938102" cy="743262"/>
      </dsp:txXfrm>
    </dsp:sp>
    <dsp:sp modelId="{CB77E4AE-D2BA-4505-BB91-D89DC60DB639}">
      <dsp:nvSpPr>
        <dsp:cNvPr id="0" name=""/>
        <dsp:cNvSpPr/>
      </dsp:nvSpPr>
      <dsp:spPr>
        <a:xfrm>
          <a:off x="0" y="860116"/>
          <a:ext cx="11018520" cy="377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83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For Data science</a:t>
          </a:r>
          <a:endParaRPr lang="en-GB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Not development</a:t>
          </a:r>
          <a:endParaRPr lang="en-GB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Experimentation</a:t>
          </a:r>
          <a:endParaRPr lang="en-GB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Less governance</a:t>
          </a:r>
          <a:endParaRPr lang="en-GB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Separated for performance reasons</a:t>
          </a:r>
          <a:endParaRPr lang="en-GB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Who – Data scientists</a:t>
          </a:r>
          <a:endParaRPr lang="en-GB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Data – Generally copied to another lake as needed</a:t>
          </a:r>
          <a:endParaRPr lang="en-GB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Removed as soon as possible</a:t>
          </a:r>
          <a:endParaRPr lang="en-GB" sz="2500" kern="1200" dirty="0"/>
        </a:p>
      </dsp:txBody>
      <dsp:txXfrm>
        <a:off x="0" y="860116"/>
        <a:ext cx="11018520" cy="377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4/22/2020 7:26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4/22/2020 6:22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4/22/2020 6:22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4/22/2020 6:22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25E4DB-85EC-4C86-9AA0-FC1BD5F812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72F22-3A6F-4A20-977A-AB974F4043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67169-3BFF-48F2-957F-8A78DE6695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9AA58-93DB-418F-B77A-2B50F65D3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317D9-DED5-46FF-B275-B2DB7FC09E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EDF8-EBF8-4AA4-8E64-D3F6B0D2E777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0C71-0A7F-42DC-B782-09B62B752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09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AF6C8-9288-48DE-B4F6-406A6BC83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F5F26-DA7E-41F9-A8C7-E54D886CB5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6397D-0B8D-4544-96B6-96A27AD569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B8AD8-E296-4E64-ADD0-A70C30EFB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9748C-4C27-42A4-84C7-E71721CA51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140C4-3D11-4A82-B15E-A7A83F0A9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C889-F635-4930-873D-0FDEC0474D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doesdemos/DataDevOps/blob/master/Data_Factory/ADFDevOps.m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CW5GXIEheP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794873"/>
            <a:ext cx="4167887" cy="738664"/>
          </a:xfrm>
        </p:spPr>
        <p:txBody>
          <a:bodyPr/>
          <a:lstStyle/>
          <a:p>
            <a:r>
              <a:rPr lang="en-US" dirty="0"/>
              <a:t>MAUG </a:t>
            </a:r>
            <a:r>
              <a:rPr lang="en-US" dirty="0" err="1"/>
              <a:t>DataOps</a:t>
            </a:r>
            <a:br>
              <a:rPr lang="en-US" dirty="0"/>
            </a:br>
            <a:r>
              <a:rPr lang="en-US" sz="1100" dirty="0"/>
              <a:t>22/04/2020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Dave Lusty</a:t>
            </a:r>
          </a:p>
        </p:txBody>
      </p:sp>
    </p:spTree>
    <p:extLst>
      <p:ext uri="{BB962C8B-B14F-4D97-AF65-F5344CB8AC3E}">
        <p14:creationId xmlns:p14="http://schemas.microsoft.com/office/powerpoint/2010/main" val="23366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B13496-66ED-48E0-9F38-34418F3F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3228"/>
            <a:ext cx="4942224" cy="51315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5919D0-3ABE-477F-A33E-5612522B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D07F3-8AF6-4690-8800-9FE215DA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56386"/>
          </a:xfrm>
        </p:spPr>
        <p:txBody>
          <a:bodyPr/>
          <a:lstStyle/>
          <a:p>
            <a:r>
              <a:rPr lang="en-US" dirty="0"/>
              <a:t>Work on features</a:t>
            </a:r>
          </a:p>
          <a:p>
            <a:r>
              <a:rPr lang="en-US" dirty="0"/>
              <a:t>Deploy to environment</a:t>
            </a:r>
          </a:p>
          <a:p>
            <a:r>
              <a:rPr lang="en-US" dirty="0"/>
              <a:t>Set up for testing</a:t>
            </a:r>
          </a:p>
          <a:p>
            <a:endParaRPr lang="en-US" dirty="0"/>
          </a:p>
          <a:p>
            <a:r>
              <a:rPr lang="en-US" sz="1600" dirty="0"/>
              <a:t>In case there’s not enough time…</a:t>
            </a:r>
          </a:p>
          <a:p>
            <a:r>
              <a:rPr lang="en-GB" sz="1600" dirty="0">
                <a:hlinkClick r:id="rId3"/>
              </a:rPr>
              <a:t>https://github.com/davedoesdemos/</a:t>
            </a:r>
            <a:br>
              <a:rPr lang="en-GB" sz="1600" dirty="0">
                <a:hlinkClick r:id="rId3"/>
              </a:rPr>
            </a:br>
            <a:r>
              <a:rPr lang="en-GB" sz="1600" dirty="0" err="1">
                <a:hlinkClick r:id="rId3"/>
              </a:rPr>
              <a:t>DataDevOps</a:t>
            </a:r>
            <a:r>
              <a:rPr lang="en-GB" sz="1600" dirty="0">
                <a:hlinkClick r:id="rId3"/>
              </a:rPr>
              <a:t>/blob/master/</a:t>
            </a:r>
            <a:r>
              <a:rPr lang="en-GB" sz="1600" dirty="0" err="1">
                <a:hlinkClick r:id="rId3"/>
              </a:rPr>
              <a:t>Data_Factory</a:t>
            </a:r>
            <a:r>
              <a:rPr lang="en-GB" sz="1600" dirty="0">
                <a:hlinkClick r:id="rId3"/>
              </a:rPr>
              <a:t>/</a:t>
            </a:r>
            <a:br>
              <a:rPr lang="en-GB" sz="1600" dirty="0">
                <a:hlinkClick r:id="rId3"/>
              </a:rPr>
            </a:br>
            <a:r>
              <a:rPr lang="en-GB" sz="1600" dirty="0">
                <a:hlinkClick r:id="rId3"/>
              </a:rPr>
              <a:t>ADFDevOps.md</a:t>
            </a:r>
            <a:r>
              <a:rPr lang="en-GB" sz="1600" dirty="0"/>
              <a:t> </a:t>
            </a:r>
          </a:p>
          <a:p>
            <a:r>
              <a:rPr lang="en-GB" sz="1600" u="sng" dirty="0">
                <a:hlinkClick r:id="rId4"/>
              </a:rPr>
              <a:t>https://youtu.be/CW5GXIEhePE</a:t>
            </a:r>
            <a:r>
              <a:rPr lang="en-GB" sz="1600" u="sng" dirty="0"/>
              <a:t> 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94162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2E0BAB9-9131-4626-9E3B-19BF8186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80" y="379854"/>
            <a:ext cx="1514981" cy="1554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842D83-5E16-4CA7-99E5-FF51CB8E2363}"/>
              </a:ext>
            </a:extLst>
          </p:cNvPr>
          <p:cNvSpPr txBox="1"/>
          <p:nvPr/>
        </p:nvSpPr>
        <p:spPr>
          <a:xfrm>
            <a:off x="6429339" y="3880145"/>
            <a:ext cx="4443573" cy="21852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Cloud Solution Architect (Data &amp; AI)</a:t>
            </a:r>
          </a:p>
          <a:p>
            <a:pPr algn="l"/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(formerly AD, Delphi, Desktop, Linux, UNIX, Citrix, Exchange, SQL Server, VMWare, Hyper-V, SAN, Networking, DevOps, AWS, C#)</a:t>
            </a:r>
          </a:p>
          <a:p>
            <a:pPr algn="l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aka.ms/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davedoesdemos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aka.ms/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demotube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Aka.ms/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datalakeinaday</a:t>
            </a:r>
            <a:endParaRPr lang="en-GB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EE9E6B1-3090-4F26-AF59-DB39B530E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8" y="2378757"/>
            <a:ext cx="5061854" cy="4099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655CAE-7E48-4E2F-BCD4-897DFFA06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271" y="0"/>
            <a:ext cx="7949729" cy="33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375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CBB-5A47-4768-8D82-D2BBF86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5E26-B54F-4829-ABC8-1523E72BE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 err="1"/>
              <a:t>DataOps</a:t>
            </a:r>
            <a:r>
              <a:rPr lang="en-US" dirty="0"/>
              <a:t> for modern data platforms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B04277-C4E9-4E12-B906-F2E2A5A92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959298"/>
              </p:ext>
            </p:extLst>
          </p:nvPr>
        </p:nvGraphicFramePr>
        <p:xfrm>
          <a:off x="586390" y="2329733"/>
          <a:ext cx="10828559" cy="371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7938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EBC5-FFEA-435B-8D26-23D6376B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80402-8BC4-4254-9FAA-A7593DEED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r>
              <a:rPr lang="en-US" dirty="0"/>
              <a:t>Different way of working</a:t>
            </a:r>
          </a:p>
          <a:p>
            <a:r>
              <a:rPr lang="en-US" dirty="0"/>
              <a:t>Building Things</a:t>
            </a:r>
          </a:p>
          <a:p>
            <a:r>
              <a:rPr lang="en-US" dirty="0"/>
              <a:t>Not just automation or scripting</a:t>
            </a:r>
            <a:endParaRPr lang="en-GB" dirty="0"/>
          </a:p>
          <a:p>
            <a:endParaRPr lang="en-US" dirty="0"/>
          </a:p>
          <a:p>
            <a:r>
              <a:rPr lang="en-US" dirty="0"/>
              <a:t>Consistency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No change control!</a:t>
            </a:r>
          </a:p>
        </p:txBody>
      </p:sp>
    </p:spTree>
    <p:extLst>
      <p:ext uri="{BB962C8B-B14F-4D97-AF65-F5344CB8AC3E}">
        <p14:creationId xmlns:p14="http://schemas.microsoft.com/office/powerpoint/2010/main" val="12063518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89C2FC-4AE7-4C78-86F0-E54D751CE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21834"/>
              </p:ext>
            </p:extLst>
          </p:nvPr>
        </p:nvGraphicFramePr>
        <p:xfrm>
          <a:off x="586390" y="1434370"/>
          <a:ext cx="11018520" cy="46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639C4C-6FF7-43F9-BB7C-3A1A4E49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3397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A7A9-09AB-4D90-A8A5-38C566F0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6D1D6E-8CB1-41BB-8FE3-C494A9DFD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689025"/>
              </p:ext>
            </p:extLst>
          </p:nvPr>
        </p:nvGraphicFramePr>
        <p:xfrm>
          <a:off x="586390" y="1434370"/>
          <a:ext cx="9726452" cy="46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0967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624EB0-9191-495B-9FE5-D45C4E36A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784849"/>
              </p:ext>
            </p:extLst>
          </p:nvPr>
        </p:nvGraphicFramePr>
        <p:xfrm>
          <a:off x="586390" y="1244379"/>
          <a:ext cx="11018520" cy="486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9DB149-2AE2-4874-890F-904A624B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642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624EB0-9191-495B-9FE5-D45C4E36A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038596"/>
              </p:ext>
            </p:extLst>
          </p:nvPr>
        </p:nvGraphicFramePr>
        <p:xfrm>
          <a:off x="586390" y="1434370"/>
          <a:ext cx="11018520" cy="46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9DB149-2AE2-4874-890F-904A624B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Environments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4798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D459-8275-4B79-892B-6940A502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Branching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FAE776-6E6B-4683-8FCA-CF9BCB099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595362"/>
            <a:ext cx="7600950" cy="4836040"/>
          </a:xfrm>
        </p:spPr>
      </p:pic>
    </p:spTree>
    <p:extLst>
      <p:ext uri="{BB962C8B-B14F-4D97-AF65-F5344CB8AC3E}">
        <p14:creationId xmlns:p14="http://schemas.microsoft.com/office/powerpoint/2010/main" val="286750698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Productivity_005.potx" id="{AA606812-F977-4A00-980C-EC807AB967DA}" vid="{D86BCC24-D797-4BAA-8B11-B4CE606927A1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Productivity_005.potx" id="{AA606812-F977-4A00-980C-EC807AB967DA}" vid="{2FC61A1C-A65B-4870-9B75-92091E3C1E2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30a2e83-186a-4a0f-ab27-bee8a8096ab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16-9_Illustration_2018_Productivity_005</Template>
  <TotalTime>244</TotalTime>
  <Words>548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MAUG DataOps 22/04/2020</vt:lpstr>
      <vt:lpstr>PowerPoint Presentation</vt:lpstr>
      <vt:lpstr>What?</vt:lpstr>
      <vt:lpstr>Why?</vt:lpstr>
      <vt:lpstr>Concepts</vt:lpstr>
      <vt:lpstr>Testing</vt:lpstr>
      <vt:lpstr>Environments</vt:lpstr>
      <vt:lpstr>Special Environments</vt:lpstr>
      <vt:lpstr>Code Branching</vt:lpstr>
      <vt:lpstr>Demo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14</cp:revision>
  <dcterms:created xsi:type="dcterms:W3CDTF">2020-04-22T08:12:06Z</dcterms:created>
  <dcterms:modified xsi:type="dcterms:W3CDTF">2020-04-22T18:27:15Z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