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3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5"/>
            <a:ext cx="7772400" cy="318347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20"/>
            <a:ext cx="6858000" cy="220768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BFD-3741-40E6-9CBB-1890310EBA3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6797-136F-4F6A-BAA6-277BEA81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BFD-3741-40E6-9CBB-1890310EBA3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6797-136F-4F6A-BAA6-277BEA81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2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0" y="486830"/>
            <a:ext cx="1971680" cy="77491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486830"/>
            <a:ext cx="5800730" cy="77491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BFD-3741-40E6-9CBB-1890310EBA3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6797-136F-4F6A-BAA6-277BEA81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BFD-3741-40E6-9CBB-1890310EBA3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6797-136F-4F6A-BAA6-277BEA81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2279655"/>
            <a:ext cx="78867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6119295"/>
            <a:ext cx="7886700" cy="20002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BFD-3741-40E6-9CBB-1890310EBA3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6797-136F-4F6A-BAA6-277BEA81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70"/>
            <a:ext cx="3886200" cy="5801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70"/>
            <a:ext cx="3886200" cy="5801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BFD-3741-40E6-9CBB-1890310EBA3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6797-136F-4F6A-BAA6-277BEA81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86840"/>
            <a:ext cx="7886700" cy="17674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0" y="2241555"/>
            <a:ext cx="386834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0" y="3340100"/>
            <a:ext cx="3868340" cy="4912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2241555"/>
            <a:ext cx="388739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3340100"/>
            <a:ext cx="3887390" cy="4912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BFD-3741-40E6-9CBB-1890310EBA3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6797-136F-4F6A-BAA6-277BEA81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BFD-3741-40E6-9CBB-1890310EBA3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6797-136F-4F6A-BAA6-277BEA81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BFD-3741-40E6-9CBB-1890310EBA3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6797-136F-4F6A-BAA6-277BEA81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609600"/>
            <a:ext cx="2949180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5" y="1316575"/>
            <a:ext cx="4629150" cy="64981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743200"/>
            <a:ext cx="2949180" cy="50821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BFD-3741-40E6-9CBB-1890310EBA3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6797-136F-4F6A-BAA6-277BEA81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1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609600"/>
            <a:ext cx="2949180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5" y="1316575"/>
            <a:ext cx="4629150" cy="649817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743200"/>
            <a:ext cx="2949180" cy="50821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BFD-3741-40E6-9CBB-1890310EBA3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6797-136F-4F6A-BAA6-277BEA81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6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40"/>
            <a:ext cx="7886700" cy="1767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70"/>
            <a:ext cx="7886700" cy="580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45"/>
            <a:ext cx="2057400" cy="486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2ABFD-3741-40E6-9CBB-1890310EBA3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45"/>
            <a:ext cx="3086100" cy="486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45"/>
            <a:ext cx="2057400" cy="486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16797-136F-4F6A-BAA6-277BEA81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6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3" y="4364967"/>
            <a:ext cx="3147383" cy="3147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634" y="151592"/>
            <a:ext cx="2260600" cy="2260600"/>
          </a:xfrm>
          <a:prstGeom prst="rect">
            <a:avLst/>
          </a:prstGeom>
          <a:effectLst>
            <a:glow rad="444500">
              <a:schemeClr val="bg1">
                <a:alpha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9" y="3298975"/>
            <a:ext cx="1065992" cy="10659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9939" y="8224399"/>
            <a:ext cx="5324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entury Gothic" panose="020B0502020202020204" pitchFamily="34" charset="0"/>
              </a:rPr>
              <a:t>Saturday, 26</a:t>
            </a:r>
            <a:r>
              <a:rPr lang="en-US" sz="4000" baseline="30000" dirty="0" smtClean="0">
                <a:latin typeface="Century Gothic" panose="020B0502020202020204" pitchFamily="34" charset="0"/>
              </a:rPr>
              <a:t>th</a:t>
            </a:r>
            <a:r>
              <a:rPr lang="en-US" sz="4000" dirty="0" smtClean="0">
                <a:latin typeface="Century Gothic" panose="020B0502020202020204" pitchFamily="34" charset="0"/>
              </a:rPr>
              <a:t> Nov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5931" y="7617688"/>
            <a:ext cx="3709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KTMJS Meetup #7</a:t>
            </a:r>
            <a:endParaRPr lang="en-U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Parewa Labs</dc:creator>
  <cp:lastModifiedBy>Parewa Labs</cp:lastModifiedBy>
  <cp:revision>1</cp:revision>
  <dcterms:created xsi:type="dcterms:W3CDTF">2016-11-21T12:24:30Z</dcterms:created>
  <dcterms:modified xsi:type="dcterms:W3CDTF">2016-11-21T12:30:39Z</dcterms:modified>
</cp:coreProperties>
</file>