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82" r:id="rId3"/>
    <p:sldId id="258" r:id="rId4"/>
    <p:sldId id="259" r:id="rId5"/>
    <p:sldId id="260" r:id="rId6"/>
    <p:sldId id="262" r:id="rId7"/>
    <p:sldId id="283" r:id="rId8"/>
    <p:sldId id="284" r:id="rId9"/>
    <p:sldId id="285" r:id="rId10"/>
    <p:sldId id="286" r:id="rId11"/>
    <p:sldId id="261" r:id="rId12"/>
    <p:sldId id="263" r:id="rId13"/>
    <p:sldId id="264" r:id="rId14"/>
    <p:sldId id="267" r:id="rId15"/>
    <p:sldId id="280" r:id="rId16"/>
    <p:sldId id="269" r:id="rId17"/>
    <p:sldId id="270" r:id="rId18"/>
    <p:sldId id="271" r:id="rId19"/>
    <p:sldId id="277" r:id="rId20"/>
    <p:sldId id="272" r:id="rId21"/>
    <p:sldId id="274" r:id="rId22"/>
    <p:sldId id="273" r:id="rId23"/>
    <p:sldId id="266" r:id="rId24"/>
    <p:sldId id="265" r:id="rId25"/>
    <p:sldId id="268" r:id="rId26"/>
    <p:sldId id="275" r:id="rId27"/>
    <p:sldId id="276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4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5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6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0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4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6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llacies_of_distributed_compu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ervices.io/patterns/apigatewa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fabric/service-fabric-overview" TargetMode="External"/><Relationship Id="rId2" Type="http://schemas.openxmlformats.org/officeDocument/2006/relationships/hyperlink" Target="https://azure.microsoft.com/en-us/resources/videos/index/?services=service-fabri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ervice-fabric/service-fabric-technical-overview" TargetMode="External"/><Relationship Id="rId4" Type="http://schemas.openxmlformats.org/officeDocument/2006/relationships/hyperlink" Target="https://martinfowler.com/articles/microservice-trade-off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Microservices: </a:t>
            </a:r>
            <a:r>
              <a:rPr lang="nb-NO" dirty="0" err="1"/>
              <a:t>Why</a:t>
            </a:r>
            <a:r>
              <a:rPr lang="nb-NO" dirty="0"/>
              <a:t> &amp; How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Sondre Bjellås</a:t>
            </a:r>
          </a:p>
          <a:p>
            <a:r>
              <a:rPr lang="nb-NO" dirty="0"/>
              <a:t>Effera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5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of distributed computing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network is reliable.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Latency is zero.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Bandwidth is infinite.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network is secure.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Topology doesn't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one administrator.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network is homogeneous.</a:t>
            </a:r>
          </a:p>
        </p:txBody>
      </p:sp>
      <p:sp>
        <p:nvSpPr>
          <p:cNvPr id="4" name="TekstSylinder 3"/>
          <p:cNvSpPr txBox="1"/>
          <p:nvPr/>
        </p:nvSpPr>
        <p:spPr>
          <a:xfrm>
            <a:off x="7216347" y="6510528"/>
            <a:ext cx="4905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2"/>
              </a:rPr>
              <a:t>https://en.wikipedia.org/wiki/Fallacies_of_distributed_computing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022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HOW: Good practices &amp;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Implement Correlation ID and Message/Event ID</a:t>
            </a:r>
          </a:p>
          <a:p>
            <a:r>
              <a:rPr lang="nb-NO" dirty="0"/>
              <a:t>Use global unique identifier for all entities</a:t>
            </a:r>
          </a:p>
          <a:p>
            <a:r>
              <a:rPr lang="nb-NO" dirty="0"/>
              <a:t>API Gateway</a:t>
            </a:r>
          </a:p>
          <a:p>
            <a:pPr lvl="1"/>
            <a:r>
              <a:rPr lang="nb-NO" dirty="0">
                <a:hlinkClick r:id="rId2"/>
              </a:rPr>
              <a:t>http://microservices.io/patterns/apigateway.html</a:t>
            </a:r>
            <a:endParaRPr lang="nb-NO" dirty="0"/>
          </a:p>
          <a:p>
            <a:r>
              <a:rPr lang="nb-NO" dirty="0"/>
              <a:t>Mediator?</a:t>
            </a:r>
          </a:p>
          <a:p>
            <a:r>
              <a:rPr lang="nb-NO" dirty="0" err="1"/>
              <a:t>Retry</a:t>
            </a:r>
            <a:r>
              <a:rPr lang="nb-NO" dirty="0"/>
              <a:t> Logic (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crossing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 </a:t>
            </a:r>
            <a:r>
              <a:rPr lang="nb-NO" dirty="0" err="1"/>
              <a:t>boundaries</a:t>
            </a:r>
            <a:r>
              <a:rPr lang="nb-NO" dirty="0"/>
              <a:t>)</a:t>
            </a:r>
          </a:p>
          <a:p>
            <a:pPr lvl="1"/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HOW: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Service API and message/data schemas must be handled with care</a:t>
            </a:r>
            <a:r>
              <a:rPr lang="en-US" dirty="0"/>
              <a:t>.</a:t>
            </a:r>
          </a:p>
          <a:p>
            <a:r>
              <a:rPr lang="nb-NO" dirty="0"/>
              <a:t>Breaking changes must often be deployed in 2 stages</a:t>
            </a:r>
          </a:p>
          <a:p>
            <a:pPr lvl="1"/>
            <a:r>
              <a:rPr lang="nb-NO" dirty="0"/>
              <a:t>Release with duplicate data and migrate</a:t>
            </a:r>
          </a:p>
          <a:p>
            <a:pPr lvl="1"/>
            <a:r>
              <a:rPr lang="nb-NO" dirty="0"/>
              <a:t>Release with removal of old data</a:t>
            </a:r>
          </a:p>
        </p:txBody>
      </p:sp>
    </p:spTree>
    <p:extLst>
      <p:ext uri="{BB962C8B-B14F-4D97-AF65-F5344CB8AC3E}">
        <p14:creationId xmlns:p14="http://schemas.microsoft.com/office/powerpoint/2010/main" val="295190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Service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Used for mission-critical cloud services by Microsoft since 2010.</a:t>
            </a:r>
          </a:p>
          <a:p>
            <a:r>
              <a:rPr lang="nb-NO" dirty="0"/>
              <a:t>Foundational technology that runs Azure core infrastructure, powering Skype for Business, InTune, Azure Event Hubs, Azure Data Factory, Azure DocumentDB, Azure SQL Database and Cortana.</a:t>
            </a:r>
          </a:p>
          <a:p>
            <a:r>
              <a:rPr lang="nb-NO" dirty="0"/>
              <a:t>Infrastructure-agnostic, runs on-premises, on Azure and other clouds.</a:t>
            </a:r>
          </a:p>
          <a:p>
            <a:r>
              <a:rPr lang="nb-NO" dirty="0"/>
              <a:t>Platform-agnostic, runs on Windows &amp; Linux, can host any .exe and language (.NET, .NET Core, Node.js, Java, ++).</a:t>
            </a:r>
            <a:endParaRPr lang="en-US" dirty="0"/>
          </a:p>
        </p:txBody>
      </p:sp>
      <p:pic>
        <p:nvPicPr>
          <p:cNvPr id="1026" name="Picture 2" descr="https://azure.microsoft.com/svghandler/service-fabric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966" y="721875"/>
            <a:ext cx="2787697" cy="14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1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tnetchris.files.wordpress.com/2015/04/azure-service-fabr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5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brentdacodemonkey.files.wordpress.com/2015/10/svcfabapp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69" y="1728491"/>
            <a:ext cx="8251958" cy="32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24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Default communication channel is remoting, high performance and binary serialization</a:t>
            </a:r>
          </a:p>
          <a:p>
            <a:r>
              <a:rPr lang="nb-NO" dirty="0"/>
              <a:t>Only supported on .NET Framework, no .NET Core support</a:t>
            </a:r>
          </a:p>
          <a:p>
            <a:r>
              <a:rPr lang="nb-NO" dirty="0"/>
              <a:t>Service interfaces must expose known types, no generics or interfaces for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Reliable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Collections – Single-machine, Single-threaded.</a:t>
            </a:r>
          </a:p>
          <a:p>
            <a:r>
              <a:rPr lang="nb-NO" dirty="0"/>
              <a:t>Concurrent Collections – Single-machine, multi-threaded.</a:t>
            </a:r>
          </a:p>
          <a:p>
            <a:r>
              <a:rPr lang="nb-NO" dirty="0"/>
              <a:t>Reliable Collections – Multi-machine, replicated, persistence, async, transactional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9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Stateless &amp; stateful (service &amp; actor)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Services can be either stateless or stateful</a:t>
            </a:r>
          </a:p>
          <a:p>
            <a:r>
              <a:rPr lang="nb-NO" dirty="0"/>
              <a:t>Services can be either a service or an actor</a:t>
            </a:r>
          </a:p>
          <a:p>
            <a:r>
              <a:rPr lang="nb-NO" dirty="0"/>
              <a:t>Services can be partitioned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6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Partitioning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Very</a:t>
            </a:r>
            <a:r>
              <a:rPr lang="nb-NO" dirty="0"/>
              <a:t> hard to </a:t>
            </a:r>
            <a:r>
              <a:rPr lang="nb-NO" dirty="0" err="1"/>
              <a:t>get</a:t>
            </a:r>
            <a:r>
              <a:rPr lang="nb-NO" dirty="0"/>
              <a:t> right. </a:t>
            </a:r>
            <a:r>
              <a:rPr lang="nb-NO" dirty="0" err="1"/>
              <a:t>Use</a:t>
            </a:r>
            <a:r>
              <a:rPr lang="nb-NO" dirty="0"/>
              <a:t> time and </a:t>
            </a:r>
            <a:r>
              <a:rPr lang="nb-NO" dirty="0" err="1"/>
              <a:t>effort</a:t>
            </a:r>
            <a:r>
              <a:rPr lang="nb-NO" dirty="0"/>
              <a:t> to </a:t>
            </a:r>
            <a:r>
              <a:rPr lang="nb-NO" dirty="0" err="1"/>
              <a:t>investigate</a:t>
            </a:r>
            <a:r>
              <a:rPr lang="nb-NO" dirty="0"/>
              <a:t>, test and </a:t>
            </a:r>
            <a:r>
              <a:rPr lang="nb-NO" dirty="0" err="1"/>
              <a:t>verify</a:t>
            </a:r>
            <a:r>
              <a:rPr lang="nb-NO" dirty="0"/>
              <a:t>.</a:t>
            </a:r>
          </a:p>
          <a:p>
            <a:r>
              <a:rPr lang="nb-NO" dirty="0"/>
              <a:t>How do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plan for </a:t>
            </a:r>
            <a:r>
              <a:rPr lang="nb-NO" dirty="0" err="1"/>
              <a:t>unknown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 </a:t>
            </a:r>
            <a:r>
              <a:rPr lang="nb-NO" dirty="0" err="1"/>
              <a:t>storage</a:t>
            </a:r>
            <a:r>
              <a:rPr lang="nb-NO" dirty="0"/>
              <a:t> and </a:t>
            </a:r>
            <a:r>
              <a:rPr lang="nb-NO" dirty="0" err="1"/>
              <a:t>usage</a:t>
            </a:r>
            <a:r>
              <a:rPr lang="nb-NO" dirty="0"/>
              <a:t> </a:t>
            </a:r>
            <a:r>
              <a:rPr lang="nb-NO" dirty="0" err="1"/>
              <a:t>demands</a:t>
            </a:r>
            <a:r>
              <a:rPr lang="nb-NO" dirty="0"/>
              <a:t>?</a:t>
            </a:r>
          </a:p>
          <a:p>
            <a:r>
              <a:rPr lang="nb-NO" dirty="0"/>
              <a:t>Plan for immediate </a:t>
            </a:r>
            <a:r>
              <a:rPr lang="nb-NO" dirty="0" err="1"/>
              <a:t>future</a:t>
            </a:r>
            <a:r>
              <a:rPr lang="nb-NO" dirty="0"/>
              <a:t>, plan for </a:t>
            </a:r>
            <a:r>
              <a:rPr lang="nb-NO" dirty="0" err="1"/>
              <a:t>migration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long</a:t>
            </a:r>
            <a:r>
              <a:rPr lang="nb-NO" dirty="0"/>
              <a:t>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8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0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Partitioned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SingletonPartition</a:t>
            </a:r>
            <a:r>
              <a:rPr lang="en-US" dirty="0"/>
              <a:t> – Single or multiple instances, with replicas</a:t>
            </a:r>
          </a:p>
          <a:p>
            <a:r>
              <a:rPr lang="nb-NO" dirty="0"/>
              <a:t>P</a:t>
            </a:r>
            <a:r>
              <a:rPr lang="en-US" dirty="0" err="1"/>
              <a:t>artitioned</a:t>
            </a:r>
            <a:r>
              <a:rPr lang="en-US" dirty="0"/>
              <a:t> – Can be number or string based partitions.</a:t>
            </a:r>
          </a:p>
          <a:p>
            <a:r>
              <a:rPr lang="nb-NO" dirty="0"/>
              <a:t>C</a:t>
            </a:r>
            <a:r>
              <a:rPr lang="en-US" dirty="0" err="1"/>
              <a:t>onsider</a:t>
            </a:r>
            <a:r>
              <a:rPr lang="en-US" dirty="0"/>
              <a:t> </a:t>
            </a:r>
            <a:r>
              <a:rPr lang="en-US" dirty="0" err="1"/>
              <a:t>MurmurHash</a:t>
            </a:r>
            <a:r>
              <a:rPr lang="en-US" dirty="0"/>
              <a:t> for </a:t>
            </a:r>
            <a:r>
              <a:rPr lang="en-US" dirty="0" err="1"/>
              <a:t>sharding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098" name="Picture 2" descr="Range partiti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096" y="4181110"/>
            <a:ext cx="5284789" cy="22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imple part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41832"/>
            <a:ext cx="3960692" cy="247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18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Not so dynamic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When using &lt;DefaultServices&gt; you are limited on configuration changes.</a:t>
            </a:r>
          </a:p>
          <a:p>
            <a:pPr lvl="1"/>
            <a:r>
              <a:rPr lang="nb-NO" dirty="0"/>
              <a:t>Can use PowerShell to change a lot of settings at runtime.</a:t>
            </a:r>
          </a:p>
          <a:p>
            <a:pPr lvl="1"/>
            <a:r>
              <a:rPr lang="nb-NO" dirty="0"/>
              <a:t>Use variables to change default services during deployment (e.g. </a:t>
            </a:r>
            <a:r>
              <a:rPr lang="en-US" dirty="0"/>
              <a:t>&lt;</a:t>
            </a:r>
            <a:r>
              <a:rPr lang="en-US" dirty="0" err="1"/>
              <a:t>PlacementConstraints</a:t>
            </a:r>
            <a:r>
              <a:rPr lang="en-US" dirty="0"/>
              <a:t>&gt;)</a:t>
            </a:r>
          </a:p>
          <a:p>
            <a:r>
              <a:rPr lang="nb-NO" dirty="0"/>
              <a:t>Partition configuration on partitioned services cannot be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65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Why &amp;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Why: Because it gives you extreme power and scalability</a:t>
            </a:r>
          </a:p>
          <a:p>
            <a:r>
              <a:rPr lang="nb-NO" dirty="0"/>
              <a:t>How: Use any microservice platform and write code as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videos: </a:t>
            </a:r>
          </a:p>
          <a:p>
            <a:pPr lvl="1"/>
            <a:r>
              <a:rPr lang="nb-NO" dirty="0">
                <a:hlinkClick r:id="rId2"/>
              </a:rPr>
              <a:t>https://azure.microsoft.com/en-us/resources/videos/index/?services=service-fabric</a:t>
            </a:r>
            <a:endParaRPr lang="nb-NO" dirty="0"/>
          </a:p>
          <a:p>
            <a:r>
              <a:rPr lang="nb-NO" dirty="0"/>
              <a:t>Overview of Azure Service Fabric:</a:t>
            </a:r>
          </a:p>
          <a:p>
            <a:pPr lvl="1"/>
            <a:r>
              <a:rPr lang="nb-NO" dirty="0">
                <a:hlinkClick r:id="rId3"/>
              </a:rPr>
              <a:t>https://docs.microsoft.com/en-us/azure/service-fabric/service-fabric-overview</a:t>
            </a:r>
            <a:endParaRPr lang="nb-NO" dirty="0"/>
          </a:p>
          <a:p>
            <a:r>
              <a:rPr lang="nb-NO" dirty="0"/>
              <a:t>Microservice Trade-Offs</a:t>
            </a:r>
          </a:p>
          <a:p>
            <a:pPr lvl="1"/>
            <a:r>
              <a:rPr lang="nb-NO" dirty="0">
                <a:hlinkClick r:id="rId4"/>
              </a:rPr>
              <a:t>https://martinfowler.com/articles/microservice-trade-offs.html</a:t>
            </a:r>
            <a:endParaRPr lang="nb-NO" dirty="0"/>
          </a:p>
          <a:p>
            <a:r>
              <a:rPr lang="en-US" dirty="0"/>
              <a:t>Service Fabric terminology overview</a:t>
            </a:r>
          </a:p>
          <a:p>
            <a:pPr lvl="1"/>
            <a:r>
              <a:rPr lang="nb-NO" dirty="0">
                <a:hlinkClick r:id="rId5"/>
              </a:rPr>
              <a:t>https://docs.microsoft.com/en-us/azure/service-fabric/service-fabric-technical-overview</a:t>
            </a:r>
            <a:endParaRPr lang="nb-NO" dirty="0"/>
          </a:p>
          <a:p>
            <a:pPr lvl="1"/>
            <a:endParaRPr lang="nb-NO" dirty="0"/>
          </a:p>
          <a:p>
            <a:endParaRPr lang="nb-NO" dirty="0"/>
          </a:p>
          <a:p>
            <a:pPr lvl="1"/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88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k 3" descr="Hjel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4848" y="2294724"/>
            <a:ext cx="3463901" cy="3463901"/>
          </a:xfrm>
          <a:prstGeom prst="rect">
            <a:avLst/>
          </a:prstGeom>
        </p:spPr>
      </p:pic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Sondre Bjellås</a:t>
            </a:r>
          </a:p>
          <a:p>
            <a:r>
              <a:rPr lang="nb-NO" dirty="0"/>
              <a:t>sb@effera.no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4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ication using stateless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566738"/>
            <a:ext cx="97155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80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pplication using stateless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581025"/>
            <a:ext cx="942022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50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s.microsoft.com/en-us/azure/service-fabric/media/service-fabric-concepts-partitioning/sfxparti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3"/>
            <a:ext cx="1219200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53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zure Load Balancer and Service Fabric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909638"/>
            <a:ext cx="76104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0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Why Not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Don’t do Microservices because it’s «hot».</a:t>
            </a:r>
          </a:p>
          <a:p>
            <a:r>
              <a:rPr lang="nb-NO" dirty="0"/>
              <a:t>Don’t do Microservices if you don’t have the skills (or time to aquire them).</a:t>
            </a:r>
          </a:p>
          <a:p>
            <a:r>
              <a:rPr lang="nb-NO" dirty="0"/>
              <a:t>Don’t do Microservices if you don’t need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is it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Distributed systems is much harder to develop and maintain.</a:t>
            </a:r>
          </a:p>
          <a:p>
            <a:r>
              <a:rPr lang="nb-NO" dirty="0"/>
              <a:t>Eventual consistenty of data.</a:t>
            </a:r>
          </a:p>
          <a:p>
            <a:r>
              <a:rPr lang="nb-NO" dirty="0"/>
              <a:t>Operational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1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Why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Strong boundries between your modules.</a:t>
            </a:r>
          </a:p>
          <a:p>
            <a:r>
              <a:rPr lang="nb-NO" dirty="0"/>
              <a:t>Independent deployment and development.</a:t>
            </a:r>
          </a:p>
          <a:p>
            <a:r>
              <a:rPr lang="nb-NO" dirty="0"/>
              <a:t>Technology diversity.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: Zero downtime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With Microservices it is possible to have zero downtime, even with continuous upgrades of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0490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How?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not to do microservices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 not roll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.</a:t>
            </a:r>
          </a:p>
          <a:p>
            <a:r>
              <a:rPr lang="nb-NO" dirty="0"/>
              <a:t>Do not make </a:t>
            </a:r>
            <a:r>
              <a:rPr lang="nb-NO" dirty="0" err="1"/>
              <a:t>nano</a:t>
            </a:r>
            <a:r>
              <a:rPr lang="nb-NO" dirty="0"/>
              <a:t>-services (</a:t>
            </a:r>
            <a:r>
              <a:rPr lang="nb-NO" dirty="0" err="1"/>
              <a:t>why</a:t>
            </a:r>
            <a:r>
              <a:rPr lang="nb-NO" dirty="0"/>
              <a:t> not?).</a:t>
            </a:r>
          </a:p>
          <a:p>
            <a:r>
              <a:rPr lang="nb-NO" dirty="0"/>
              <a:t>Do </a:t>
            </a:r>
            <a:r>
              <a:rPr lang="nb-NO" dirty="0" err="1"/>
              <a:t>expect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and </a:t>
            </a:r>
            <a:r>
              <a:rPr lang="nb-NO" dirty="0" err="1"/>
              <a:t>complexity</a:t>
            </a:r>
            <a:r>
              <a:rPr lang="nb-NO" dirty="0"/>
              <a:t> </a:t>
            </a:r>
            <a:r>
              <a:rPr lang="nb-NO" dirty="0" err="1"/>
              <a:t>you’ve</a:t>
            </a:r>
            <a:r>
              <a:rPr lang="nb-NO" dirty="0"/>
              <a:t> never </a:t>
            </a:r>
            <a:r>
              <a:rPr lang="nb-NO" dirty="0" err="1"/>
              <a:t>faced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(like </a:t>
            </a:r>
            <a:r>
              <a:rPr lang="nb-NO" dirty="0" err="1"/>
              <a:t>what</a:t>
            </a:r>
            <a:r>
              <a:rPr lang="nb-NO" dirty="0"/>
              <a:t>?).</a:t>
            </a:r>
          </a:p>
        </p:txBody>
      </p:sp>
    </p:spTree>
    <p:extLst>
      <p:ext uri="{BB962C8B-B14F-4D97-AF65-F5344CB8AC3E}">
        <p14:creationId xmlns:p14="http://schemas.microsoft.com/office/powerpoint/2010/main" val="216639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to do microservices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Investigate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options</a:t>
            </a:r>
            <a:r>
              <a:rPr lang="nb-NO" dirty="0"/>
              <a:t> and </a:t>
            </a:r>
            <a:r>
              <a:rPr lang="nb-NO" dirty="0" err="1"/>
              <a:t>try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it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.</a:t>
            </a:r>
          </a:p>
          <a:p>
            <a:r>
              <a:rPr lang="nb-NO" dirty="0"/>
              <a:t>Just </a:t>
            </a:r>
            <a:r>
              <a:rPr lang="nb-NO" dirty="0" err="1"/>
              <a:t>because</a:t>
            </a:r>
            <a:r>
              <a:rPr lang="nb-NO" dirty="0"/>
              <a:t> it is a microservice </a:t>
            </a:r>
            <a:r>
              <a:rPr lang="nb-NO" dirty="0" err="1"/>
              <a:t>platform</a:t>
            </a:r>
            <a:r>
              <a:rPr lang="nb-NO" dirty="0"/>
              <a:t>, </a:t>
            </a:r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remotely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00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</TotalTime>
  <Words>730</Words>
  <Application>Microsoft Office PowerPoint</Application>
  <PresentationFormat>Widescreen</PresentationFormat>
  <Paragraphs>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Tw Cen MT</vt:lpstr>
      <vt:lpstr>Tw Cen MT Condensed</vt:lpstr>
      <vt:lpstr>Wingdings 3</vt:lpstr>
      <vt:lpstr>Integral</vt:lpstr>
      <vt:lpstr>Microservices: Why &amp; How</vt:lpstr>
      <vt:lpstr>Why?</vt:lpstr>
      <vt:lpstr>Why Not Microservices?</vt:lpstr>
      <vt:lpstr>Why is it hard?</vt:lpstr>
      <vt:lpstr>Why microservices?</vt:lpstr>
      <vt:lpstr>Why: Zero downtime</vt:lpstr>
      <vt:lpstr>How?</vt:lpstr>
      <vt:lpstr>How not to do microservices</vt:lpstr>
      <vt:lpstr>How to do microservices</vt:lpstr>
      <vt:lpstr>Fallacies of distributed computing</vt:lpstr>
      <vt:lpstr>HOW: Good practices &amp; patterns</vt:lpstr>
      <vt:lpstr>HOW: Upgrades</vt:lpstr>
      <vt:lpstr>Azure Service fabric</vt:lpstr>
      <vt:lpstr>PowerPoint Presentation</vt:lpstr>
      <vt:lpstr>PowerPoint Presentation</vt:lpstr>
      <vt:lpstr>Communication</vt:lpstr>
      <vt:lpstr>Reliable collections</vt:lpstr>
      <vt:lpstr>Stateless &amp; stateful (service &amp; actor)</vt:lpstr>
      <vt:lpstr>Partitioning</vt:lpstr>
      <vt:lpstr>Partitioned services</vt:lpstr>
      <vt:lpstr>Not so dynamic configuration</vt:lpstr>
      <vt:lpstr>Why &amp; how?</vt:lpstr>
      <vt:lpstr>Resources</vt:lpstr>
      <vt:lpstr>Questions?</vt:lpstr>
      <vt:lpstr>Thank you!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Sondre Bjellås</dc:creator>
  <cp:lastModifiedBy>Sondre Bjellås</cp:lastModifiedBy>
  <cp:revision>10</cp:revision>
  <dcterms:created xsi:type="dcterms:W3CDTF">2017-01-16T13:28:08Z</dcterms:created>
  <dcterms:modified xsi:type="dcterms:W3CDTF">2017-01-17T10:51:27Z</dcterms:modified>
</cp:coreProperties>
</file>