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AE"/>
    <a:srgbClr val="FF9F9F"/>
    <a:srgbClr val="FF4F4F"/>
    <a:srgbClr val="F6A4A2"/>
    <a:srgbClr val="009900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-29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30EA51-CFA1-E38E-D6BE-1E4046DB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257B9AA-A98E-D33F-8693-B6CF27914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ACB390-8371-4A0A-FAED-AA890DC5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5124B-9C87-B787-7AF2-318BACDC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B4611D-90F7-0D6E-FB97-DCE742E0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43911B-E949-8E8B-35D5-C85BAED6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6B2BD0-CABE-18E6-3458-93242CD0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48D14-A003-3504-D315-A0A3AA3A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8B188F-552C-E4B6-4E34-67A314BF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3EE83D-55DC-81E8-AAA7-FFD3FC2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73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3111D42-158E-E6A1-E04F-A537DD943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7AF24CB-28E0-BE11-D0D8-CAD5BA9A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144033-1D59-93F2-28BE-EA978D93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4E9658-028A-1E7D-1240-7E6C8EE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84F137-C7C1-C1D9-34E3-C7D61AC5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1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A76F51-F09B-DF98-DD65-5404D152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F86F93-0466-31DF-AE60-00045D76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CB1F45-8A2D-5E6D-67FD-29055A67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C20CFF-C938-738B-5592-CE95AE82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0E8614-1671-423D-4E22-712BF6A4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2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B61B4C-D7F1-CE05-2A77-B002F0BC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C237ED5-3743-5CC4-AB52-055C88BE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B963B5-504F-4A24-FAA9-E7C51400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408AC8-B18C-A74F-1DF6-2DA411C8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5FA95A-82FA-0F81-AFD8-F0AFCF12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78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51F808-BAFC-BC45-F15A-4CFB390F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C80E6E-230A-FAC1-7F3F-96098E130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6CEB044-32D5-75FF-BA94-947EDDB52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DEC83F0-358B-0438-B19D-55B177A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72A8E4-1F6A-F724-9F8A-D13346FC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10B5B4-22EE-88A6-24A1-FF5EE0FE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023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BF25D6-FC0B-D460-5F33-B70C0E2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F618B2-5C9C-D859-07ED-5E3BAD9B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99A07C-56DA-8B12-0860-3831E310D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31A9DFA-8B2F-704F-63AC-6A4D52702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81EB970-D2AB-210C-74B7-1FB45020A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923C2B8-14F8-2FD0-E6E7-F481FAC6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B2B5CA-6D58-ACC7-2542-7C5B535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EF8B9D-DEA7-C0C3-DC5A-E6B3960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9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62F8DC-50AE-CCCC-7283-679B2BCD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A790015-2DB2-89CE-7269-7058E438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7DB358-4E39-F3E0-CA9D-4896274E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A4D06D-9D49-D842-F61D-46506035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52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E805132-AEFD-6C30-FC47-D92227B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81D191-C74C-F507-FE15-98207080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34B915-2FB9-A914-C5D3-F232A07C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3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60C1B0-5DC8-F82A-54AA-4A5335AA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10ED7-6879-D2A3-2189-C5758DEE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4CF788-CCB2-DB89-83CE-D1C55A8F9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2EE60D-3DD2-9561-3DCA-99688CE1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548700-3BDB-C1E6-F5B9-1BD38272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C05A380-7044-3D61-6E02-CC0666C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8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29960B-7FDA-B6AE-5B17-9D08CAE0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ADDED7B-AD0F-981F-E7EA-894AB67D5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F3291F1-03D2-B1DA-BB92-E970C3D4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D48DFD-5378-ECCB-8586-EE93D359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497BCF-981F-9C14-4C78-B1D13831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43B633-000D-FCC5-A8DA-2C3A039D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04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9EF7E9-5424-28E5-AD46-22776EFD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91BD03-1563-4FA2-6BC6-EDB0B23A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8E6F03-A32F-306B-BB60-73FFC405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F7C8-E886-4F70-96F6-EEF8993F7E2A}" type="datetimeFigureOut">
              <a:rPr lang="he-IL" smtClean="0"/>
              <a:t>ו'/אייר/תשפ"ב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A3D226-A6F7-E940-6384-0069A13B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D89BFC-293D-A611-3173-A9658117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03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6BDF4EBB-1E26-D8A2-2BFA-DE1C996791EB}"/>
              </a:ext>
            </a:extLst>
          </p:cNvPr>
          <p:cNvGrpSpPr/>
          <p:nvPr/>
        </p:nvGrpSpPr>
        <p:grpSpPr>
          <a:xfrm>
            <a:off x="2286000" y="834768"/>
            <a:ext cx="7620000" cy="5076825"/>
            <a:chOff x="2286000" y="834768"/>
            <a:chExt cx="7620000" cy="5076825"/>
          </a:xfrm>
        </p:grpSpPr>
        <p:pic>
          <p:nvPicPr>
            <p:cNvPr id="35" name="תמונה 34">
              <a:extLst>
                <a:ext uri="{FF2B5EF4-FFF2-40B4-BE49-F238E27FC236}">
                  <a16:creationId xmlns:a16="http://schemas.microsoft.com/office/drawing/2014/main" id="{F01FE0F1-8DB8-9048-1EBE-8EF399BD6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4F4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834768"/>
              <a:ext cx="7620000" cy="5076825"/>
            </a:xfrm>
            <a:prstGeom prst="rect">
              <a:avLst/>
            </a:prstGeom>
          </p:spPr>
        </p:pic>
        <p:grpSp>
          <p:nvGrpSpPr>
            <p:cNvPr id="33" name="קבוצה 32">
              <a:extLst>
                <a:ext uri="{FF2B5EF4-FFF2-40B4-BE49-F238E27FC236}">
                  <a16:creationId xmlns:a16="http://schemas.microsoft.com/office/drawing/2014/main" id="{6341614D-B62F-AC34-E5C8-5F62FFB6EF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9717" y="1857753"/>
              <a:ext cx="6772566" cy="2769492"/>
              <a:chOff x="566822" y="834768"/>
              <a:chExt cx="10935673" cy="4471902"/>
            </a:xfrm>
          </p:grpSpPr>
          <p:pic>
            <p:nvPicPr>
              <p:cNvPr id="19" name="תמונה 18">
                <a:extLst>
                  <a:ext uri="{FF2B5EF4-FFF2-40B4-BE49-F238E27FC236}">
                    <a16:creationId xmlns:a16="http://schemas.microsoft.com/office/drawing/2014/main" id="{6B9BD11F-27FE-2891-E1A9-1EF30452C6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97" t="78004" r="53324" b="-1"/>
              <a:stretch/>
            </p:blipFill>
            <p:spPr>
              <a:xfrm>
                <a:off x="4363234" y="3923476"/>
                <a:ext cx="1097777" cy="1089195"/>
              </a:xfrm>
              <a:prstGeom prst="rect">
                <a:avLst/>
              </a:prstGeom>
            </p:spPr>
          </p:pic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E0BD4E6C-8148-4046-8131-614E03B59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22" y="3780263"/>
                <a:ext cx="1306017" cy="1526407"/>
              </a:xfrm>
              <a:prstGeom prst="rect">
                <a:avLst/>
              </a:prstGeom>
            </p:spPr>
          </p:pic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28363108-660F-75B6-3FC3-948A7C1CD2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422" t="78004" r="1"/>
              <a:stretch/>
            </p:blipFill>
            <p:spPr>
              <a:xfrm>
                <a:off x="6377062" y="3923476"/>
                <a:ext cx="1097777" cy="1089195"/>
              </a:xfrm>
              <a:prstGeom prst="rect">
                <a:avLst/>
              </a:prstGeom>
            </p:spPr>
          </p:pic>
          <p:pic>
            <p:nvPicPr>
              <p:cNvPr id="22" name="תמונה 21">
                <a:extLst>
                  <a:ext uri="{FF2B5EF4-FFF2-40B4-BE49-F238E27FC236}">
                    <a16:creationId xmlns:a16="http://schemas.microsoft.com/office/drawing/2014/main" id="{150B3AB1-000B-E5FD-7437-ECEDE4C2D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506" t="26126" r="-84" b="51878"/>
              <a:stretch/>
            </p:blipFill>
            <p:spPr>
              <a:xfrm>
                <a:off x="8390890" y="3923476"/>
                <a:ext cx="1097777" cy="1089195"/>
              </a:xfrm>
              <a:prstGeom prst="rect">
                <a:avLst/>
              </a:prstGeom>
            </p:spPr>
          </p:pic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F2F35A9E-BE44-42E0-EA13-0835DB21B9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86" t="25551" r="53336" b="52056"/>
              <a:stretch/>
            </p:blipFill>
            <p:spPr>
              <a:xfrm>
                <a:off x="10404719" y="3903849"/>
                <a:ext cx="1097776" cy="1108822"/>
              </a:xfrm>
              <a:prstGeom prst="rect">
                <a:avLst/>
              </a:prstGeom>
            </p:spPr>
          </p:pic>
          <p:sp>
            <p:nvSpPr>
              <p:cNvPr id="16" name="תרשים זרימה: מחבר 15">
                <a:extLst>
                  <a:ext uri="{FF2B5EF4-FFF2-40B4-BE49-F238E27FC236}">
                    <a16:creationId xmlns:a16="http://schemas.microsoft.com/office/drawing/2014/main" id="{9586C6F0-99EB-7356-E0C9-0FA443DFFD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3472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תרשים זרימה: מחבר 25">
                <a:extLst>
                  <a:ext uri="{FF2B5EF4-FFF2-40B4-BE49-F238E27FC236}">
                    <a16:creationId xmlns:a16="http://schemas.microsoft.com/office/drawing/2014/main" id="{E6F685DF-B62B-35E8-BB61-CE6A0A50AB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02695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תרשים זרימה: מחבר 26">
                <a:extLst>
                  <a:ext uri="{FF2B5EF4-FFF2-40B4-BE49-F238E27FC236}">
                    <a16:creationId xmlns:a16="http://schemas.microsoft.com/office/drawing/2014/main" id="{4B89A875-DD98-E80C-F5FD-D830E97DE1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98222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תרשים זרימה: מחבר 27">
                <a:extLst>
                  <a:ext uri="{FF2B5EF4-FFF2-40B4-BE49-F238E27FC236}">
                    <a16:creationId xmlns:a16="http://schemas.microsoft.com/office/drawing/2014/main" id="{E81DB234-8305-154B-29D0-68CC89710E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27445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32" name="תמונה 31" descr="תמונה שמכילה טקסט, שלט, מד, אוסף תמונות&#10;&#10;התיאור נוצר באופן אוטומטי">
                <a:extLst>
                  <a:ext uri="{FF2B5EF4-FFF2-40B4-BE49-F238E27FC236}">
                    <a16:creationId xmlns:a16="http://schemas.microsoft.com/office/drawing/2014/main" id="{3FA600F7-DEA8-98CD-74A1-F4430CFF8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191" y="834768"/>
                <a:ext cx="8991618" cy="2350013"/>
              </a:xfrm>
              <a:prstGeom prst="rect">
                <a:avLst/>
              </a:prstGeom>
            </p:spPr>
          </p:pic>
        </p:grp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DA277D46-AB65-FFA4-3325-24A71A504187}"/>
                </a:ext>
              </a:extLst>
            </p:cNvPr>
            <p:cNvSpPr txBox="1"/>
            <p:nvPr/>
          </p:nvSpPr>
          <p:spPr>
            <a:xfrm>
              <a:off x="3822400" y="4809049"/>
              <a:ext cx="45236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he-IL" b="1" dirty="0">
                  <a:solidFill>
                    <a:srgbClr val="F6A2AE"/>
                  </a:solidFill>
                </a:rPr>
                <a:t>©</a:t>
              </a:r>
              <a:r>
                <a:rPr lang="en-US" b="1" dirty="0">
                  <a:solidFill>
                    <a:srgbClr val="F6A2AE"/>
                  </a:solidFill>
                  <a:latin typeface="Segoe Print" panose="02000600000000000000" pitchFamily="2" charset="0"/>
                </a:rPr>
                <a:t> Noam Cohen Maguri &amp; Shiri </a:t>
              </a:r>
              <a:r>
                <a:rPr lang="en-US" b="1" dirty="0" err="1">
                  <a:solidFill>
                    <a:srgbClr val="F6A2AE"/>
                  </a:solidFill>
                  <a:latin typeface="Segoe Print" panose="02000600000000000000" pitchFamily="2" charset="0"/>
                </a:rPr>
                <a:t>Itach</a:t>
              </a:r>
              <a:endParaRPr lang="he-IL" b="1" dirty="0">
                <a:solidFill>
                  <a:srgbClr val="F6A2A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78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91C70E9-FEED-27E0-0915-AAE4A527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39" y="1610138"/>
            <a:ext cx="4608761" cy="448586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4B19314-95F0-93F4-512E-93C165092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72" y="1911367"/>
            <a:ext cx="3124403" cy="36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</Words>
  <Application>Microsoft Office PowerPoint</Application>
  <PresentationFormat>מסך רחב</PresentationFormat>
  <Paragraphs>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נעם כהן מגורי</dc:creator>
  <cp:lastModifiedBy>נעם כהן מגורי</cp:lastModifiedBy>
  <cp:revision>1</cp:revision>
  <dcterms:created xsi:type="dcterms:W3CDTF">2022-05-07T12:16:40Z</dcterms:created>
  <dcterms:modified xsi:type="dcterms:W3CDTF">2022-05-07T13:23:53Z</dcterms:modified>
</cp:coreProperties>
</file>