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sldIdLst>
    <p:sldId id="260" r:id="rId4"/>
    <p:sldId id="296" r:id="rId6"/>
    <p:sldId id="261" r:id="rId7"/>
    <p:sldId id="257" r:id="rId8"/>
    <p:sldId id="340" r:id="rId9"/>
    <p:sldId id="297" r:id="rId10"/>
    <p:sldId id="298" r:id="rId11"/>
    <p:sldId id="299" r:id="rId12"/>
    <p:sldId id="300" r:id="rId13"/>
    <p:sldId id="302" r:id="rId14"/>
    <p:sldId id="303" r:id="rId15"/>
    <p:sldId id="304" r:id="rId16"/>
    <p:sldId id="305" r:id="rId17"/>
    <p:sldId id="306" r:id="rId18"/>
    <p:sldId id="311" r:id="rId19"/>
    <p:sldId id="312" r:id="rId20"/>
    <p:sldId id="313" r:id="rId21"/>
    <p:sldId id="314" r:id="rId22"/>
    <p:sldId id="315" r:id="rId23"/>
    <p:sldId id="307" r:id="rId24"/>
    <p:sldId id="318" r:id="rId25"/>
    <p:sldId id="319" r:id="rId26"/>
    <p:sldId id="308" r:id="rId27"/>
    <p:sldId id="320" r:id="rId28"/>
    <p:sldId id="321" r:id="rId29"/>
    <p:sldId id="323" r:id="rId30"/>
    <p:sldId id="324" r:id="rId31"/>
    <p:sldId id="309" r:id="rId32"/>
    <p:sldId id="328" r:id="rId33"/>
    <p:sldId id="325" r:id="rId34"/>
    <p:sldId id="329" r:id="rId35"/>
    <p:sldId id="330" r:id="rId36"/>
    <p:sldId id="326" r:id="rId37"/>
    <p:sldId id="327" r:id="rId38"/>
    <p:sldId id="333" r:id="rId39"/>
    <p:sldId id="341" r:id="rId40"/>
    <p:sldId id="331" r:id="rId41"/>
    <p:sldId id="332" r:id="rId42"/>
    <p:sldId id="336" r:id="rId43"/>
    <p:sldId id="337"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内容页" id="{8AA86821-F91C-49D3-B12F-A90AE2F8DB7A}">
          <p14:sldIdLst>
            <p14:sldId id="260"/>
            <p14:sldId id="298"/>
            <p14:sldId id="299"/>
            <p14:sldId id="302"/>
            <p14:sldId id="303"/>
            <p14:sldId id="304"/>
            <p14:sldId id="305"/>
            <p14:sldId id="311"/>
            <p14:sldId id="312"/>
            <p14:sldId id="314"/>
            <p14:sldId id="315"/>
            <p14:sldId id="307"/>
            <p14:sldId id="318"/>
            <p14:sldId id="308"/>
            <p14:sldId id="320"/>
            <p14:sldId id="321"/>
            <p14:sldId id="328"/>
            <p14:sldId id="325"/>
            <p14:sldId id="330"/>
            <p14:sldId id="327"/>
            <p14:sldId id="333"/>
            <p14:sldId id="331"/>
            <p14:sldId id="336"/>
            <p14:sldId id="337"/>
            <p14:sldId id="341"/>
            <p14:sldId id="332"/>
            <p14:sldId id="296"/>
            <p14:sldId id="261"/>
            <p14:sldId id="257"/>
            <p14:sldId id="340"/>
            <p14:sldId id="297"/>
            <p14:sldId id="300"/>
            <p14:sldId id="313"/>
            <p14:sldId id="306"/>
            <p14:sldId id="319"/>
            <p14:sldId id="323"/>
            <p14:sldId id="324"/>
            <p14:sldId id="309"/>
            <p14:sldId id="329"/>
            <p14:sldId id="3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14F"/>
    <a:srgbClr val="20954D"/>
    <a:srgbClr val="EF5B35"/>
    <a:srgbClr val="1D45F2"/>
    <a:srgbClr val="FFFFFF"/>
    <a:srgbClr val="F47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1" autoAdjust="0"/>
    <p:restoredTop sz="94660"/>
  </p:normalViewPr>
  <p:slideViewPr>
    <p:cSldViewPr snapToGrid="0">
      <p:cViewPr varScale="1">
        <p:scale>
          <a:sx n="127" d="100"/>
          <a:sy n="127" d="100"/>
        </p:scale>
        <p:origin x="72"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F2C13-85EC-440C-ABCE-BBC3690E92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5301D-6B95-42E6-98DF-E1FD27C656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45301D-6B95-42E6-98DF-E1FD27C656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JSX 执行更快，因为它在编译为 JavaScript 代码后进行了优化。</a:t>
            </a:r>
            <a:endParaRPr lang="zh-CN" altLang="en-US"/>
          </a:p>
          <a:p>
            <a:r>
              <a:rPr lang="zh-CN" altLang="en-US"/>
              <a:t>它是类型安全的，在编译过程中就能发现错误。</a:t>
            </a:r>
            <a:endParaRPr lang="zh-CN" altLang="en-US"/>
          </a:p>
          <a:p>
            <a:r>
              <a:rPr lang="zh-CN" altLang="en-US"/>
              <a:t>使用 JSX 编写模板更加简单快速。</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45301D-6B95-42E6-98DF-E1FD27C656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Lighthouse is an open-source, automated tool for improving the quality of web pages. You can run it against any web page, public or requiring authentication. It has audits for performance, accessibility, progressive web apps, SEO, and more.</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45301D-6B95-42E6-98DF-E1FD27C656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86" name="任意多边形: 形状 85"/>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1" fmla="*/ 0 w 5942261"/>
              <a:gd name="connsiteY0-2" fmla="*/ 2705824 h 5071490"/>
              <a:gd name="connsiteX1-3" fmla="*/ 3407065 w 5942261"/>
              <a:gd name="connsiteY1-4" fmla="*/ 507 h 5071490"/>
              <a:gd name="connsiteX2-5" fmla="*/ 5942261 w 5942261"/>
              <a:gd name="connsiteY2-6" fmla="*/ 2535703 h 5071490"/>
              <a:gd name="connsiteX3-7" fmla="*/ 3407065 w 5942261"/>
              <a:gd name="connsiteY3-8" fmla="*/ 5070899 h 5071490"/>
              <a:gd name="connsiteX4-9" fmla="*/ 0 w 5942261"/>
              <a:gd name="connsiteY4-10" fmla="*/ 2705824 h 5071490"/>
              <a:gd name="connsiteX0-11" fmla="*/ 5307 w 5947568"/>
              <a:gd name="connsiteY0-12" fmla="*/ 2195840 h 4561279"/>
              <a:gd name="connsiteX1-13" fmla="*/ 4234623 w 5947568"/>
              <a:gd name="connsiteY1-14" fmla="*/ 885 h 4561279"/>
              <a:gd name="connsiteX2-15" fmla="*/ 5947568 w 5947568"/>
              <a:gd name="connsiteY2-16" fmla="*/ 2025719 h 4561279"/>
              <a:gd name="connsiteX3-17" fmla="*/ 3412372 w 5947568"/>
              <a:gd name="connsiteY3-18" fmla="*/ 4560915 h 4561279"/>
              <a:gd name="connsiteX4-19" fmla="*/ 5307 w 5947568"/>
              <a:gd name="connsiteY4-20" fmla="*/ 2195840 h 4561279"/>
              <a:gd name="connsiteX0-21" fmla="*/ 5307 w 5947568"/>
              <a:gd name="connsiteY0-22" fmla="*/ 2201572 h 4567011"/>
              <a:gd name="connsiteX1-23" fmla="*/ 4234623 w 5947568"/>
              <a:gd name="connsiteY1-24" fmla="*/ 6617 h 4567011"/>
              <a:gd name="connsiteX2-25" fmla="*/ 5947568 w 5947568"/>
              <a:gd name="connsiteY2-26" fmla="*/ 2031451 h 4567011"/>
              <a:gd name="connsiteX3-27" fmla="*/ 3412372 w 5947568"/>
              <a:gd name="connsiteY3-28" fmla="*/ 4566647 h 4567011"/>
              <a:gd name="connsiteX4-29" fmla="*/ 5307 w 5947568"/>
              <a:gd name="connsiteY4-30" fmla="*/ 2201572 h 4567011"/>
              <a:gd name="connsiteX0-31" fmla="*/ 5284 w 5876661"/>
              <a:gd name="connsiteY0-32" fmla="*/ 2202966 h 4596927"/>
              <a:gd name="connsiteX1-33" fmla="*/ 4234600 w 5876661"/>
              <a:gd name="connsiteY1-34" fmla="*/ 8011 h 4596927"/>
              <a:gd name="connsiteX2-35" fmla="*/ 5876661 w 5876661"/>
              <a:gd name="connsiteY2-36" fmla="*/ 3003952 h 4596927"/>
              <a:gd name="connsiteX3-37" fmla="*/ 3412349 w 5876661"/>
              <a:gd name="connsiteY3-38" fmla="*/ 4568041 h 4596927"/>
              <a:gd name="connsiteX4-39" fmla="*/ 5284 w 5876661"/>
              <a:gd name="connsiteY4-40" fmla="*/ 2202966 h 4596927"/>
              <a:gd name="connsiteX0-41" fmla="*/ 10121 w 4347898"/>
              <a:gd name="connsiteY0-42" fmla="*/ 2450357 h 4580023"/>
              <a:gd name="connsiteX1-43" fmla="*/ 2705837 w 4347898"/>
              <a:gd name="connsiteY1-44" fmla="*/ 3402 h 4580023"/>
              <a:gd name="connsiteX2-45" fmla="*/ 4347898 w 4347898"/>
              <a:gd name="connsiteY2-46" fmla="*/ 2999343 h 4580023"/>
              <a:gd name="connsiteX3-47" fmla="*/ 1883586 w 4347898"/>
              <a:gd name="connsiteY3-48" fmla="*/ 4563432 h 4580023"/>
              <a:gd name="connsiteX4-49" fmla="*/ 10121 w 4347898"/>
              <a:gd name="connsiteY4-50" fmla="*/ 2450357 h 4580023"/>
              <a:gd name="connsiteX0-51" fmla="*/ 8132 w 4756309"/>
              <a:gd name="connsiteY0-52" fmla="*/ 2252243 h 4593225"/>
              <a:gd name="connsiteX1-53" fmla="*/ 3114248 w 4756309"/>
              <a:gd name="connsiteY1-54" fmla="*/ 6888 h 4593225"/>
              <a:gd name="connsiteX2-55" fmla="*/ 4756309 w 4756309"/>
              <a:gd name="connsiteY2-56" fmla="*/ 3002829 h 4593225"/>
              <a:gd name="connsiteX3-57" fmla="*/ 2291997 w 4756309"/>
              <a:gd name="connsiteY3-58" fmla="*/ 4566918 h 4593225"/>
              <a:gd name="connsiteX4-59" fmla="*/ 8132 w 4756309"/>
              <a:gd name="connsiteY4-60" fmla="*/ 2252243 h 4593225"/>
              <a:gd name="connsiteX0-61" fmla="*/ 28 w 4748205"/>
              <a:gd name="connsiteY0-62" fmla="*/ 2259136 h 4600118"/>
              <a:gd name="connsiteX1-63" fmla="*/ 3106144 w 4748205"/>
              <a:gd name="connsiteY1-64" fmla="*/ 13781 h 4600118"/>
              <a:gd name="connsiteX2-65" fmla="*/ 4748205 w 4748205"/>
              <a:gd name="connsiteY2-66" fmla="*/ 3009722 h 4600118"/>
              <a:gd name="connsiteX3-67" fmla="*/ 2283893 w 4748205"/>
              <a:gd name="connsiteY3-68" fmla="*/ 4573811 h 4600118"/>
              <a:gd name="connsiteX4-69" fmla="*/ 28 w 4748205"/>
              <a:gd name="connsiteY4-70" fmla="*/ 2259136 h 46001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p:cNvGrpSpPr/>
          <p:nvPr userDrawn="1"/>
        </p:nvGrpSpPr>
        <p:grpSpPr>
          <a:xfrm>
            <a:off x="7947218" y="1746231"/>
            <a:ext cx="4644167" cy="5079600"/>
            <a:chOff x="2958627" y="0"/>
            <a:chExt cx="6272303" cy="6860389"/>
          </a:xfrm>
        </p:grpSpPr>
        <p:sp>
          <p:nvSpPr>
            <p:cNvPr id="9" name="任意多边形: 形状 8"/>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p:cNvGrpSpPr/>
          <p:nvPr userDrawn="1"/>
        </p:nvGrpSpPr>
        <p:grpSpPr>
          <a:xfrm rot="611938">
            <a:off x="11335363" y="5109944"/>
            <a:ext cx="572015" cy="817114"/>
            <a:chOff x="6464083" y="3743236"/>
            <a:chExt cx="636945" cy="909865"/>
          </a:xfrm>
        </p:grpSpPr>
        <p:sp>
          <p:nvSpPr>
            <p:cNvPr id="88" name="任意多边形: 形状 87"/>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p:cNvGrpSpPr/>
          <p:nvPr userDrawn="1"/>
        </p:nvGrpSpPr>
        <p:grpSpPr>
          <a:xfrm>
            <a:off x="8460797" y="5415027"/>
            <a:ext cx="901806" cy="1051687"/>
            <a:chOff x="8032750" y="5217602"/>
            <a:chExt cx="901806" cy="1051687"/>
          </a:xfrm>
        </p:grpSpPr>
        <p:sp>
          <p:nvSpPr>
            <p:cNvPr id="104" name="任意多边形: 形状 103"/>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rot="20802354">
              <a:off x="8245281" y="5594113"/>
              <a:ext cx="464452" cy="396515"/>
              <a:chOff x="7413601" y="5260604"/>
              <a:chExt cx="510523" cy="435848"/>
            </a:xfrm>
            <a:solidFill>
              <a:schemeClr val="bg1"/>
            </a:solidFill>
          </p:grpSpPr>
          <p:sp>
            <p:nvSpPr>
              <p:cNvPr id="108" name="任意多边形: 形状 107"/>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86" name="图片 8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
        <p:nvSpPr>
          <p:cNvPr id="7" name="任意多边形: 形状 6"/>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1" fmla="*/ 0 w 5942261"/>
              <a:gd name="connsiteY0-2" fmla="*/ 2705824 h 5071490"/>
              <a:gd name="connsiteX1-3" fmla="*/ 3407065 w 5942261"/>
              <a:gd name="connsiteY1-4" fmla="*/ 507 h 5071490"/>
              <a:gd name="connsiteX2-5" fmla="*/ 5942261 w 5942261"/>
              <a:gd name="connsiteY2-6" fmla="*/ 2535703 h 5071490"/>
              <a:gd name="connsiteX3-7" fmla="*/ 3407065 w 5942261"/>
              <a:gd name="connsiteY3-8" fmla="*/ 5070899 h 5071490"/>
              <a:gd name="connsiteX4-9" fmla="*/ 0 w 5942261"/>
              <a:gd name="connsiteY4-10" fmla="*/ 2705824 h 5071490"/>
              <a:gd name="connsiteX0-11" fmla="*/ 5307 w 5947568"/>
              <a:gd name="connsiteY0-12" fmla="*/ 2195840 h 4561279"/>
              <a:gd name="connsiteX1-13" fmla="*/ 4234623 w 5947568"/>
              <a:gd name="connsiteY1-14" fmla="*/ 885 h 4561279"/>
              <a:gd name="connsiteX2-15" fmla="*/ 5947568 w 5947568"/>
              <a:gd name="connsiteY2-16" fmla="*/ 2025719 h 4561279"/>
              <a:gd name="connsiteX3-17" fmla="*/ 3412372 w 5947568"/>
              <a:gd name="connsiteY3-18" fmla="*/ 4560915 h 4561279"/>
              <a:gd name="connsiteX4-19" fmla="*/ 5307 w 5947568"/>
              <a:gd name="connsiteY4-20" fmla="*/ 2195840 h 4561279"/>
              <a:gd name="connsiteX0-21" fmla="*/ 5307 w 5947568"/>
              <a:gd name="connsiteY0-22" fmla="*/ 2201572 h 4567011"/>
              <a:gd name="connsiteX1-23" fmla="*/ 4234623 w 5947568"/>
              <a:gd name="connsiteY1-24" fmla="*/ 6617 h 4567011"/>
              <a:gd name="connsiteX2-25" fmla="*/ 5947568 w 5947568"/>
              <a:gd name="connsiteY2-26" fmla="*/ 2031451 h 4567011"/>
              <a:gd name="connsiteX3-27" fmla="*/ 3412372 w 5947568"/>
              <a:gd name="connsiteY3-28" fmla="*/ 4566647 h 4567011"/>
              <a:gd name="connsiteX4-29" fmla="*/ 5307 w 5947568"/>
              <a:gd name="connsiteY4-30" fmla="*/ 2201572 h 4567011"/>
              <a:gd name="connsiteX0-31" fmla="*/ 5284 w 5876661"/>
              <a:gd name="connsiteY0-32" fmla="*/ 2202966 h 4596927"/>
              <a:gd name="connsiteX1-33" fmla="*/ 4234600 w 5876661"/>
              <a:gd name="connsiteY1-34" fmla="*/ 8011 h 4596927"/>
              <a:gd name="connsiteX2-35" fmla="*/ 5876661 w 5876661"/>
              <a:gd name="connsiteY2-36" fmla="*/ 3003952 h 4596927"/>
              <a:gd name="connsiteX3-37" fmla="*/ 3412349 w 5876661"/>
              <a:gd name="connsiteY3-38" fmla="*/ 4568041 h 4596927"/>
              <a:gd name="connsiteX4-39" fmla="*/ 5284 w 5876661"/>
              <a:gd name="connsiteY4-40" fmla="*/ 2202966 h 4596927"/>
              <a:gd name="connsiteX0-41" fmla="*/ 10121 w 4347898"/>
              <a:gd name="connsiteY0-42" fmla="*/ 2450357 h 4580023"/>
              <a:gd name="connsiteX1-43" fmla="*/ 2705837 w 4347898"/>
              <a:gd name="connsiteY1-44" fmla="*/ 3402 h 4580023"/>
              <a:gd name="connsiteX2-45" fmla="*/ 4347898 w 4347898"/>
              <a:gd name="connsiteY2-46" fmla="*/ 2999343 h 4580023"/>
              <a:gd name="connsiteX3-47" fmla="*/ 1883586 w 4347898"/>
              <a:gd name="connsiteY3-48" fmla="*/ 4563432 h 4580023"/>
              <a:gd name="connsiteX4-49" fmla="*/ 10121 w 4347898"/>
              <a:gd name="connsiteY4-50" fmla="*/ 2450357 h 4580023"/>
              <a:gd name="connsiteX0-51" fmla="*/ 8132 w 4756309"/>
              <a:gd name="connsiteY0-52" fmla="*/ 2252243 h 4593225"/>
              <a:gd name="connsiteX1-53" fmla="*/ 3114248 w 4756309"/>
              <a:gd name="connsiteY1-54" fmla="*/ 6888 h 4593225"/>
              <a:gd name="connsiteX2-55" fmla="*/ 4756309 w 4756309"/>
              <a:gd name="connsiteY2-56" fmla="*/ 3002829 h 4593225"/>
              <a:gd name="connsiteX3-57" fmla="*/ 2291997 w 4756309"/>
              <a:gd name="connsiteY3-58" fmla="*/ 4566918 h 4593225"/>
              <a:gd name="connsiteX4-59" fmla="*/ 8132 w 4756309"/>
              <a:gd name="connsiteY4-60" fmla="*/ 2252243 h 4593225"/>
              <a:gd name="connsiteX0-61" fmla="*/ 28 w 4748205"/>
              <a:gd name="connsiteY0-62" fmla="*/ 2259136 h 4600118"/>
              <a:gd name="connsiteX1-63" fmla="*/ 3106144 w 4748205"/>
              <a:gd name="connsiteY1-64" fmla="*/ 13781 h 4600118"/>
              <a:gd name="connsiteX2-65" fmla="*/ 4748205 w 4748205"/>
              <a:gd name="connsiteY2-66" fmla="*/ 3009722 h 4600118"/>
              <a:gd name="connsiteX3-67" fmla="*/ 2283893 w 4748205"/>
              <a:gd name="connsiteY3-68" fmla="*/ 4573811 h 4600118"/>
              <a:gd name="connsiteX4-69" fmla="*/ 28 w 4748205"/>
              <a:gd name="connsiteY4-70" fmla="*/ 2259136 h 46001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p:cNvGrpSpPr/>
          <p:nvPr userDrawn="1"/>
        </p:nvGrpSpPr>
        <p:grpSpPr>
          <a:xfrm>
            <a:off x="7903219" y="1900320"/>
            <a:ext cx="4644167" cy="5079600"/>
            <a:chOff x="2958627" y="0"/>
            <a:chExt cx="6272303" cy="6860389"/>
          </a:xfrm>
        </p:grpSpPr>
        <p:sp>
          <p:nvSpPr>
            <p:cNvPr id="9" name="任意多边形: 形状 8"/>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任意多边形: 形状 3"/>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86" name="任意多边形: 形状 85"/>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1" fmla="*/ 0 w 5942261"/>
              <a:gd name="connsiteY0-2" fmla="*/ 2705824 h 5071490"/>
              <a:gd name="connsiteX1-3" fmla="*/ 3407065 w 5942261"/>
              <a:gd name="connsiteY1-4" fmla="*/ 507 h 5071490"/>
              <a:gd name="connsiteX2-5" fmla="*/ 5942261 w 5942261"/>
              <a:gd name="connsiteY2-6" fmla="*/ 2535703 h 5071490"/>
              <a:gd name="connsiteX3-7" fmla="*/ 3407065 w 5942261"/>
              <a:gd name="connsiteY3-8" fmla="*/ 5070899 h 5071490"/>
              <a:gd name="connsiteX4-9" fmla="*/ 0 w 5942261"/>
              <a:gd name="connsiteY4-10" fmla="*/ 2705824 h 5071490"/>
              <a:gd name="connsiteX0-11" fmla="*/ 5307 w 5947568"/>
              <a:gd name="connsiteY0-12" fmla="*/ 2195840 h 4561279"/>
              <a:gd name="connsiteX1-13" fmla="*/ 4234623 w 5947568"/>
              <a:gd name="connsiteY1-14" fmla="*/ 885 h 4561279"/>
              <a:gd name="connsiteX2-15" fmla="*/ 5947568 w 5947568"/>
              <a:gd name="connsiteY2-16" fmla="*/ 2025719 h 4561279"/>
              <a:gd name="connsiteX3-17" fmla="*/ 3412372 w 5947568"/>
              <a:gd name="connsiteY3-18" fmla="*/ 4560915 h 4561279"/>
              <a:gd name="connsiteX4-19" fmla="*/ 5307 w 5947568"/>
              <a:gd name="connsiteY4-20" fmla="*/ 2195840 h 4561279"/>
              <a:gd name="connsiteX0-21" fmla="*/ 5307 w 5947568"/>
              <a:gd name="connsiteY0-22" fmla="*/ 2201572 h 4567011"/>
              <a:gd name="connsiteX1-23" fmla="*/ 4234623 w 5947568"/>
              <a:gd name="connsiteY1-24" fmla="*/ 6617 h 4567011"/>
              <a:gd name="connsiteX2-25" fmla="*/ 5947568 w 5947568"/>
              <a:gd name="connsiteY2-26" fmla="*/ 2031451 h 4567011"/>
              <a:gd name="connsiteX3-27" fmla="*/ 3412372 w 5947568"/>
              <a:gd name="connsiteY3-28" fmla="*/ 4566647 h 4567011"/>
              <a:gd name="connsiteX4-29" fmla="*/ 5307 w 5947568"/>
              <a:gd name="connsiteY4-30" fmla="*/ 2201572 h 4567011"/>
              <a:gd name="connsiteX0-31" fmla="*/ 5284 w 5876661"/>
              <a:gd name="connsiteY0-32" fmla="*/ 2202966 h 4596927"/>
              <a:gd name="connsiteX1-33" fmla="*/ 4234600 w 5876661"/>
              <a:gd name="connsiteY1-34" fmla="*/ 8011 h 4596927"/>
              <a:gd name="connsiteX2-35" fmla="*/ 5876661 w 5876661"/>
              <a:gd name="connsiteY2-36" fmla="*/ 3003952 h 4596927"/>
              <a:gd name="connsiteX3-37" fmla="*/ 3412349 w 5876661"/>
              <a:gd name="connsiteY3-38" fmla="*/ 4568041 h 4596927"/>
              <a:gd name="connsiteX4-39" fmla="*/ 5284 w 5876661"/>
              <a:gd name="connsiteY4-40" fmla="*/ 2202966 h 4596927"/>
              <a:gd name="connsiteX0-41" fmla="*/ 10121 w 4347898"/>
              <a:gd name="connsiteY0-42" fmla="*/ 2450357 h 4580023"/>
              <a:gd name="connsiteX1-43" fmla="*/ 2705837 w 4347898"/>
              <a:gd name="connsiteY1-44" fmla="*/ 3402 h 4580023"/>
              <a:gd name="connsiteX2-45" fmla="*/ 4347898 w 4347898"/>
              <a:gd name="connsiteY2-46" fmla="*/ 2999343 h 4580023"/>
              <a:gd name="connsiteX3-47" fmla="*/ 1883586 w 4347898"/>
              <a:gd name="connsiteY3-48" fmla="*/ 4563432 h 4580023"/>
              <a:gd name="connsiteX4-49" fmla="*/ 10121 w 4347898"/>
              <a:gd name="connsiteY4-50" fmla="*/ 2450357 h 4580023"/>
              <a:gd name="connsiteX0-51" fmla="*/ 8132 w 4756309"/>
              <a:gd name="connsiteY0-52" fmla="*/ 2252243 h 4593225"/>
              <a:gd name="connsiteX1-53" fmla="*/ 3114248 w 4756309"/>
              <a:gd name="connsiteY1-54" fmla="*/ 6888 h 4593225"/>
              <a:gd name="connsiteX2-55" fmla="*/ 4756309 w 4756309"/>
              <a:gd name="connsiteY2-56" fmla="*/ 3002829 h 4593225"/>
              <a:gd name="connsiteX3-57" fmla="*/ 2291997 w 4756309"/>
              <a:gd name="connsiteY3-58" fmla="*/ 4566918 h 4593225"/>
              <a:gd name="connsiteX4-59" fmla="*/ 8132 w 4756309"/>
              <a:gd name="connsiteY4-60" fmla="*/ 2252243 h 4593225"/>
              <a:gd name="connsiteX0-61" fmla="*/ 28 w 4748205"/>
              <a:gd name="connsiteY0-62" fmla="*/ 2259136 h 4600118"/>
              <a:gd name="connsiteX1-63" fmla="*/ 3106144 w 4748205"/>
              <a:gd name="connsiteY1-64" fmla="*/ 13781 h 4600118"/>
              <a:gd name="connsiteX2-65" fmla="*/ 4748205 w 4748205"/>
              <a:gd name="connsiteY2-66" fmla="*/ 3009722 h 4600118"/>
              <a:gd name="connsiteX3-67" fmla="*/ 2283893 w 4748205"/>
              <a:gd name="connsiteY3-68" fmla="*/ 4573811 h 4600118"/>
              <a:gd name="connsiteX4-69" fmla="*/ 28 w 4748205"/>
              <a:gd name="connsiteY4-70" fmla="*/ 2259136 h 46001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p:cNvGrpSpPr/>
          <p:nvPr userDrawn="1"/>
        </p:nvGrpSpPr>
        <p:grpSpPr>
          <a:xfrm>
            <a:off x="7947218" y="1746231"/>
            <a:ext cx="4644167" cy="5079600"/>
            <a:chOff x="2958627" y="0"/>
            <a:chExt cx="6272303" cy="6860389"/>
          </a:xfrm>
        </p:grpSpPr>
        <p:sp>
          <p:nvSpPr>
            <p:cNvPr id="9" name="任意多边形: 形状 8"/>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p:cNvGrpSpPr/>
          <p:nvPr userDrawn="1"/>
        </p:nvGrpSpPr>
        <p:grpSpPr>
          <a:xfrm rot="611938">
            <a:off x="11335363" y="5109944"/>
            <a:ext cx="572015" cy="817114"/>
            <a:chOff x="6464083" y="3743236"/>
            <a:chExt cx="636945" cy="909865"/>
          </a:xfrm>
        </p:grpSpPr>
        <p:sp>
          <p:nvSpPr>
            <p:cNvPr id="88" name="任意多边形: 形状 87"/>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p:cNvGrpSpPr/>
          <p:nvPr userDrawn="1"/>
        </p:nvGrpSpPr>
        <p:grpSpPr>
          <a:xfrm>
            <a:off x="8460797" y="5415027"/>
            <a:ext cx="901806" cy="1051687"/>
            <a:chOff x="8032750" y="5217602"/>
            <a:chExt cx="901806" cy="1051687"/>
          </a:xfrm>
        </p:grpSpPr>
        <p:sp>
          <p:nvSpPr>
            <p:cNvPr id="104" name="任意多边形: 形状 103"/>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rot="20802354">
              <a:off x="8245281" y="5594113"/>
              <a:ext cx="464452" cy="396515"/>
              <a:chOff x="7413601" y="5260604"/>
              <a:chExt cx="510523" cy="435848"/>
            </a:xfrm>
            <a:solidFill>
              <a:schemeClr val="bg1"/>
            </a:solidFill>
          </p:grpSpPr>
          <p:sp>
            <p:nvSpPr>
              <p:cNvPr id="108" name="任意多边形: 形状 107"/>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86" name="图片 8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
        <p:nvSpPr>
          <p:cNvPr id="7" name="任意多边形: 形状 6"/>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1" fmla="*/ 0 w 5942261"/>
              <a:gd name="connsiteY0-2" fmla="*/ 2705824 h 5071490"/>
              <a:gd name="connsiteX1-3" fmla="*/ 3407065 w 5942261"/>
              <a:gd name="connsiteY1-4" fmla="*/ 507 h 5071490"/>
              <a:gd name="connsiteX2-5" fmla="*/ 5942261 w 5942261"/>
              <a:gd name="connsiteY2-6" fmla="*/ 2535703 h 5071490"/>
              <a:gd name="connsiteX3-7" fmla="*/ 3407065 w 5942261"/>
              <a:gd name="connsiteY3-8" fmla="*/ 5070899 h 5071490"/>
              <a:gd name="connsiteX4-9" fmla="*/ 0 w 5942261"/>
              <a:gd name="connsiteY4-10" fmla="*/ 2705824 h 5071490"/>
              <a:gd name="connsiteX0-11" fmla="*/ 5307 w 5947568"/>
              <a:gd name="connsiteY0-12" fmla="*/ 2195840 h 4561279"/>
              <a:gd name="connsiteX1-13" fmla="*/ 4234623 w 5947568"/>
              <a:gd name="connsiteY1-14" fmla="*/ 885 h 4561279"/>
              <a:gd name="connsiteX2-15" fmla="*/ 5947568 w 5947568"/>
              <a:gd name="connsiteY2-16" fmla="*/ 2025719 h 4561279"/>
              <a:gd name="connsiteX3-17" fmla="*/ 3412372 w 5947568"/>
              <a:gd name="connsiteY3-18" fmla="*/ 4560915 h 4561279"/>
              <a:gd name="connsiteX4-19" fmla="*/ 5307 w 5947568"/>
              <a:gd name="connsiteY4-20" fmla="*/ 2195840 h 4561279"/>
              <a:gd name="connsiteX0-21" fmla="*/ 5307 w 5947568"/>
              <a:gd name="connsiteY0-22" fmla="*/ 2201572 h 4567011"/>
              <a:gd name="connsiteX1-23" fmla="*/ 4234623 w 5947568"/>
              <a:gd name="connsiteY1-24" fmla="*/ 6617 h 4567011"/>
              <a:gd name="connsiteX2-25" fmla="*/ 5947568 w 5947568"/>
              <a:gd name="connsiteY2-26" fmla="*/ 2031451 h 4567011"/>
              <a:gd name="connsiteX3-27" fmla="*/ 3412372 w 5947568"/>
              <a:gd name="connsiteY3-28" fmla="*/ 4566647 h 4567011"/>
              <a:gd name="connsiteX4-29" fmla="*/ 5307 w 5947568"/>
              <a:gd name="connsiteY4-30" fmla="*/ 2201572 h 4567011"/>
              <a:gd name="connsiteX0-31" fmla="*/ 5284 w 5876661"/>
              <a:gd name="connsiteY0-32" fmla="*/ 2202966 h 4596927"/>
              <a:gd name="connsiteX1-33" fmla="*/ 4234600 w 5876661"/>
              <a:gd name="connsiteY1-34" fmla="*/ 8011 h 4596927"/>
              <a:gd name="connsiteX2-35" fmla="*/ 5876661 w 5876661"/>
              <a:gd name="connsiteY2-36" fmla="*/ 3003952 h 4596927"/>
              <a:gd name="connsiteX3-37" fmla="*/ 3412349 w 5876661"/>
              <a:gd name="connsiteY3-38" fmla="*/ 4568041 h 4596927"/>
              <a:gd name="connsiteX4-39" fmla="*/ 5284 w 5876661"/>
              <a:gd name="connsiteY4-40" fmla="*/ 2202966 h 4596927"/>
              <a:gd name="connsiteX0-41" fmla="*/ 10121 w 4347898"/>
              <a:gd name="connsiteY0-42" fmla="*/ 2450357 h 4580023"/>
              <a:gd name="connsiteX1-43" fmla="*/ 2705837 w 4347898"/>
              <a:gd name="connsiteY1-44" fmla="*/ 3402 h 4580023"/>
              <a:gd name="connsiteX2-45" fmla="*/ 4347898 w 4347898"/>
              <a:gd name="connsiteY2-46" fmla="*/ 2999343 h 4580023"/>
              <a:gd name="connsiteX3-47" fmla="*/ 1883586 w 4347898"/>
              <a:gd name="connsiteY3-48" fmla="*/ 4563432 h 4580023"/>
              <a:gd name="connsiteX4-49" fmla="*/ 10121 w 4347898"/>
              <a:gd name="connsiteY4-50" fmla="*/ 2450357 h 4580023"/>
              <a:gd name="connsiteX0-51" fmla="*/ 8132 w 4756309"/>
              <a:gd name="connsiteY0-52" fmla="*/ 2252243 h 4593225"/>
              <a:gd name="connsiteX1-53" fmla="*/ 3114248 w 4756309"/>
              <a:gd name="connsiteY1-54" fmla="*/ 6888 h 4593225"/>
              <a:gd name="connsiteX2-55" fmla="*/ 4756309 w 4756309"/>
              <a:gd name="connsiteY2-56" fmla="*/ 3002829 h 4593225"/>
              <a:gd name="connsiteX3-57" fmla="*/ 2291997 w 4756309"/>
              <a:gd name="connsiteY3-58" fmla="*/ 4566918 h 4593225"/>
              <a:gd name="connsiteX4-59" fmla="*/ 8132 w 4756309"/>
              <a:gd name="connsiteY4-60" fmla="*/ 2252243 h 4593225"/>
              <a:gd name="connsiteX0-61" fmla="*/ 28 w 4748205"/>
              <a:gd name="connsiteY0-62" fmla="*/ 2259136 h 4600118"/>
              <a:gd name="connsiteX1-63" fmla="*/ 3106144 w 4748205"/>
              <a:gd name="connsiteY1-64" fmla="*/ 13781 h 4600118"/>
              <a:gd name="connsiteX2-65" fmla="*/ 4748205 w 4748205"/>
              <a:gd name="connsiteY2-66" fmla="*/ 3009722 h 4600118"/>
              <a:gd name="connsiteX3-67" fmla="*/ 2283893 w 4748205"/>
              <a:gd name="connsiteY3-68" fmla="*/ 4573811 h 4600118"/>
              <a:gd name="connsiteX4-69" fmla="*/ 28 w 4748205"/>
              <a:gd name="connsiteY4-70" fmla="*/ 2259136 h 46001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p:cNvGrpSpPr/>
          <p:nvPr userDrawn="1"/>
        </p:nvGrpSpPr>
        <p:grpSpPr>
          <a:xfrm>
            <a:off x="7903219" y="1900320"/>
            <a:ext cx="4644167" cy="5079600"/>
            <a:chOff x="2958627" y="0"/>
            <a:chExt cx="6272303" cy="6860389"/>
          </a:xfrm>
        </p:grpSpPr>
        <p:sp>
          <p:nvSpPr>
            <p:cNvPr id="9" name="任意多边形: 形状 8"/>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任意多边形: 形状 3"/>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7E4D5F-4072-4299-A11C-3566BECEF02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39E615-C2C0-4100-80AC-C522DC778F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E4D5F-4072-4299-A11C-3566BECEF0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9E615-C2C0-4100-80AC-C522DC778F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E4D5F-4072-4299-A11C-3566BECEF0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9E615-C2C0-4100-80AC-C522DC778F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文本框 93"/>
          <p:cNvSpPr txBox="1"/>
          <p:nvPr/>
        </p:nvSpPr>
        <p:spPr>
          <a:xfrm>
            <a:off x="568313" y="2264954"/>
            <a:ext cx="6950636" cy="1006429"/>
          </a:xfrm>
          <a:prstGeom prst="rect">
            <a:avLst/>
          </a:prstGeom>
          <a:noFill/>
        </p:spPr>
        <p:txBody>
          <a:bodyPr wrap="square" rtlCol="0">
            <a:spAutoFit/>
          </a:bodyPr>
          <a:lstStyle/>
          <a:p>
            <a:pPr algn="ctr">
              <a:lnSpc>
                <a:spcPct val="90000"/>
              </a:lnSpc>
            </a:pPr>
            <a:r>
              <a:rPr lang="en-US" altLang="zh-CN" sz="6600" b="1" dirty="0" err="1">
                <a:solidFill>
                  <a:schemeClr val="bg2">
                    <a:lumMod val="25000"/>
                  </a:schemeClr>
                </a:solidFill>
                <a:latin typeface="+mj-ea"/>
                <a:ea typeface="+mj-ea"/>
              </a:rPr>
              <a:t>Huggo</a:t>
            </a:r>
            <a:endParaRPr lang="zh-CN" altLang="en-US" sz="6600" b="1" dirty="0">
              <a:solidFill>
                <a:schemeClr val="bg2">
                  <a:lumMod val="25000"/>
                </a:schemeClr>
              </a:solidFill>
              <a:latin typeface="+mj-ea"/>
              <a:ea typeface="+mj-ea"/>
            </a:endParaRPr>
          </a:p>
        </p:txBody>
      </p:sp>
      <p:sp>
        <p:nvSpPr>
          <p:cNvPr id="95" name="文本框 94"/>
          <p:cNvSpPr txBox="1"/>
          <p:nvPr/>
        </p:nvSpPr>
        <p:spPr>
          <a:xfrm>
            <a:off x="563831" y="3245876"/>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THE COMPANY'S ANNUAL WORK SUMMARY</a:t>
            </a:r>
            <a:endParaRPr lang="zh-CN" altLang="en-US" sz="1200" dirty="0">
              <a:solidFill>
                <a:schemeClr val="tx1">
                  <a:lumMod val="65000"/>
                  <a:lumOff val="35000"/>
                </a:schemeClr>
              </a:solidFill>
              <a:latin typeface="+mn-ea"/>
            </a:endParaRPr>
          </a:p>
        </p:txBody>
      </p:sp>
      <p:grpSp>
        <p:nvGrpSpPr>
          <p:cNvPr id="7" name="组合 6"/>
          <p:cNvGrpSpPr/>
          <p:nvPr/>
        </p:nvGrpSpPr>
        <p:grpSpPr>
          <a:xfrm>
            <a:off x="646031" y="4500587"/>
            <a:ext cx="2567432" cy="449780"/>
            <a:chOff x="446940" y="5349241"/>
            <a:chExt cx="3381913" cy="655398"/>
          </a:xfrm>
        </p:grpSpPr>
        <p:sp>
          <p:nvSpPr>
            <p:cNvPr id="99" name="矩形: 圆角 98"/>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mj-ea"/>
                <a:ea typeface="+mj-ea"/>
              </a:endParaRPr>
            </a:p>
          </p:txBody>
        </p:sp>
        <p:sp>
          <p:nvSpPr>
            <p:cNvPr id="20" name="矩形: 圆角 19"/>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mj-ea"/>
                <a:ea typeface="+mj-ea"/>
              </a:endParaRPr>
            </a:p>
          </p:txBody>
        </p:sp>
      </p:grpSp>
      <p:sp>
        <p:nvSpPr>
          <p:cNvPr id="100" name="文本框 99"/>
          <p:cNvSpPr txBox="1"/>
          <p:nvPr/>
        </p:nvSpPr>
        <p:spPr>
          <a:xfrm>
            <a:off x="721852" y="4556200"/>
            <a:ext cx="2382754" cy="338554"/>
          </a:xfrm>
          <a:prstGeom prst="rect">
            <a:avLst/>
          </a:prstGeom>
          <a:noFill/>
        </p:spPr>
        <p:txBody>
          <a:bodyPr wrap="square" rtlCol="0">
            <a:spAutoFit/>
          </a:bodyPr>
          <a:lstStyle/>
          <a:p>
            <a:pPr algn="ctr"/>
            <a:r>
              <a:rPr lang="zh-CN" altLang="en-US" sz="1600" dirty="0">
                <a:solidFill>
                  <a:schemeClr val="bg1"/>
                </a:solidFill>
                <a:latin typeface="+mj-ea"/>
                <a:ea typeface="+mj-ea"/>
              </a:rPr>
              <a:t>一个简易的自动化工具</a:t>
            </a:r>
            <a:endParaRPr lang="zh-CN" altLang="en-US" sz="1600" dirty="0">
              <a:solidFill>
                <a:schemeClr val="bg1"/>
              </a:solidFill>
              <a:latin typeface="+mj-ea"/>
              <a:ea typeface="+mj-ea"/>
            </a:endParaRPr>
          </a:p>
        </p:txBody>
      </p:sp>
      <p:sp>
        <p:nvSpPr>
          <p:cNvPr id="97" name="文本框 96"/>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endParaRPr lang="en-US" altLang="zh-CN" sz="7200" b="1" dirty="0">
              <a:solidFill>
                <a:schemeClr val="bg1">
                  <a:lumMod val="95000"/>
                  <a:alpha val="50000"/>
                </a:schemeClr>
              </a:solidFill>
              <a:latin typeface="+mj-ea"/>
              <a:ea typeface="+mj-ea"/>
            </a:endParaRPr>
          </a:p>
        </p:txBody>
      </p:sp>
      <p:grpSp>
        <p:nvGrpSpPr>
          <p:cNvPr id="6" name="组合 5"/>
          <p:cNvGrpSpPr/>
          <p:nvPr/>
        </p:nvGrpSpPr>
        <p:grpSpPr>
          <a:xfrm flipV="1">
            <a:off x="683219" y="3544155"/>
            <a:ext cx="6723422" cy="93029"/>
            <a:chOff x="422031" y="3905156"/>
            <a:chExt cx="6414868" cy="251940"/>
          </a:xfrm>
        </p:grpSpPr>
        <p:sp>
          <p:nvSpPr>
            <p:cNvPr id="5" name="矩形 4"/>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 name="矩形 14"/>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 name="矩形 16"/>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1" name="组合 20"/>
          <p:cNvGrpSpPr/>
          <p:nvPr/>
        </p:nvGrpSpPr>
        <p:grpSpPr>
          <a:xfrm>
            <a:off x="11286500" y="813109"/>
            <a:ext cx="223647" cy="179070"/>
            <a:chOff x="11536680" y="1013460"/>
            <a:chExt cx="274320" cy="179070"/>
          </a:xfrm>
        </p:grpSpPr>
        <p:cxnSp>
          <p:nvCxnSpPr>
            <p:cNvPr id="14" name="直接连接符 13"/>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endParaRPr lang="en-US" altLang="zh-CN" sz="7200" b="1" dirty="0">
              <a:solidFill>
                <a:schemeClr val="bg1">
                  <a:lumMod val="95000"/>
                  <a:alpha val="50000"/>
                </a:schemeClr>
              </a:solidFill>
              <a:latin typeface="+mj-ea"/>
              <a:ea typeface="+mj-ea"/>
            </a:endParaRPr>
          </a:p>
        </p:txBody>
      </p:sp>
      <p:grpSp>
        <p:nvGrpSpPr>
          <p:cNvPr id="45" name="组合 44"/>
          <p:cNvGrpSpPr/>
          <p:nvPr/>
        </p:nvGrpSpPr>
        <p:grpSpPr>
          <a:xfrm>
            <a:off x="683219" y="5540997"/>
            <a:ext cx="1865286" cy="246223"/>
            <a:chOff x="756855" y="5392021"/>
            <a:chExt cx="1865286" cy="246223"/>
          </a:xfrm>
        </p:grpSpPr>
        <p:sp>
          <p:nvSpPr>
            <p:cNvPr id="46" name="文本框 45"/>
            <p:cNvSpPr txBox="1"/>
            <p:nvPr/>
          </p:nvSpPr>
          <p:spPr>
            <a:xfrm>
              <a:off x="756855" y="5392023"/>
              <a:ext cx="615553" cy="246221"/>
            </a:xfrm>
            <a:prstGeom prst="rect">
              <a:avLst/>
            </a:prstGeom>
            <a:noFill/>
            <a:ln>
              <a:noFill/>
            </a:ln>
          </p:spPr>
          <p:txBody>
            <a:bodyPr wrap="none" lIns="0" tIns="0" rIns="0" bIns="0">
              <a:spAutoFit/>
            </a:bodyPr>
            <a:lstStyle/>
            <a:p>
              <a:r>
                <a:rPr lang="zh-CN" altLang="en-US" sz="1600" dirty="0">
                  <a:latin typeface="+mn-ea"/>
                </a:rPr>
                <a:t>第六组</a:t>
              </a:r>
              <a:endParaRPr lang="zh-CN" altLang="en-US" sz="1600" dirty="0">
                <a:latin typeface="+mn-ea"/>
              </a:endParaRPr>
            </a:p>
          </p:txBody>
        </p:sp>
        <p:sp>
          <p:nvSpPr>
            <p:cNvPr id="47" name="文本框 46"/>
            <p:cNvSpPr txBox="1"/>
            <p:nvPr/>
          </p:nvSpPr>
          <p:spPr>
            <a:xfrm>
              <a:off x="1612249" y="5392021"/>
              <a:ext cx="1009892" cy="246221"/>
            </a:xfrm>
            <a:prstGeom prst="rect">
              <a:avLst/>
            </a:prstGeom>
            <a:noFill/>
            <a:ln>
              <a:noFill/>
            </a:ln>
          </p:spPr>
          <p:txBody>
            <a:bodyPr wrap="none" lIns="0" tIns="0" rIns="0" bIns="0">
              <a:spAutoFit/>
            </a:bodyPr>
            <a:lstStyle/>
            <a:p>
              <a:r>
                <a:rPr lang="en-US" altLang="zh-CN" sz="1600" dirty="0">
                  <a:latin typeface="+mn-ea"/>
                </a:rPr>
                <a:t>2023.06.05</a:t>
              </a:r>
              <a:endParaRPr lang="zh-CN" altLang="en-US" sz="1600" dirty="0">
                <a:latin typeface="+mn-ea"/>
              </a:endParaRPr>
            </a:p>
          </p:txBody>
        </p:sp>
        <p:cxnSp>
          <p:nvCxnSpPr>
            <p:cNvPr id="48" name="直接连接符 47"/>
            <p:cNvCxnSpPr/>
            <p:nvPr/>
          </p:nvCxnSpPr>
          <p:spPr>
            <a:xfrm>
              <a:off x="1470168" y="5418573"/>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后端</a:t>
            </a:r>
            <a:r>
              <a:rPr lang="zh-CN" altLang="en-US" sz="3200" dirty="0">
                <a:solidFill>
                  <a:srgbClr val="000000"/>
                </a:solidFill>
                <a:effectLst/>
                <a:latin typeface="等线 Light" panose="02010600030101010101" pitchFamily="2" charset="-122"/>
                <a:ea typeface="等线 Light" panose="02010600030101010101" pitchFamily="2" charset="-122"/>
              </a:rPr>
              <a:t>部署</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3587930" y="2702754"/>
            <a:ext cx="7615647" cy="2061398"/>
          </a:xfrm>
          <a:prstGeom prst="rect">
            <a:avLst/>
          </a:prstGeom>
          <a:noFill/>
        </p:spPr>
        <p:txBody>
          <a:bodyPr wrap="square" rtlCol="0">
            <a:spAutoFit/>
          </a:bodyPr>
          <a:lstStyle/>
          <a:p>
            <a:pPr indent="-457200">
              <a:lnSpc>
                <a:spcPct val="130000"/>
              </a:lnSpc>
              <a:buFont typeface="+mj-lt"/>
              <a:buAutoNum type="arabicPeriod"/>
            </a:pPr>
            <a:r>
              <a:rPr lang="zh-CN" altLang="en-US" sz="2000" dirty="0"/>
              <a:t>安装</a:t>
            </a:r>
            <a:r>
              <a:rPr lang="en-US" altLang="zh-CN" sz="2000" dirty="0"/>
              <a:t>Go1.20</a:t>
            </a:r>
            <a:endParaRPr lang="en-US" altLang="zh-CN" sz="2000" dirty="0"/>
          </a:p>
          <a:p>
            <a:pPr indent="-457200">
              <a:lnSpc>
                <a:spcPct val="130000"/>
              </a:lnSpc>
              <a:buFont typeface="+mj-lt"/>
              <a:buAutoNum type="arabicPeriod"/>
            </a:pPr>
            <a:r>
              <a:rPr lang="en-US" altLang="zh-CN" sz="2000" dirty="0"/>
              <a:t>go build -o path/to/</a:t>
            </a:r>
            <a:r>
              <a:rPr lang="en-US" altLang="zh-CN" sz="2000" dirty="0" err="1"/>
              <a:t>huggo</a:t>
            </a:r>
            <a:r>
              <a:rPr lang="en-US" altLang="zh-CN" sz="2000" dirty="0"/>
              <a:t> ./</a:t>
            </a:r>
            <a:r>
              <a:rPr lang="en-US" altLang="zh-CN" sz="2000" dirty="0" err="1"/>
              <a:t>cmd</a:t>
            </a:r>
            <a:endParaRPr lang="en-US" altLang="zh-CN" sz="2000" dirty="0"/>
          </a:p>
          <a:p>
            <a:pPr indent="-457200">
              <a:lnSpc>
                <a:spcPct val="130000"/>
              </a:lnSpc>
              <a:buFont typeface="+mj-lt"/>
              <a:buAutoNum type="arabicPeriod"/>
            </a:pPr>
            <a:r>
              <a:rPr lang="zh-CN" altLang="en-US" sz="2000" dirty="0"/>
              <a:t>安装</a:t>
            </a:r>
            <a:r>
              <a:rPr lang="en-US" altLang="zh-CN" sz="2000" dirty="0"/>
              <a:t>MySQL, </a:t>
            </a:r>
            <a:r>
              <a:rPr lang="zh-CN" altLang="en-US" sz="2000" dirty="0"/>
              <a:t>创建一个名为</a:t>
            </a:r>
            <a:r>
              <a:rPr lang="en-US" altLang="zh-CN" sz="2000" dirty="0" err="1"/>
              <a:t>huggo</a:t>
            </a:r>
            <a:r>
              <a:rPr lang="zh-CN" altLang="en-US" sz="2000" dirty="0"/>
              <a:t>的库</a:t>
            </a:r>
            <a:r>
              <a:rPr lang="en-US" altLang="zh-CN" sz="2000" dirty="0"/>
              <a:t>(</a:t>
            </a:r>
            <a:r>
              <a:rPr lang="zh-CN" altLang="en-US" sz="2000" dirty="0"/>
              <a:t>不用建表</a:t>
            </a:r>
            <a:r>
              <a:rPr lang="en-US" altLang="zh-CN" sz="2000" dirty="0"/>
              <a:t>)</a:t>
            </a:r>
            <a:endParaRPr lang="zh-CN" altLang="en-US" sz="2000" dirty="0"/>
          </a:p>
          <a:p>
            <a:pPr indent="-457200">
              <a:lnSpc>
                <a:spcPct val="130000"/>
              </a:lnSpc>
              <a:buFont typeface="+mj-lt"/>
              <a:buAutoNum type="arabicPeriod"/>
            </a:pPr>
            <a:r>
              <a:rPr lang="zh-CN" altLang="en-US" sz="2000" dirty="0"/>
              <a:t>编写配置文件</a:t>
            </a:r>
            <a:r>
              <a:rPr lang="en-US" altLang="zh-CN" sz="2000" dirty="0"/>
              <a:t>, </a:t>
            </a:r>
            <a:r>
              <a:rPr lang="zh-CN" altLang="en-US" sz="2000" dirty="0"/>
              <a:t>详见仓库</a:t>
            </a:r>
            <a:r>
              <a:rPr lang="en-US" altLang="zh-CN" sz="2000" dirty="0"/>
              <a:t>Readme</a:t>
            </a:r>
            <a:endParaRPr lang="en-US" altLang="zh-CN" sz="2000" dirty="0"/>
          </a:p>
          <a:p>
            <a:pPr indent="-457200">
              <a:lnSpc>
                <a:spcPct val="130000"/>
              </a:lnSpc>
              <a:buFont typeface="+mj-lt"/>
              <a:buAutoNum type="arabicPeriod"/>
            </a:pPr>
            <a:r>
              <a:rPr lang="zh-CN" altLang="en-US" sz="2000" dirty="0"/>
              <a:t>运行</a:t>
            </a:r>
            <a:endParaRPr lang="zh-CN" altLang="en-US" sz="2000" dirty="0"/>
          </a:p>
        </p:txBody>
      </p:sp>
      <p:sp>
        <p:nvSpPr>
          <p:cNvPr id="3" name="文本框 2"/>
          <p:cNvSpPr txBox="1"/>
          <p:nvPr/>
        </p:nvSpPr>
        <p:spPr>
          <a:xfrm>
            <a:off x="3587930" y="1671372"/>
            <a:ext cx="4251485" cy="461665"/>
          </a:xfrm>
          <a:prstGeom prst="rect">
            <a:avLst/>
          </a:prstGeom>
          <a:noFill/>
        </p:spPr>
        <p:txBody>
          <a:bodyPr wrap="none" rtlCol="0">
            <a:spAutoFit/>
          </a:bodyPr>
          <a:lstStyle/>
          <a:p>
            <a:r>
              <a:rPr lang="zh-CN" altLang="en-US" sz="2400" b="1" dirty="0"/>
              <a:t>直接运行或自行打包为</a:t>
            </a:r>
            <a:r>
              <a:rPr lang="en-US" altLang="zh-CN" sz="2400" b="1" dirty="0"/>
              <a:t>Docker</a:t>
            </a:r>
            <a:endParaRPr lang="zh-CN" alt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8144" y="2022729"/>
            <a:ext cx="5616355" cy="424732"/>
          </a:xfrm>
          <a:prstGeom prst="rect">
            <a:avLst/>
          </a:prstGeom>
          <a:noFill/>
        </p:spPr>
        <p:txBody>
          <a:bodyPr wrap="square" rtlCol="0">
            <a:spAutoFit/>
          </a:bodyPr>
          <a:lstStyle/>
          <a:p>
            <a:pPr>
              <a:lnSpc>
                <a:spcPct val="90000"/>
              </a:lnSpc>
            </a:pPr>
            <a:r>
              <a:rPr lang="en-US" altLang="zh-CN" sz="2400" dirty="0">
                <a:solidFill>
                  <a:schemeClr val="bg2">
                    <a:lumMod val="25000"/>
                  </a:schemeClr>
                </a:solidFill>
                <a:latin typeface="+mn-ea"/>
              </a:rPr>
              <a:t>Task 8</a:t>
            </a:r>
            <a:endParaRPr lang="zh-CN" altLang="en-US" sz="2400" dirty="0">
              <a:solidFill>
                <a:schemeClr val="bg2">
                  <a:lumMod val="25000"/>
                </a:schemeClr>
              </a:solidFill>
              <a:latin typeface="+mn-ea"/>
            </a:endParaRPr>
          </a:p>
        </p:txBody>
      </p:sp>
      <p:sp>
        <p:nvSpPr>
          <p:cNvPr id="6" name="文本框 5"/>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Web application testing</a:t>
            </a:r>
            <a:endParaRPr lang="en-US" altLang="zh-CN" dirty="0">
              <a:solidFill>
                <a:schemeClr val="tx1">
                  <a:lumMod val="65000"/>
                  <a:lumOff val="35000"/>
                </a:schemeClr>
              </a:solidFill>
              <a:latin typeface="+mn-ea"/>
            </a:endParaRPr>
          </a:p>
        </p:txBody>
      </p:sp>
      <p:sp>
        <p:nvSpPr>
          <p:cNvPr id="9" name="文本框 8"/>
          <p:cNvSpPr txBox="1"/>
          <p:nvPr/>
        </p:nvSpPr>
        <p:spPr>
          <a:xfrm>
            <a:off x="1178144" y="2452684"/>
            <a:ext cx="8485304" cy="1089529"/>
          </a:xfrm>
          <a:prstGeom prst="rect">
            <a:avLst/>
          </a:prstGeom>
          <a:noFill/>
        </p:spPr>
        <p:txBody>
          <a:bodyPr wrap="square" rtlCol="0">
            <a:spAutoFit/>
          </a:bodyPr>
          <a:lstStyle/>
          <a:p>
            <a:pPr>
              <a:lnSpc>
                <a:spcPct val="90000"/>
              </a:lnSpc>
            </a:pPr>
            <a:r>
              <a:rPr lang="en-US" altLang="zh-CN" sz="7200" b="1" dirty="0">
                <a:solidFill>
                  <a:schemeClr val="bg2">
                    <a:lumMod val="25000"/>
                  </a:schemeClr>
                </a:solidFill>
                <a:latin typeface="+mj-ea"/>
                <a:ea typeface="+mj-ea"/>
              </a:rPr>
              <a:t>Web</a:t>
            </a:r>
            <a:r>
              <a:rPr lang="zh-CN" altLang="en-US" sz="7200" b="1" dirty="0">
                <a:solidFill>
                  <a:schemeClr val="bg2">
                    <a:lumMod val="25000"/>
                  </a:schemeClr>
                </a:solidFill>
                <a:latin typeface="+mj-ea"/>
                <a:ea typeface="+mj-ea"/>
              </a:rPr>
              <a:t>应用测试</a:t>
            </a:r>
            <a:endParaRPr lang="zh-CN" altLang="en-US" sz="7200" b="1" dirty="0">
              <a:solidFill>
                <a:schemeClr val="bg2">
                  <a:lumMod val="25000"/>
                </a:schemeClr>
              </a:solidFill>
              <a:latin typeface="+mj-ea"/>
              <a:ea typeface="+mj-ea"/>
            </a:endParaRPr>
          </a:p>
        </p:txBody>
      </p:sp>
      <p:sp>
        <p:nvSpPr>
          <p:cNvPr id="12" name="文本框 11"/>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endParaRPr lang="en-US" altLang="zh-CN" sz="7200" b="1" dirty="0">
              <a:solidFill>
                <a:schemeClr val="bg1">
                  <a:lumMod val="95000"/>
                </a:schemeClr>
              </a:solidFill>
              <a:latin typeface="+mj-ea"/>
              <a:ea typeface="+mj-ea"/>
            </a:endParaRPr>
          </a:p>
        </p:txBody>
      </p:sp>
      <p:sp>
        <p:nvSpPr>
          <p:cNvPr id="13" name="矩形 12"/>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前端测试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2938868" y="1748989"/>
            <a:ext cx="7615647" cy="3360022"/>
          </a:xfrm>
          <a:prstGeom prst="rect">
            <a:avLst/>
          </a:prstGeom>
          <a:noFill/>
        </p:spPr>
        <p:txBody>
          <a:bodyPr wrap="square" rtlCol="0">
            <a:spAutoFit/>
          </a:bodyPr>
          <a:lstStyle/>
          <a:p>
            <a:pPr>
              <a:lnSpc>
                <a:spcPct val="150000"/>
              </a:lnSpc>
            </a:pPr>
            <a:r>
              <a:rPr lang="zh-CN" altLang="en-US" sz="2400" b="1" dirty="0"/>
              <a:t>测试目标：</a:t>
            </a:r>
            <a:endParaRPr lang="zh-CN" altLang="en-US" sz="2400" b="1" dirty="0"/>
          </a:p>
          <a:p>
            <a:pPr>
              <a:lnSpc>
                <a:spcPct val="150000"/>
              </a:lnSpc>
            </a:pPr>
            <a:r>
              <a:rPr lang="zh-CN" altLang="en-US" sz="2400" dirty="0"/>
              <a:t>确保本网站在各种情况下能够正确加载、显示和交互。</a:t>
            </a:r>
            <a:endParaRPr lang="zh-CN" altLang="en-US" sz="2400" dirty="0"/>
          </a:p>
          <a:p>
            <a:pPr>
              <a:lnSpc>
                <a:spcPct val="150000"/>
              </a:lnSpc>
            </a:pPr>
            <a:r>
              <a:rPr lang="zh-CN" altLang="en-US" sz="2400" dirty="0"/>
              <a:t>确保本网站性能达到预期，用户体验良好</a:t>
            </a:r>
            <a:endParaRPr lang="zh-CN" altLang="en-US" sz="2400" dirty="0"/>
          </a:p>
          <a:p>
            <a:pPr>
              <a:lnSpc>
                <a:spcPct val="150000"/>
              </a:lnSpc>
            </a:pPr>
            <a:r>
              <a:rPr lang="zh-CN" altLang="en-US" sz="2400" b="1" dirty="0"/>
              <a:t>测试环境：</a:t>
            </a:r>
            <a:endParaRPr lang="zh-CN" altLang="en-US" sz="2400" b="1" dirty="0"/>
          </a:p>
          <a:p>
            <a:pPr>
              <a:lnSpc>
                <a:spcPct val="150000"/>
              </a:lnSpc>
            </a:pPr>
            <a:r>
              <a:rPr lang="zh-CN" altLang="en-US" sz="2400" dirty="0"/>
              <a:t>浏览器：</a:t>
            </a:r>
            <a:r>
              <a:rPr lang="en-US" altLang="zh-CN" sz="2400" dirty="0" err="1"/>
              <a:t>Andriod</a:t>
            </a:r>
            <a:r>
              <a:rPr lang="en-US" altLang="zh-CN" sz="2400" dirty="0"/>
              <a:t> </a:t>
            </a:r>
            <a:r>
              <a:rPr lang="en-US" altLang="zh-CN" sz="2400" dirty="0" err="1"/>
              <a:t>Webview</a:t>
            </a:r>
            <a:r>
              <a:rPr lang="zh-CN" altLang="en-US" sz="2400" dirty="0"/>
              <a:t>、</a:t>
            </a:r>
            <a:r>
              <a:rPr lang="en-US" altLang="zh-CN" sz="2400" dirty="0"/>
              <a:t>Safari</a:t>
            </a:r>
            <a:r>
              <a:rPr lang="zh-CN" altLang="en-US" sz="2400" dirty="0"/>
              <a:t>、</a:t>
            </a:r>
            <a:r>
              <a:rPr lang="en-US" altLang="zh-CN" sz="2400" dirty="0"/>
              <a:t>Edge</a:t>
            </a:r>
            <a:endParaRPr lang="zh-CN" altLang="en-US" sz="2400" dirty="0"/>
          </a:p>
          <a:p>
            <a:pPr>
              <a:lnSpc>
                <a:spcPct val="150000"/>
              </a:lnSpc>
            </a:pPr>
            <a:r>
              <a:rPr lang="zh-CN" altLang="en-US" sz="2400" dirty="0"/>
              <a:t>操作系统：</a:t>
            </a:r>
            <a:r>
              <a:rPr lang="en-US" altLang="zh-CN" sz="2400" dirty="0"/>
              <a:t>Windows</a:t>
            </a:r>
            <a:r>
              <a:rPr lang="zh-CN" altLang="en-US" sz="2400" dirty="0"/>
              <a:t>、</a:t>
            </a:r>
            <a:r>
              <a:rPr lang="en-US" altLang="zh-CN" sz="2400" dirty="0"/>
              <a:t>macOS</a:t>
            </a:r>
            <a:r>
              <a:rPr lang="zh-CN" altLang="en-US" sz="2400" dirty="0"/>
              <a:t>、</a:t>
            </a:r>
            <a:r>
              <a:rPr lang="en-US" altLang="zh-CN" sz="2400" dirty="0"/>
              <a:t>iOS</a:t>
            </a:r>
            <a:r>
              <a:rPr lang="zh-CN" altLang="en-US" sz="2400" dirty="0"/>
              <a:t>、</a:t>
            </a:r>
            <a:r>
              <a:rPr lang="en-US" altLang="zh-CN" sz="2400" dirty="0"/>
              <a:t>Android</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功能</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628503" y="1270018"/>
            <a:ext cx="8908867" cy="4468018"/>
          </a:xfrm>
          <a:prstGeom prst="rect">
            <a:avLst/>
          </a:prstGeom>
          <a:noFill/>
        </p:spPr>
        <p:txBody>
          <a:bodyPr wrap="square" rtlCol="0">
            <a:spAutoFit/>
          </a:bodyPr>
          <a:lstStyle/>
          <a:p>
            <a:pPr>
              <a:lnSpc>
                <a:spcPct val="150000"/>
              </a:lnSpc>
            </a:pPr>
            <a:r>
              <a:rPr lang="zh-CN" altLang="en-US" sz="2400" b="1" dirty="0"/>
              <a:t>测试步骤和案例</a:t>
            </a:r>
            <a:r>
              <a:rPr lang="zh-CN" altLang="en-US" sz="2400" dirty="0"/>
              <a:t>：</a:t>
            </a:r>
            <a:endParaRPr lang="zh-CN" altLang="en-US" sz="2400" dirty="0"/>
          </a:p>
          <a:p>
            <a:pPr>
              <a:lnSpc>
                <a:spcPct val="150000"/>
              </a:lnSpc>
              <a:buFont typeface="+mj-lt"/>
              <a:buAutoNum type="arabicPeriod"/>
            </a:pPr>
            <a:r>
              <a:rPr lang="zh-CN" altLang="en-US" sz="2400" dirty="0"/>
              <a:t>页面加载和显示测试：</a:t>
            </a:r>
            <a:endParaRPr lang="en-US" altLang="zh-CN" sz="2400" dirty="0"/>
          </a:p>
          <a:p>
            <a:pPr lvl="1">
              <a:lnSpc>
                <a:spcPct val="150000"/>
              </a:lnSpc>
              <a:buFont typeface="+mj-lt"/>
              <a:buAutoNum type="arabicPeriod"/>
            </a:pPr>
            <a:r>
              <a:rPr lang="zh-CN" altLang="en-US" sz="2400" dirty="0"/>
              <a:t>打开各个支持的浏览器，进入网站首页。</a:t>
            </a:r>
            <a:endParaRPr lang="zh-CN" altLang="en-US" sz="2400" dirty="0"/>
          </a:p>
          <a:p>
            <a:pPr lvl="1">
              <a:lnSpc>
                <a:spcPct val="150000"/>
              </a:lnSpc>
              <a:buFont typeface="+mj-lt"/>
              <a:buAutoNum type="arabicPeriod"/>
            </a:pPr>
            <a:r>
              <a:rPr lang="zh-CN" altLang="en-US" sz="2400" dirty="0"/>
              <a:t>检查页面是否在合理的时间内加载完成。</a:t>
            </a:r>
            <a:endParaRPr lang="zh-CN" altLang="en-US" sz="2400" dirty="0"/>
          </a:p>
          <a:p>
            <a:pPr lvl="1">
              <a:lnSpc>
                <a:spcPct val="150000"/>
              </a:lnSpc>
              <a:buFont typeface="+mj-lt"/>
              <a:buAutoNum type="arabicPeriod"/>
            </a:pPr>
            <a:r>
              <a:rPr lang="zh-CN" altLang="en-US" sz="2400" dirty="0"/>
              <a:t>确认页面上的元素是否正确显示。</a:t>
            </a:r>
            <a:endParaRPr lang="zh-CN" altLang="en-US" sz="2400" dirty="0"/>
          </a:p>
          <a:p>
            <a:pPr>
              <a:lnSpc>
                <a:spcPct val="150000"/>
              </a:lnSpc>
              <a:buFont typeface="+mj-lt"/>
              <a:buAutoNum type="arabicPeriod"/>
            </a:pPr>
            <a:r>
              <a:rPr lang="zh-CN" altLang="en-US" sz="2400" dirty="0"/>
              <a:t>导航栏和链接测试：</a:t>
            </a:r>
            <a:endParaRPr lang="zh-CN" altLang="en-US" sz="2400" dirty="0"/>
          </a:p>
          <a:p>
            <a:pPr lvl="1">
              <a:lnSpc>
                <a:spcPct val="150000"/>
              </a:lnSpc>
              <a:buFont typeface="+mj-lt"/>
              <a:buAutoNum type="arabicPeriod"/>
            </a:pPr>
            <a:r>
              <a:rPr lang="zh-CN" altLang="en-US" sz="2400" dirty="0"/>
              <a:t>点击导航栏中的各个链接。</a:t>
            </a:r>
            <a:endParaRPr lang="zh-CN" altLang="en-US" sz="2400" dirty="0"/>
          </a:p>
          <a:p>
            <a:pPr lvl="1">
              <a:lnSpc>
                <a:spcPct val="150000"/>
              </a:lnSpc>
              <a:buFont typeface="+mj-lt"/>
              <a:buAutoNum type="arabicPeriod"/>
            </a:pPr>
            <a:r>
              <a:rPr lang="zh-CN" altLang="en-US" sz="2400" dirty="0"/>
              <a:t>检查页面跳转是否正确，内容是否与导航栏上的标签相对应。</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功能</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735182" y="1471990"/>
            <a:ext cx="9755777" cy="3360022"/>
          </a:xfrm>
          <a:prstGeom prst="rect">
            <a:avLst/>
          </a:prstGeom>
          <a:noFill/>
        </p:spPr>
        <p:txBody>
          <a:bodyPr wrap="square" rtlCol="0">
            <a:spAutoFit/>
          </a:bodyPr>
          <a:lstStyle/>
          <a:p>
            <a:pPr>
              <a:lnSpc>
                <a:spcPct val="150000"/>
              </a:lnSpc>
            </a:pPr>
            <a:r>
              <a:rPr lang="en-US" altLang="zh-CN" sz="2400" dirty="0"/>
              <a:t>3.</a:t>
            </a:r>
            <a:r>
              <a:rPr lang="zh-CN" altLang="en-US" sz="2400" dirty="0"/>
              <a:t>操作功能测试：</a:t>
            </a:r>
            <a:endParaRPr lang="zh-CN" altLang="en-US" sz="2400" dirty="0"/>
          </a:p>
          <a:p>
            <a:pPr lvl="1">
              <a:lnSpc>
                <a:spcPct val="150000"/>
              </a:lnSpc>
              <a:buFont typeface="+mj-lt"/>
              <a:buAutoNum type="arabicPeriod"/>
            </a:pPr>
            <a:r>
              <a:rPr lang="zh-CN" altLang="en-US" sz="2400" dirty="0"/>
              <a:t>打开</a:t>
            </a:r>
            <a:r>
              <a:rPr lang="en-US" altLang="zh-CN" sz="2400" dirty="0"/>
              <a:t>Agents</a:t>
            </a:r>
            <a:r>
              <a:rPr lang="zh-CN" altLang="en-US" sz="2400" dirty="0"/>
              <a:t>与</a:t>
            </a:r>
            <a:r>
              <a:rPr lang="en-US" altLang="zh-CN" sz="2400" dirty="0"/>
              <a:t>Events</a:t>
            </a:r>
            <a:r>
              <a:rPr lang="zh-CN" altLang="en-US" sz="2400" dirty="0"/>
              <a:t>页面进行各项功能的使用测试。</a:t>
            </a:r>
            <a:endParaRPr lang="zh-CN" altLang="en-US" sz="2400" dirty="0"/>
          </a:p>
          <a:p>
            <a:pPr lvl="1">
              <a:lnSpc>
                <a:spcPct val="150000"/>
              </a:lnSpc>
              <a:buFont typeface="+mj-lt"/>
              <a:buAutoNum type="arabicPeriod"/>
            </a:pPr>
            <a:r>
              <a:rPr lang="zh-CN" altLang="en-US" sz="2400" dirty="0"/>
              <a:t>检查能否完成对</a:t>
            </a:r>
            <a:r>
              <a:rPr lang="en-US" altLang="zh-CN" sz="2400" dirty="0"/>
              <a:t>Agent</a:t>
            </a:r>
            <a:r>
              <a:rPr lang="zh-CN" altLang="en-US" sz="2400" dirty="0"/>
              <a:t>与</a:t>
            </a:r>
            <a:r>
              <a:rPr lang="en-US" altLang="zh-CN" sz="2400" dirty="0"/>
              <a:t>Event</a:t>
            </a:r>
            <a:r>
              <a:rPr lang="zh-CN" altLang="en-US" sz="2400" dirty="0"/>
              <a:t>的正确操作。</a:t>
            </a:r>
            <a:endParaRPr lang="zh-CN" altLang="en-US" sz="2400" dirty="0"/>
          </a:p>
          <a:p>
            <a:pPr>
              <a:lnSpc>
                <a:spcPct val="150000"/>
              </a:lnSpc>
            </a:pPr>
            <a:r>
              <a:rPr lang="en-US" altLang="zh-CN" sz="2400" dirty="0"/>
              <a:t>4.</a:t>
            </a:r>
            <a:r>
              <a:rPr lang="zh-CN" altLang="en-US" sz="2400" dirty="0"/>
              <a:t>页面加载速度测试：</a:t>
            </a:r>
            <a:endParaRPr lang="zh-CN" altLang="en-US" sz="2400" dirty="0"/>
          </a:p>
          <a:p>
            <a:pPr lvl="1">
              <a:lnSpc>
                <a:spcPct val="150000"/>
              </a:lnSpc>
              <a:buFont typeface="+mj-lt"/>
              <a:buAutoNum type="arabicPeriod"/>
            </a:pPr>
            <a:r>
              <a:rPr lang="zh-CN" altLang="en-US" sz="2400" dirty="0"/>
              <a:t>使用浏览器的开发者工具，查看百度首页的加载时间和性能数据。</a:t>
            </a:r>
            <a:endParaRPr lang="zh-CN" altLang="en-US" sz="2400" dirty="0"/>
          </a:p>
          <a:p>
            <a:pPr lvl="1">
              <a:lnSpc>
                <a:spcPct val="150000"/>
              </a:lnSpc>
              <a:buFont typeface="+mj-lt"/>
              <a:buAutoNum type="arabicPeriod"/>
            </a:pPr>
            <a:r>
              <a:rPr lang="zh-CN" altLang="en-US" sz="2400" dirty="0"/>
              <a:t>比较不同浏览器、网络环境下的加载速度和性能表现。</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功能</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589315" y="1757698"/>
            <a:ext cx="10389326" cy="2252027"/>
          </a:xfrm>
          <a:prstGeom prst="rect">
            <a:avLst/>
          </a:prstGeom>
          <a:noFill/>
        </p:spPr>
        <p:txBody>
          <a:bodyPr wrap="square" rtlCol="0">
            <a:spAutoFit/>
          </a:bodyPr>
          <a:lstStyle/>
          <a:p>
            <a:pPr>
              <a:lnSpc>
                <a:spcPct val="150000"/>
              </a:lnSpc>
            </a:pPr>
            <a:r>
              <a:rPr lang="zh-CN" altLang="en-US" sz="2400" b="1" dirty="0"/>
              <a:t>测试结果记录：</a:t>
            </a:r>
            <a:endParaRPr lang="en-US" altLang="zh-CN" sz="2400" b="1" dirty="0"/>
          </a:p>
          <a:p>
            <a:pPr>
              <a:lnSpc>
                <a:spcPct val="150000"/>
              </a:lnSpc>
              <a:buFont typeface="+mj-lt"/>
              <a:buAutoNum type="arabicPeriod"/>
            </a:pPr>
            <a:r>
              <a:rPr lang="zh-CN" altLang="en-US" sz="2400" dirty="0"/>
              <a:t>各端页面均在</a:t>
            </a:r>
            <a:r>
              <a:rPr lang="en-US" altLang="zh-CN" sz="2400" dirty="0"/>
              <a:t>500ms</a:t>
            </a:r>
            <a:r>
              <a:rPr lang="zh-CN" altLang="en-US" sz="2400" dirty="0"/>
              <a:t>内载入完成，且页面元素显示正常</a:t>
            </a:r>
            <a:endParaRPr lang="zh-CN" altLang="en-US" sz="2400" dirty="0"/>
          </a:p>
          <a:p>
            <a:pPr>
              <a:lnSpc>
                <a:spcPct val="150000"/>
              </a:lnSpc>
              <a:buFont typeface="+mj-lt"/>
              <a:buAutoNum type="arabicPeriod"/>
            </a:pPr>
            <a:r>
              <a:rPr lang="zh-CN" altLang="en-US" sz="2400" dirty="0"/>
              <a:t>各页面之间的导航正确运行，页面内容与与导航栏的标签对应</a:t>
            </a:r>
            <a:endParaRPr lang="zh-CN" altLang="en-US" sz="2400" dirty="0"/>
          </a:p>
          <a:p>
            <a:pPr>
              <a:lnSpc>
                <a:spcPct val="150000"/>
              </a:lnSpc>
              <a:buFont typeface="+mj-lt"/>
              <a:buAutoNum type="arabicPeriod"/>
            </a:pPr>
            <a:r>
              <a:rPr lang="zh-CN" altLang="en-US" sz="2400" dirty="0"/>
              <a:t>能够正确操作</a:t>
            </a:r>
            <a:r>
              <a:rPr lang="en-US" altLang="zh-CN" sz="2400" dirty="0"/>
              <a:t>Agent</a:t>
            </a:r>
            <a:r>
              <a:rPr lang="zh-CN" altLang="en-US" sz="2400" dirty="0"/>
              <a:t>和</a:t>
            </a:r>
            <a:r>
              <a:rPr lang="en-US" altLang="zh-CN" sz="2400" dirty="0"/>
              <a:t>Event</a:t>
            </a:r>
            <a:r>
              <a:rPr lang="zh-CN" altLang="en-US" sz="2400" dirty="0"/>
              <a:t>，成功配置与运行</a:t>
            </a:r>
            <a:r>
              <a:rPr lang="en-US" altLang="zh-CN" sz="2400" dirty="0"/>
              <a:t>Agent</a:t>
            </a:r>
            <a:r>
              <a:rPr lang="zh-CN" altLang="en-US" sz="2400" dirty="0"/>
              <a:t>并正确显示</a:t>
            </a:r>
            <a:r>
              <a:rPr lang="en-US" altLang="zh-CN" sz="2400" dirty="0"/>
              <a:t>Event</a:t>
            </a:r>
            <a:r>
              <a:rPr lang="zh-CN" altLang="en-US" sz="2400" dirty="0"/>
              <a:t>信息</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589315" y="1757698"/>
            <a:ext cx="10389326" cy="3360022"/>
          </a:xfrm>
          <a:prstGeom prst="rect">
            <a:avLst/>
          </a:prstGeom>
          <a:noFill/>
        </p:spPr>
        <p:txBody>
          <a:bodyPr wrap="square" rtlCol="0">
            <a:spAutoFit/>
          </a:bodyPr>
          <a:lstStyle/>
          <a:p>
            <a:pPr>
              <a:lnSpc>
                <a:spcPct val="150000"/>
              </a:lnSpc>
            </a:pPr>
            <a:r>
              <a:rPr lang="zh-CN" altLang="en-US" sz="2400" b="1" dirty="0"/>
              <a:t>测试方式：</a:t>
            </a:r>
            <a:endParaRPr lang="en-US" altLang="zh-CN" sz="2400" b="1" dirty="0"/>
          </a:p>
          <a:p>
            <a:pPr>
              <a:lnSpc>
                <a:spcPct val="150000"/>
              </a:lnSpc>
              <a:buFont typeface="+mj-lt"/>
              <a:buAutoNum type="arabicPeriod"/>
            </a:pPr>
            <a:r>
              <a:rPr lang="zh-CN" altLang="en-US" sz="2400" dirty="0"/>
              <a:t>打开</a:t>
            </a:r>
            <a:r>
              <a:rPr lang="en-US" altLang="zh-CN" sz="2400" dirty="0"/>
              <a:t>Edge</a:t>
            </a:r>
            <a:r>
              <a:rPr lang="zh-CN" altLang="en-US" sz="2400" dirty="0"/>
              <a:t>浏览器，并导航至要测试的网页。</a:t>
            </a:r>
            <a:endParaRPr lang="en-US" altLang="zh-CN" sz="2400" dirty="0"/>
          </a:p>
          <a:p>
            <a:pPr>
              <a:lnSpc>
                <a:spcPct val="150000"/>
              </a:lnSpc>
              <a:buFont typeface="+mj-lt"/>
              <a:buAutoNum type="arabicPeriod"/>
            </a:pPr>
            <a:r>
              <a:rPr lang="zh-CN" altLang="en-US" sz="2400" dirty="0"/>
              <a:t>打开开发者工具，切换到</a:t>
            </a:r>
            <a:r>
              <a:rPr lang="en-US" altLang="zh-CN" sz="2400" dirty="0"/>
              <a:t>"Lighthouse"</a:t>
            </a:r>
            <a:r>
              <a:rPr lang="zh-CN" altLang="en-US" sz="2400" dirty="0"/>
              <a:t>选项卡。</a:t>
            </a:r>
            <a:endParaRPr lang="en-US" altLang="zh-CN" sz="2400" dirty="0"/>
          </a:p>
          <a:p>
            <a:pPr>
              <a:lnSpc>
                <a:spcPct val="150000"/>
              </a:lnSpc>
              <a:buFont typeface="+mj-lt"/>
              <a:buAutoNum type="arabicPeriod"/>
            </a:pPr>
            <a:r>
              <a:rPr lang="zh-CN" altLang="en-US" sz="2400" dirty="0"/>
              <a:t>点击</a:t>
            </a:r>
            <a:r>
              <a:rPr lang="en-US" altLang="zh-CN" sz="2400" dirty="0"/>
              <a:t>“Generate report”</a:t>
            </a:r>
            <a:r>
              <a:rPr lang="zh-CN" altLang="en-US" sz="2400" dirty="0"/>
              <a:t>按钮开始测试，等待</a:t>
            </a:r>
            <a:r>
              <a:rPr lang="en-US" altLang="zh-CN" sz="2400" dirty="0"/>
              <a:t>Lighthouse</a:t>
            </a:r>
            <a:r>
              <a:rPr lang="zh-CN" altLang="en-US" sz="2400" dirty="0"/>
              <a:t>完成评估。</a:t>
            </a:r>
            <a:endParaRPr lang="en-US" altLang="zh-CN" sz="2400" dirty="0"/>
          </a:p>
          <a:p>
            <a:pPr>
              <a:lnSpc>
                <a:spcPct val="150000"/>
              </a:lnSpc>
              <a:buFont typeface="+mj-lt"/>
              <a:buAutoNum type="arabicPeriod"/>
            </a:pPr>
            <a:r>
              <a:rPr lang="en-US" altLang="zh-CN" sz="2400" dirty="0"/>
              <a:t>Lighthouse</a:t>
            </a:r>
            <a:r>
              <a:rPr lang="zh-CN" altLang="en-US" sz="2400" dirty="0"/>
              <a:t>将模拟真实用户的加载过程，并测量网站的性能指标。</a:t>
            </a:r>
            <a:endParaRPr lang="en-US" altLang="zh-CN" sz="2400" dirty="0"/>
          </a:p>
          <a:p>
            <a:pPr>
              <a:lnSpc>
                <a:spcPct val="150000"/>
              </a:lnSpc>
              <a:buFont typeface="+mj-lt"/>
              <a:buAutoNum type="arabicPeriod"/>
            </a:pPr>
            <a:r>
              <a:rPr lang="zh-CN" altLang="en-US" sz="2400" dirty="0"/>
              <a:t>分别选择移动设备和桌面设备进行测试</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性能</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pic>
        <p:nvPicPr>
          <p:cNvPr id="4" name="图片 3"/>
          <p:cNvPicPr>
            <a:picLocks noChangeAspect="1"/>
          </p:cNvPicPr>
          <p:nvPr/>
        </p:nvPicPr>
        <p:blipFill>
          <a:blip r:embed="rId1"/>
          <a:stretch>
            <a:fillRect/>
          </a:stretch>
        </p:blipFill>
        <p:spPr>
          <a:xfrm>
            <a:off x="79197" y="1379577"/>
            <a:ext cx="11942985" cy="54392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后端</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384663" y="1753344"/>
            <a:ext cx="10389326" cy="4468018"/>
          </a:xfrm>
          <a:prstGeom prst="rect">
            <a:avLst/>
          </a:prstGeom>
          <a:noFill/>
        </p:spPr>
        <p:txBody>
          <a:bodyPr wrap="square" rtlCol="0">
            <a:spAutoFit/>
          </a:bodyPr>
          <a:lstStyle/>
          <a:p>
            <a:pPr>
              <a:lnSpc>
                <a:spcPct val="150000"/>
              </a:lnSpc>
            </a:pPr>
            <a:r>
              <a:rPr lang="zh-CN" altLang="en-US" sz="2400" b="1" dirty="0"/>
              <a:t>测试目标：</a:t>
            </a:r>
            <a:endParaRPr lang="en-US" altLang="zh-CN" sz="2400" b="1" dirty="0"/>
          </a:p>
          <a:p>
            <a:pPr>
              <a:lnSpc>
                <a:spcPct val="150000"/>
              </a:lnSpc>
            </a:pPr>
            <a:r>
              <a:rPr lang="zh-CN" altLang="en-US" sz="2400" dirty="0"/>
              <a:t>验证服务端在正常和异常条件下的功能和性能，以确保其稳定性、可靠性和安全性。</a:t>
            </a:r>
            <a:endParaRPr lang="en-US" altLang="zh-CN" sz="2400" dirty="0"/>
          </a:p>
          <a:p>
            <a:pPr>
              <a:lnSpc>
                <a:spcPct val="150000"/>
              </a:lnSpc>
            </a:pPr>
            <a:r>
              <a:rPr lang="zh-CN" altLang="en-US" sz="2400" b="1" dirty="0"/>
              <a:t>测试环境：</a:t>
            </a:r>
            <a:endParaRPr lang="en-US" altLang="zh-CN" sz="2400" b="1" dirty="0"/>
          </a:p>
          <a:p>
            <a:pPr>
              <a:lnSpc>
                <a:spcPct val="150000"/>
              </a:lnSpc>
            </a:pPr>
            <a:r>
              <a:rPr lang="zh-CN" altLang="en-US" sz="2400" dirty="0"/>
              <a:t>操作系统：</a:t>
            </a:r>
            <a:endParaRPr lang="en-US" altLang="zh-CN" sz="2400" dirty="0"/>
          </a:p>
          <a:p>
            <a:pPr>
              <a:lnSpc>
                <a:spcPct val="150000"/>
              </a:lnSpc>
            </a:pPr>
            <a:r>
              <a:rPr lang="en-US" altLang="zh-CN" sz="2400" dirty="0"/>
              <a:t>Ubuntu 20.04</a:t>
            </a:r>
            <a:endParaRPr lang="en-US" altLang="zh-CN" sz="2400" dirty="0"/>
          </a:p>
          <a:p>
            <a:pPr>
              <a:lnSpc>
                <a:spcPct val="150000"/>
              </a:lnSpc>
            </a:pPr>
            <a:r>
              <a:rPr lang="zh-CN" altLang="en-US" sz="2400" b="1" dirty="0"/>
              <a:t>测试工具：</a:t>
            </a:r>
            <a:endParaRPr lang="en-US" altLang="zh-CN" sz="2400" b="1" dirty="0"/>
          </a:p>
          <a:p>
            <a:pPr>
              <a:lnSpc>
                <a:spcPct val="150000"/>
              </a:lnSpc>
            </a:pPr>
            <a:r>
              <a:rPr lang="en-US" altLang="zh-CN" sz="2400" dirty="0"/>
              <a:t>Go test</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单元测试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358537" y="1330979"/>
            <a:ext cx="10389326" cy="4560159"/>
          </a:xfrm>
          <a:prstGeom prst="rect">
            <a:avLst/>
          </a:prstGeom>
          <a:noFill/>
        </p:spPr>
        <p:txBody>
          <a:bodyPr wrap="square" rtlCol="0">
            <a:spAutoFit/>
          </a:bodyPr>
          <a:lstStyle/>
          <a:p>
            <a:pPr>
              <a:lnSpc>
                <a:spcPct val="150000"/>
              </a:lnSpc>
            </a:pPr>
            <a:r>
              <a:rPr lang="zh-CN" altLang="en-US" sz="2800" b="1" dirty="0">
                <a:solidFill>
                  <a:srgbClr val="000000"/>
                </a:solidFill>
                <a:effectLst/>
                <a:latin typeface="等线" panose="02010600030101010101" charset="-122"/>
                <a:ea typeface="等线" panose="02010600030101010101" charset="-122"/>
              </a:rPr>
              <a:t>数据库及</a:t>
            </a:r>
            <a:r>
              <a:rPr lang="en-US" altLang="zh-CN" sz="2800" b="1" dirty="0">
                <a:solidFill>
                  <a:srgbClr val="000000"/>
                </a:solidFill>
                <a:effectLst/>
                <a:latin typeface="Söhne"/>
                <a:ea typeface="DengXian" panose="02010600030101010101" pitchFamily="2" charset="-122"/>
              </a:rPr>
              <a:t>API</a:t>
            </a:r>
            <a:r>
              <a:rPr lang="zh-CN" altLang="en-US" sz="2800" b="1" dirty="0">
                <a:solidFill>
                  <a:srgbClr val="000000"/>
                </a:solidFill>
                <a:effectLst/>
                <a:latin typeface="等线" panose="02010600030101010101" charset="-122"/>
                <a:ea typeface="等线" panose="02010600030101010101" charset="-122"/>
              </a:rPr>
              <a:t>相关测试</a:t>
            </a:r>
            <a:endParaRPr lang="zh-CN" altLang="en-US" sz="2800" dirty="0">
              <a:effectLst/>
              <a:latin typeface="DengXian" panose="02010600030101010101" pitchFamily="2" charset="-122"/>
              <a:ea typeface="DengXian" panose="02010600030101010101" pitchFamily="2" charset="-122"/>
            </a:endParaRPr>
          </a:p>
          <a:p>
            <a:pPr>
              <a:lnSpc>
                <a:spcPct val="150000"/>
              </a:lnSpc>
              <a:buFont typeface="Arial" panose="020B0604020202020204" pitchFamily="34" charset="0"/>
              <a:buChar char="•"/>
            </a:pPr>
            <a:r>
              <a:rPr lang="zh-CN" altLang="en-US" sz="2400" b="1" dirty="0">
                <a:solidFill>
                  <a:srgbClr val="000000"/>
                </a:solidFill>
                <a:effectLst/>
                <a:latin typeface="等线" panose="02010600030101010101" charset="-122"/>
                <a:ea typeface="等线" panose="02010600030101010101" charset="-122"/>
              </a:rPr>
              <a:t>测试原则</a:t>
            </a:r>
            <a:endParaRPr lang="zh-CN" altLang="en-US" sz="2400" dirty="0">
              <a:effectLst/>
              <a:latin typeface="DengXian" panose="02010600030101010101" pitchFamily="2" charset="-122"/>
              <a:ea typeface="DengXian" panose="02010600030101010101" pitchFamily="2" charset="-122"/>
            </a:endParaRPr>
          </a:p>
          <a:p>
            <a:pPr marL="914400" lvl="1" indent="-457200">
              <a:lnSpc>
                <a:spcPct val="150000"/>
              </a:lnSpc>
              <a:buAutoNum type="arabicPeriod"/>
            </a:pPr>
            <a:r>
              <a:rPr lang="zh-CN" altLang="en-US" sz="2400" dirty="0">
                <a:solidFill>
                  <a:srgbClr val="000000"/>
                </a:solidFill>
                <a:effectLst/>
                <a:latin typeface="等线" panose="02010600030101010101" charset="-122"/>
                <a:ea typeface="等线" panose="02010600030101010101" charset="-122"/>
              </a:rPr>
              <a:t>开发与生产环境隔离</a:t>
            </a:r>
            <a:endParaRPr lang="en-US" altLang="zh-CN" sz="2400" dirty="0">
              <a:latin typeface="DengXian" panose="02010600030101010101" pitchFamily="2" charset="-122"/>
              <a:ea typeface="DengXian" panose="02010600030101010101" pitchFamily="2" charset="-122"/>
            </a:endParaRPr>
          </a:p>
          <a:p>
            <a:pPr marL="914400" lvl="1" indent="-457200">
              <a:lnSpc>
                <a:spcPct val="150000"/>
              </a:lnSpc>
              <a:buAutoNum type="arabicPeriod"/>
            </a:pPr>
            <a:r>
              <a:rPr lang="zh-CN" altLang="en-US" sz="2400" dirty="0">
                <a:solidFill>
                  <a:srgbClr val="000000"/>
                </a:solidFill>
                <a:effectLst/>
                <a:latin typeface="等线" panose="02010600030101010101" charset="-122"/>
                <a:ea typeface="等线" panose="02010600030101010101" charset="-122"/>
              </a:rPr>
              <a:t>应当基于真实数据库进行测试</a:t>
            </a:r>
            <a:r>
              <a:rPr lang="en-US" altLang="zh-CN" sz="2400" dirty="0">
                <a:solidFill>
                  <a:srgbClr val="000000"/>
                </a:solidFill>
                <a:effectLst/>
                <a:latin typeface="Söhne"/>
                <a:ea typeface="DengXian" panose="02010600030101010101" pitchFamily="2" charset="-122"/>
              </a:rPr>
              <a:t>, </a:t>
            </a:r>
            <a:r>
              <a:rPr lang="zh-CN" altLang="en-US" sz="2400" dirty="0">
                <a:solidFill>
                  <a:srgbClr val="000000"/>
                </a:solidFill>
                <a:effectLst/>
                <a:latin typeface="等线" panose="02010600030101010101" charset="-122"/>
                <a:ea typeface="等线" panose="02010600030101010101" charset="-122"/>
              </a:rPr>
              <a:t>所以不使用</a:t>
            </a:r>
            <a:r>
              <a:rPr lang="en-US" altLang="zh-CN" sz="2400" dirty="0">
                <a:solidFill>
                  <a:srgbClr val="000000"/>
                </a:solidFill>
                <a:effectLst/>
                <a:latin typeface="Söhne"/>
                <a:ea typeface="DengXian" panose="02010600030101010101" pitchFamily="2" charset="-122"/>
              </a:rPr>
              <a:t>mock</a:t>
            </a:r>
            <a:endParaRPr lang="en-US" altLang="zh-CN" sz="2400" dirty="0">
              <a:latin typeface="DengXian" panose="02010600030101010101" pitchFamily="2" charset="-122"/>
              <a:ea typeface="DengXian" panose="02010600030101010101" pitchFamily="2" charset="-122"/>
            </a:endParaRPr>
          </a:p>
          <a:p>
            <a:pPr marL="914400" lvl="1" indent="-457200">
              <a:lnSpc>
                <a:spcPct val="150000"/>
              </a:lnSpc>
              <a:buAutoNum type="arabicPeriod"/>
            </a:pPr>
            <a:r>
              <a:rPr lang="zh-CN" altLang="en-US" sz="2400" dirty="0">
                <a:solidFill>
                  <a:srgbClr val="000000"/>
                </a:solidFill>
                <a:effectLst/>
                <a:latin typeface="等线" panose="02010600030101010101" charset="-122"/>
                <a:ea typeface="等线" panose="02010600030101010101" charset="-122"/>
              </a:rPr>
              <a:t>每次测试开始时的数据应当保持一致</a:t>
            </a:r>
            <a:endParaRPr lang="zh-CN" altLang="en-US" sz="2400" dirty="0">
              <a:effectLst/>
              <a:latin typeface="DengXian" panose="02010600030101010101" pitchFamily="2" charset="-122"/>
              <a:ea typeface="DengXian" panose="02010600030101010101" pitchFamily="2" charset="-122"/>
            </a:endParaRPr>
          </a:p>
          <a:p>
            <a:pPr>
              <a:lnSpc>
                <a:spcPct val="150000"/>
              </a:lnSpc>
              <a:buFont typeface="Arial" panose="020B0604020202020204" pitchFamily="34" charset="0"/>
              <a:buChar char="•"/>
            </a:pPr>
            <a:r>
              <a:rPr lang="zh-CN" altLang="en-US" sz="2400" b="1" dirty="0">
                <a:solidFill>
                  <a:srgbClr val="000000"/>
                </a:solidFill>
                <a:effectLst/>
                <a:latin typeface="等线" panose="02010600030101010101" charset="-122"/>
                <a:ea typeface="等线" panose="02010600030101010101" charset="-122"/>
              </a:rPr>
              <a:t>方案</a:t>
            </a:r>
            <a:endParaRPr lang="zh-CN" altLang="en-US" sz="2400" dirty="0">
              <a:effectLst/>
              <a:latin typeface="DengXian" panose="02010600030101010101" pitchFamily="2" charset="-122"/>
              <a:ea typeface="DengXian" panose="02010600030101010101" pitchFamily="2" charset="-122"/>
            </a:endParaRPr>
          </a:p>
          <a:p>
            <a:pPr marL="914400" lvl="1" indent="-457200">
              <a:lnSpc>
                <a:spcPct val="150000"/>
              </a:lnSpc>
              <a:buAutoNum type="arabicPeriod"/>
            </a:pPr>
            <a:r>
              <a:rPr lang="zh-CN" altLang="en-US" sz="2400" dirty="0">
                <a:solidFill>
                  <a:srgbClr val="000000"/>
                </a:solidFill>
                <a:effectLst/>
                <a:latin typeface="等线" panose="02010600030101010101" charset="-122"/>
                <a:ea typeface="等线" panose="02010600030101010101" charset="-122"/>
              </a:rPr>
              <a:t>单独建库</a:t>
            </a:r>
            <a:endParaRPr lang="en-US" altLang="zh-CN" sz="2400" dirty="0">
              <a:latin typeface="DengXian" panose="02010600030101010101" pitchFamily="2" charset="-122"/>
              <a:ea typeface="DengXian" panose="02010600030101010101" pitchFamily="2" charset="-122"/>
            </a:endParaRPr>
          </a:p>
          <a:p>
            <a:pPr marL="914400" lvl="1" indent="-457200">
              <a:lnSpc>
                <a:spcPct val="150000"/>
              </a:lnSpc>
              <a:buAutoNum type="arabicPeriod"/>
            </a:pPr>
            <a:r>
              <a:rPr lang="zh-CN" altLang="en-US" sz="2400" dirty="0">
                <a:solidFill>
                  <a:srgbClr val="000000"/>
                </a:solidFill>
                <a:effectLst/>
                <a:latin typeface="等线" panose="02010600030101010101" charset="-122"/>
                <a:ea typeface="等线" panose="02010600030101010101" charset="-122"/>
              </a:rPr>
              <a:t>每次测试开始前组装数据</a:t>
            </a:r>
            <a:r>
              <a:rPr lang="en-US" altLang="zh-CN" sz="2400" dirty="0">
                <a:solidFill>
                  <a:srgbClr val="000000"/>
                </a:solidFill>
                <a:effectLst/>
                <a:latin typeface="Söhne"/>
                <a:ea typeface="DengXian" panose="02010600030101010101" pitchFamily="2" charset="-122"/>
              </a:rPr>
              <a:t>, </a:t>
            </a:r>
            <a:r>
              <a:rPr lang="zh-CN" altLang="en-US" sz="2400" dirty="0">
                <a:solidFill>
                  <a:srgbClr val="000000"/>
                </a:solidFill>
                <a:effectLst/>
                <a:latin typeface="等线" panose="02010600030101010101" charset="-122"/>
                <a:ea typeface="等线" panose="02010600030101010101" charset="-122"/>
              </a:rPr>
              <a:t>结束后删除数据</a:t>
            </a:r>
            <a:endParaRPr lang="zh-CN" altLang="en-US" sz="2400" dirty="0">
              <a:effectLst/>
              <a:latin typeface="DengXian" panose="02010600030101010101" pitchFamily="2" charset="-122"/>
              <a:ea typeface="DengXian" panose="02010600030101010101" pitchFamily="2" charset="-122"/>
            </a:endParaRPr>
          </a:p>
        </p:txBody>
      </p:sp>
      <p:sp>
        <p:nvSpPr>
          <p:cNvPr id="3" name="文本框 2"/>
          <p:cNvSpPr txBox="1"/>
          <p:nvPr/>
        </p:nvSpPr>
        <p:spPr>
          <a:xfrm>
            <a:off x="753243" y="902628"/>
            <a:ext cx="1415772" cy="769441"/>
          </a:xfrm>
          <a:prstGeom prst="rect">
            <a:avLst/>
          </a:prstGeom>
          <a:noFill/>
        </p:spPr>
        <p:txBody>
          <a:bodyPr wrap="none" rtlCol="0">
            <a:spAutoFit/>
          </a:bodyPr>
          <a:lstStyle/>
          <a:p>
            <a:r>
              <a:rPr lang="zh-CN" altLang="en-US" sz="2400" b="1" dirty="0">
                <a:solidFill>
                  <a:srgbClr val="000000"/>
                </a:solidFill>
                <a:effectLst/>
                <a:latin typeface="等线 Light" panose="02010600030101010101" pitchFamily="2" charset="-122"/>
                <a:ea typeface="等线 Light" panose="02010600030101010101" pitchFamily="2" charset="-122"/>
              </a:rPr>
              <a:t>函数粒度</a:t>
            </a:r>
            <a:endParaRPr lang="zh-CN" altLang="en-US" sz="2400" b="1" dirty="0">
              <a:effectLst/>
              <a:latin typeface="DengXian" panose="02010600030101010101" pitchFamily="2" charset="-122"/>
              <a:ea typeface="DengXian" panose="02010600030101010101" pitchFamily="2" charset="-122"/>
            </a:endParaRPr>
          </a:p>
          <a:p>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673100" y="1593784"/>
            <a:ext cx="5181800" cy="4641916"/>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5" name="文本框 44"/>
          <p:cNvSpPr txBox="1"/>
          <p:nvPr/>
        </p:nvSpPr>
        <p:spPr>
          <a:xfrm>
            <a:off x="764112" y="1920239"/>
            <a:ext cx="4758676" cy="3960058"/>
          </a:xfrm>
          <a:prstGeom prst="rect">
            <a:avLst/>
          </a:prstGeom>
        </p:spPr>
        <p:txBody>
          <a:bodyPr>
            <a:sp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1800" b="1" spc="300" dirty="0" err="1"/>
              <a:t>Huginn</a:t>
            </a:r>
            <a:r>
              <a:rPr lang="zh-CN" altLang="zh-CN" sz="1800" spc="300" dirty="0"/>
              <a:t>是一个开源的自动化工具，可以帮助用户执行各种在线任务，如读取网页，监控事件，执行操作等。</a:t>
            </a:r>
            <a:r>
              <a:rPr lang="en-US" altLang="zh-CN" sz="1800" spc="300" dirty="0" err="1"/>
              <a:t>Huginn</a:t>
            </a:r>
            <a:r>
              <a:rPr lang="zh-CN" altLang="zh-CN" sz="1800" spc="300" dirty="0"/>
              <a:t>的核心是一系列的</a:t>
            </a:r>
            <a:r>
              <a:rPr lang="en-US" altLang="zh-CN" sz="1800" spc="300" dirty="0"/>
              <a:t>Agent</a:t>
            </a:r>
            <a:r>
              <a:rPr lang="zh-CN" altLang="zh-CN" sz="1800" spc="300" dirty="0"/>
              <a:t>，每个</a:t>
            </a:r>
            <a:r>
              <a:rPr lang="en-US" altLang="zh-CN" sz="1800" spc="300" dirty="0"/>
              <a:t>Agent</a:t>
            </a:r>
            <a:r>
              <a:rPr lang="zh-CN" altLang="zh-CN" sz="1800" spc="300" dirty="0"/>
              <a:t>都有特定的功能，可以创建和消费事件，并沿着有向图传播。</a:t>
            </a:r>
            <a:r>
              <a:rPr lang="en-US" altLang="zh-CN" sz="1800" spc="300" dirty="0" err="1"/>
              <a:t>Huginn</a:t>
            </a:r>
            <a:r>
              <a:rPr lang="zh-CN" altLang="zh-CN" sz="1800" spc="300" dirty="0"/>
              <a:t>可以看作是一个可定制的</a:t>
            </a:r>
            <a:r>
              <a:rPr lang="en-US" altLang="zh-CN" sz="1800" spc="300" dirty="0"/>
              <a:t>IFTTT</a:t>
            </a:r>
            <a:r>
              <a:rPr lang="zh-CN" altLang="zh-CN" sz="1800" spc="300" dirty="0"/>
              <a:t>或</a:t>
            </a:r>
            <a:r>
              <a:rPr lang="en-US" altLang="zh-CN" sz="1800" spc="300" dirty="0"/>
              <a:t>Zapier</a:t>
            </a:r>
            <a:r>
              <a:rPr lang="zh-CN" altLang="zh-CN" sz="1800" spc="300" dirty="0"/>
              <a:t>，但运行在用户自己的服务器上，保证了数据的安全和隐私。</a:t>
            </a:r>
            <a:endParaRPr lang="en-US" altLang="zh-CN" sz="1800" spc="300" dirty="0"/>
          </a:p>
          <a:p>
            <a:pPr algn="just"/>
            <a:r>
              <a:rPr lang="en-US" altLang="zh-CN" sz="1800" spc="300" dirty="0" err="1"/>
              <a:t>Huginn</a:t>
            </a:r>
            <a:r>
              <a:rPr lang="zh-CN" altLang="zh-CN" sz="1800" spc="300" dirty="0"/>
              <a:t>是用</a:t>
            </a:r>
            <a:r>
              <a:rPr lang="en-US" altLang="zh-CN" sz="1800" spc="300" dirty="0"/>
              <a:t>Ruby</a:t>
            </a:r>
            <a:r>
              <a:rPr lang="zh-CN" altLang="zh-CN" sz="1800" spc="300" dirty="0"/>
              <a:t>语言编写的，需要部署在</a:t>
            </a:r>
            <a:r>
              <a:rPr lang="en-US" altLang="zh-CN" sz="1800" spc="300" dirty="0"/>
              <a:t>Linux</a:t>
            </a:r>
            <a:r>
              <a:rPr lang="zh-CN" altLang="zh-CN" sz="1800" spc="300" dirty="0"/>
              <a:t>服务器上，并依赖于</a:t>
            </a:r>
            <a:r>
              <a:rPr lang="en-US" altLang="zh-CN" sz="1800" spc="300" dirty="0"/>
              <a:t>MySQL</a:t>
            </a:r>
            <a:r>
              <a:rPr lang="zh-CN" altLang="zh-CN" sz="1800" spc="300" dirty="0"/>
              <a:t>数据库和</a:t>
            </a:r>
            <a:r>
              <a:rPr lang="en-US" altLang="zh-CN" sz="1800" spc="300" dirty="0"/>
              <a:t>Redis</a:t>
            </a:r>
            <a:r>
              <a:rPr lang="zh-CN" altLang="zh-CN" sz="1800" spc="300" dirty="0"/>
              <a:t>缓存。</a:t>
            </a:r>
            <a:r>
              <a:rPr lang="en-US" altLang="zh-CN" sz="1800" spc="300" dirty="0" err="1"/>
              <a:t>Huginn</a:t>
            </a:r>
            <a:r>
              <a:rPr lang="zh-CN" altLang="zh-CN" sz="1800" spc="300" dirty="0"/>
              <a:t>的安装和配置比较复杂，需要一定的技术水平和时间成本。</a:t>
            </a:r>
            <a:endParaRPr lang="zh-CN" altLang="zh-CN" sz="1800" spc="300" dirty="0"/>
          </a:p>
        </p:txBody>
      </p:sp>
      <p:sp>
        <p:nvSpPr>
          <p:cNvPr id="14" name="矩形: 圆角 13"/>
          <p:cNvSpPr/>
          <p:nvPr/>
        </p:nvSpPr>
        <p:spPr>
          <a:xfrm>
            <a:off x="6246088" y="1593784"/>
            <a:ext cx="5181800" cy="4641916"/>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 name="文本框 14"/>
          <p:cNvSpPr txBox="1"/>
          <p:nvPr/>
        </p:nvSpPr>
        <p:spPr>
          <a:xfrm>
            <a:off x="6341393" y="1920239"/>
            <a:ext cx="4758676" cy="3736920"/>
          </a:xfrm>
          <a:prstGeom prst="rect">
            <a:avLst/>
          </a:prstGeom>
        </p:spPr>
        <p:txBody>
          <a:bodyPr>
            <a:sp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zh-CN" sz="1800" spc="300" dirty="0"/>
              <a:t>为了解决这些问题，我们提出了一个用</a:t>
            </a:r>
            <a:r>
              <a:rPr lang="en-US" altLang="zh-CN" sz="1800" spc="300" dirty="0"/>
              <a:t>Go</a:t>
            </a:r>
            <a:r>
              <a:rPr lang="zh-CN" altLang="zh-CN" sz="1800" spc="300" dirty="0"/>
              <a:t>语言实现的简易版</a:t>
            </a:r>
            <a:r>
              <a:rPr lang="en-US" altLang="zh-CN" sz="1800" spc="300" dirty="0" err="1"/>
              <a:t>Huginn</a:t>
            </a:r>
            <a:r>
              <a:rPr lang="zh-CN" altLang="zh-CN" sz="1800" spc="300" dirty="0"/>
              <a:t>项目，旨在提供一个轻量级、高性能、易部署、易使用、易扩展的自动化工具</a:t>
            </a:r>
            <a:r>
              <a:rPr lang="zh-CN" altLang="en-US" sz="1800" spc="300" dirty="0"/>
              <a:t>。</a:t>
            </a:r>
            <a:endParaRPr lang="en-US" altLang="zh-CN" sz="1800" spc="300" dirty="0"/>
          </a:p>
          <a:p>
            <a:pPr algn="just"/>
            <a:r>
              <a:rPr lang="zh-CN" altLang="zh-CN" sz="1800" dirty="0"/>
              <a:t>本项目的目标是开发一个</a:t>
            </a:r>
            <a:r>
              <a:rPr lang="en-US" altLang="zh-CN" sz="1800" dirty="0"/>
              <a:t>Web</a:t>
            </a:r>
            <a:r>
              <a:rPr lang="zh-CN" altLang="zh-CN" sz="1800" dirty="0"/>
              <a:t>应用程序，实现以下三个基本功能：</a:t>
            </a:r>
            <a:endParaRPr lang="zh-CN" altLang="zh-CN" sz="1800" dirty="0"/>
          </a:p>
          <a:p>
            <a:pPr marL="619125" lvl="1" indent="-342900">
              <a:buFont typeface="+mj-lt"/>
              <a:buAutoNum type="arabicPeriod"/>
            </a:pPr>
            <a:r>
              <a:rPr lang="zh-CN" altLang="zh-CN" dirty="0"/>
              <a:t>根据</a:t>
            </a:r>
            <a:r>
              <a:rPr lang="en-US" altLang="zh-CN" dirty="0" err="1"/>
              <a:t>cron</a:t>
            </a:r>
            <a:r>
              <a:rPr lang="zh-CN" altLang="zh-CN" dirty="0"/>
              <a:t>表达式定时触发其他功能</a:t>
            </a:r>
            <a:endParaRPr lang="zh-CN" altLang="zh-CN" dirty="0"/>
          </a:p>
          <a:p>
            <a:pPr marL="619125" lvl="1" indent="-342900">
              <a:buFont typeface="+mj-lt"/>
              <a:buAutoNum type="arabicPeriod"/>
            </a:pPr>
            <a:r>
              <a:rPr lang="zh-CN" altLang="zh-CN" dirty="0"/>
              <a:t>发送</a:t>
            </a:r>
            <a:r>
              <a:rPr lang="en-US" altLang="zh-CN" dirty="0"/>
              <a:t>get/post</a:t>
            </a:r>
            <a:r>
              <a:rPr lang="zh-CN" altLang="zh-CN" dirty="0"/>
              <a:t>请求：用户可以通过</a:t>
            </a:r>
            <a:r>
              <a:rPr lang="en-US" altLang="zh-CN" dirty="0"/>
              <a:t>Web</a:t>
            </a:r>
            <a:r>
              <a:rPr lang="zh-CN" altLang="zh-CN" dirty="0"/>
              <a:t>界面输入</a:t>
            </a:r>
            <a:r>
              <a:rPr lang="en-US" altLang="zh-CN" dirty="0"/>
              <a:t>URL</a:t>
            </a:r>
            <a:r>
              <a:rPr lang="zh-CN" altLang="zh-CN" dirty="0"/>
              <a:t>和参数，发送</a:t>
            </a:r>
            <a:r>
              <a:rPr lang="en-US" altLang="zh-CN" dirty="0"/>
              <a:t>get</a:t>
            </a:r>
            <a:r>
              <a:rPr lang="zh-CN" altLang="zh-CN" dirty="0"/>
              <a:t>或</a:t>
            </a:r>
            <a:r>
              <a:rPr lang="en-US" altLang="zh-CN" dirty="0"/>
              <a:t>post</a:t>
            </a:r>
            <a:r>
              <a:rPr lang="zh-CN" altLang="zh-CN" dirty="0"/>
              <a:t>请求，并获取响应数据。</a:t>
            </a:r>
            <a:endParaRPr lang="zh-CN" altLang="zh-CN" dirty="0"/>
          </a:p>
          <a:p>
            <a:pPr marL="619125" lvl="1" indent="-342900">
              <a:buFont typeface="+mj-lt"/>
              <a:buAutoNum type="arabicPeriod"/>
            </a:pPr>
            <a:r>
              <a:rPr lang="zh-CN" altLang="zh-CN" dirty="0"/>
              <a:t>把处理完的数据通过</a:t>
            </a:r>
            <a:r>
              <a:rPr lang="en-US" altLang="zh-CN" dirty="0" err="1"/>
              <a:t>rss</a:t>
            </a:r>
            <a:r>
              <a:rPr lang="zh-CN" altLang="zh-CN" dirty="0"/>
              <a:t>发布：用户可以通过</a:t>
            </a:r>
            <a:r>
              <a:rPr lang="en-US" altLang="zh-CN" dirty="0"/>
              <a:t>Web</a:t>
            </a:r>
            <a:r>
              <a:rPr lang="zh-CN" altLang="zh-CN" dirty="0"/>
              <a:t>界面设置</a:t>
            </a:r>
            <a:r>
              <a:rPr lang="en-US" altLang="zh-CN" dirty="0" err="1"/>
              <a:t>rss</a:t>
            </a:r>
            <a:r>
              <a:rPr lang="zh-CN" altLang="zh-CN" dirty="0"/>
              <a:t>标题、描述、链接等信息，并把处理后的数据以</a:t>
            </a:r>
            <a:r>
              <a:rPr lang="en-US" altLang="zh-CN" dirty="0" err="1"/>
              <a:t>rss</a:t>
            </a:r>
            <a:r>
              <a:rPr lang="zh-CN" altLang="zh-CN" dirty="0"/>
              <a:t>格式发布到指定的</a:t>
            </a:r>
            <a:r>
              <a:rPr lang="en-US" altLang="zh-CN" dirty="0"/>
              <a:t>URL</a:t>
            </a:r>
            <a:r>
              <a:rPr lang="zh-CN" altLang="zh-CN" dirty="0"/>
              <a:t>。</a:t>
            </a:r>
            <a:endParaRPr lang="zh-CN" altLang="zh-CN" dirty="0"/>
          </a:p>
        </p:txBody>
      </p:sp>
      <p:sp>
        <p:nvSpPr>
          <p:cNvPr id="25" name="文本框 24"/>
          <p:cNvSpPr txBox="1"/>
          <p:nvPr/>
        </p:nvSpPr>
        <p:spPr>
          <a:xfrm>
            <a:off x="4994808" y="499163"/>
            <a:ext cx="2202383" cy="535531"/>
          </a:xfrm>
          <a:prstGeom prst="rect">
            <a:avLst/>
          </a:prstGeom>
          <a:noFill/>
        </p:spPr>
        <p:txBody>
          <a:bodyPr wrap="square" rtlCol="0">
            <a:spAutoFit/>
          </a:bodyPr>
          <a:lstStyle/>
          <a:p>
            <a:pPr algn="dist">
              <a:lnSpc>
                <a:spcPct val="90000"/>
              </a:lnSpc>
            </a:pPr>
            <a:r>
              <a:rPr lang="zh-CN" altLang="en-US" sz="3200" b="1" dirty="0">
                <a:solidFill>
                  <a:schemeClr val="bg2">
                    <a:lumMod val="25000"/>
                  </a:schemeClr>
                </a:solidFill>
                <a:latin typeface="+mj-ea"/>
                <a:ea typeface="+mj-ea"/>
              </a:rPr>
              <a:t>项目背景</a:t>
            </a:r>
            <a:endParaRPr lang="zh-CN" altLang="en-US" sz="3200" b="1" dirty="0">
              <a:solidFill>
                <a:schemeClr val="bg2">
                  <a:lumMod val="25000"/>
                </a:schemeClr>
              </a:solidFill>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latin typeface="等线 Light" panose="02010600030101010101" pitchFamily="2" charset="-122"/>
                <a:ea typeface="等线 Light" panose="02010600030101010101" pitchFamily="2" charset="-122"/>
              </a:rPr>
              <a:t>单元</a:t>
            </a:r>
            <a:r>
              <a:rPr lang="zh-CN" altLang="en-US" sz="3200" dirty="0">
                <a:solidFill>
                  <a:srgbClr val="000000"/>
                </a:solidFill>
                <a:effectLst/>
                <a:latin typeface="等线 Light" panose="02010600030101010101" pitchFamily="2" charset="-122"/>
                <a:ea typeface="等线 Light" panose="02010600030101010101" pitchFamily="2" charset="-122"/>
              </a:rPr>
              <a:t>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944880" y="1226475"/>
            <a:ext cx="10171612" cy="1061124"/>
          </a:xfrm>
          <a:prstGeom prst="rect">
            <a:avLst/>
          </a:prstGeom>
          <a:noFill/>
        </p:spPr>
        <p:txBody>
          <a:bodyPr wrap="square" rtlCol="0">
            <a:spAutoFit/>
          </a:bodyPr>
          <a:lstStyle/>
          <a:p>
            <a:pPr>
              <a:lnSpc>
                <a:spcPct val="150000"/>
              </a:lnSpc>
            </a:pPr>
            <a:r>
              <a:rPr lang="en-US" altLang="zh-CN" sz="2400" b="1" dirty="0"/>
              <a:t>Go test </a:t>
            </a:r>
            <a:r>
              <a:rPr lang="zh-CN" altLang="en-US" sz="2400" b="1" dirty="0"/>
              <a:t>测试结果</a:t>
            </a:r>
            <a:endParaRPr lang="en-US" altLang="zh-CN" sz="2400" b="1" dirty="0"/>
          </a:p>
          <a:p>
            <a:pPr>
              <a:lnSpc>
                <a:spcPct val="150000"/>
              </a:lnSpc>
            </a:pPr>
            <a:r>
              <a:rPr lang="en-US" altLang="zh-CN" sz="2000" b="1" dirty="0"/>
              <a:t>	</a:t>
            </a:r>
            <a:r>
              <a:rPr lang="en-US" altLang="zh-CN" dirty="0"/>
              <a:t>Go </a:t>
            </a:r>
            <a:r>
              <a:rPr lang="zh-CN" altLang="en-US" dirty="0"/>
              <a:t>官方的测试库</a:t>
            </a:r>
            <a:r>
              <a:rPr lang="en-US" altLang="zh-CN" dirty="0"/>
              <a:t>, </a:t>
            </a:r>
            <a:r>
              <a:rPr lang="zh-CN" altLang="en-US" dirty="0"/>
              <a:t>可以很方便的进行批量测试</a:t>
            </a:r>
            <a:r>
              <a:rPr lang="en-US" altLang="zh-CN" dirty="0"/>
              <a:t>, Benchmark </a:t>
            </a:r>
            <a:r>
              <a:rPr lang="zh-CN" altLang="en-US" dirty="0"/>
              <a:t>以及计算测试覆盖率等数据</a:t>
            </a:r>
            <a:endParaRPr lang="zh-CN" altLang="en-US" sz="2000" dirty="0"/>
          </a:p>
        </p:txBody>
      </p:sp>
      <p:pic>
        <p:nvPicPr>
          <p:cNvPr id="1536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2915" y="2498831"/>
            <a:ext cx="4177121" cy="39975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53243" y="902628"/>
            <a:ext cx="1415772" cy="769441"/>
          </a:xfrm>
          <a:prstGeom prst="rect">
            <a:avLst/>
          </a:prstGeom>
          <a:noFill/>
        </p:spPr>
        <p:txBody>
          <a:bodyPr wrap="none" rtlCol="0">
            <a:spAutoFit/>
          </a:bodyPr>
          <a:lstStyle/>
          <a:p>
            <a:r>
              <a:rPr lang="zh-CN" altLang="en-US" sz="2400" b="1" dirty="0">
                <a:solidFill>
                  <a:srgbClr val="000000"/>
                </a:solidFill>
                <a:effectLst/>
                <a:latin typeface="等线 Light" panose="02010600030101010101" pitchFamily="2" charset="-122"/>
                <a:ea typeface="等线 Light" panose="02010600030101010101" pitchFamily="2" charset="-122"/>
              </a:rPr>
              <a:t>函数粒度</a:t>
            </a:r>
            <a:endParaRPr lang="zh-CN" altLang="en-US" sz="2400" b="1" dirty="0">
              <a:effectLst/>
              <a:latin typeface="DengXian" panose="02010600030101010101" pitchFamily="2" charset="-122"/>
              <a:ea typeface="DengXian" panose="02010600030101010101" pitchFamily="2" charset="-122"/>
            </a:endParaRPr>
          </a:p>
          <a:p>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压力测试</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944880" y="1226475"/>
            <a:ext cx="10171612" cy="1061124"/>
          </a:xfrm>
          <a:prstGeom prst="rect">
            <a:avLst/>
          </a:prstGeom>
          <a:noFill/>
        </p:spPr>
        <p:txBody>
          <a:bodyPr wrap="square" rtlCol="0">
            <a:spAutoFit/>
          </a:bodyPr>
          <a:lstStyle/>
          <a:p>
            <a:pPr>
              <a:lnSpc>
                <a:spcPct val="150000"/>
              </a:lnSpc>
            </a:pPr>
            <a:r>
              <a:rPr lang="zh-CN" altLang="en-US" sz="2400" b="1" dirty="0"/>
              <a:t>开源压测工具项目 </a:t>
            </a:r>
            <a:r>
              <a:rPr lang="en-US" altLang="zh-CN" sz="2400" b="1" dirty="0"/>
              <a:t>go-stress-testing</a:t>
            </a:r>
            <a:endParaRPr lang="en-US" altLang="zh-CN" sz="2400" b="1" dirty="0"/>
          </a:p>
          <a:p>
            <a:pPr>
              <a:lnSpc>
                <a:spcPct val="150000"/>
              </a:lnSpc>
            </a:pPr>
            <a:r>
              <a:rPr lang="en-US" altLang="zh-CN" sz="2000" b="1" dirty="0"/>
              <a:t>	</a:t>
            </a:r>
            <a:r>
              <a:rPr lang="en-US" altLang="zh-CN" dirty="0"/>
              <a:t>github.com/link1st/go-stress-testing</a:t>
            </a:r>
            <a:endParaRPr lang="zh-CN" altLang="en-US" sz="2000" dirty="0"/>
          </a:p>
        </p:txBody>
      </p:sp>
      <p:sp>
        <p:nvSpPr>
          <p:cNvPr id="5" name="AutoShape 3"/>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1187" y="2287599"/>
            <a:ext cx="6201183" cy="4322696"/>
          </a:xfrm>
          <a:prstGeom prst="rect">
            <a:avLst/>
          </a:prstGeom>
        </p:spPr>
      </p:pic>
      <p:sp>
        <p:nvSpPr>
          <p:cNvPr id="9" name="文本框 8"/>
          <p:cNvSpPr txBox="1"/>
          <p:nvPr/>
        </p:nvSpPr>
        <p:spPr>
          <a:xfrm>
            <a:off x="7515496" y="3154569"/>
            <a:ext cx="4093029" cy="1892121"/>
          </a:xfrm>
          <a:prstGeom prst="rect">
            <a:avLst/>
          </a:prstGeom>
          <a:noFill/>
        </p:spPr>
        <p:txBody>
          <a:bodyPr wrap="square">
            <a:spAutoFit/>
          </a:bodyPr>
          <a:lstStyle/>
          <a:p>
            <a:pPr>
              <a:lnSpc>
                <a:spcPct val="150000"/>
              </a:lnSpc>
            </a:pPr>
            <a:r>
              <a:rPr lang="en-US" altLang="zh-CN" sz="2000" dirty="0"/>
              <a:t>100</a:t>
            </a:r>
            <a:r>
              <a:rPr lang="zh-CN" altLang="en-US" sz="2000" dirty="0"/>
              <a:t>并发 * </a:t>
            </a:r>
            <a:r>
              <a:rPr lang="en-US" altLang="zh-CN" sz="2000" dirty="0"/>
              <a:t>10</a:t>
            </a:r>
            <a:r>
              <a:rPr lang="zh-CN" altLang="en-US" sz="2000" dirty="0"/>
              <a:t>请求</a:t>
            </a:r>
            <a:endParaRPr lang="zh-CN" altLang="en-US" sz="2000" dirty="0"/>
          </a:p>
          <a:p>
            <a:pPr>
              <a:lnSpc>
                <a:spcPct val="150000"/>
              </a:lnSpc>
            </a:pPr>
            <a:r>
              <a:rPr lang="en-US" altLang="zh-CN" sz="2000" dirty="0" err="1"/>
              <a:t>qps</a:t>
            </a:r>
            <a:r>
              <a:rPr lang="zh-CN" altLang="en-US" sz="2000" dirty="0"/>
              <a:t>稳定于</a:t>
            </a:r>
            <a:r>
              <a:rPr lang="en-US" altLang="zh-CN" sz="2000" dirty="0"/>
              <a:t>90</a:t>
            </a:r>
            <a:r>
              <a:rPr lang="zh-CN" altLang="en-US" sz="2000" dirty="0"/>
              <a:t>以上</a:t>
            </a:r>
            <a:endParaRPr lang="zh-CN" altLang="en-US" sz="2000" dirty="0"/>
          </a:p>
          <a:p>
            <a:pPr>
              <a:lnSpc>
                <a:spcPct val="150000"/>
              </a:lnSpc>
            </a:pPr>
            <a:r>
              <a:rPr lang="zh-CN" altLang="en-US" sz="2000" dirty="0"/>
              <a:t>作为一个面向个人的</a:t>
            </a:r>
            <a:r>
              <a:rPr lang="en-US" altLang="zh-CN" sz="2000" dirty="0"/>
              <a:t>web</a:t>
            </a:r>
            <a:r>
              <a:rPr lang="zh-CN" altLang="en-US" sz="2000" dirty="0"/>
              <a:t>信息获取自动化工具绰绰有余</a:t>
            </a:r>
            <a:endParaRPr lang="zh-CN" altLang="en-US" sz="2000" dirty="0"/>
          </a:p>
        </p:txBody>
      </p:sp>
      <p:sp>
        <p:nvSpPr>
          <p:cNvPr id="10" name="文本框 9"/>
          <p:cNvSpPr txBox="1"/>
          <p:nvPr/>
        </p:nvSpPr>
        <p:spPr>
          <a:xfrm>
            <a:off x="753243" y="902628"/>
            <a:ext cx="2932213" cy="732508"/>
          </a:xfrm>
          <a:prstGeom prst="rect">
            <a:avLst/>
          </a:prstGeom>
          <a:noFill/>
        </p:spPr>
        <p:txBody>
          <a:bodyPr wrap="none" rtlCol="0">
            <a:spAutoFit/>
          </a:bodyPr>
          <a:lstStyle/>
          <a:p>
            <a:pPr>
              <a:lnSpc>
                <a:spcPct val="90000"/>
              </a:lnSpc>
            </a:pPr>
            <a:r>
              <a:rPr lang="zh-CN" altLang="en-US" sz="2400" dirty="0">
                <a:solidFill>
                  <a:srgbClr val="000000"/>
                </a:solidFill>
                <a:effectLst/>
                <a:latin typeface="等线 Light" panose="02010600030101010101" pitchFamily="2" charset="-122"/>
                <a:ea typeface="等线 Light" panose="02010600030101010101" pitchFamily="2" charset="-122"/>
              </a:rPr>
              <a:t>以</a:t>
            </a:r>
            <a:r>
              <a:rPr lang="en-US" altLang="zh-CN" sz="2400" dirty="0">
                <a:solidFill>
                  <a:srgbClr val="000000"/>
                </a:solidFill>
                <a:effectLst/>
                <a:latin typeface="等线 Light" panose="02010600030101010101" pitchFamily="2" charset="-122"/>
                <a:ea typeface="等线 Light" panose="02010600030101010101" pitchFamily="2" charset="-122"/>
              </a:rPr>
              <a:t>Agent</a:t>
            </a:r>
            <a:r>
              <a:rPr lang="zh-CN" altLang="en-US" sz="2400" dirty="0">
                <a:solidFill>
                  <a:srgbClr val="000000"/>
                </a:solidFill>
                <a:effectLst/>
                <a:latin typeface="等线 Light" panose="02010600030101010101" pitchFamily="2" charset="-122"/>
                <a:ea typeface="等线 Light" panose="02010600030101010101" pitchFamily="2" charset="-122"/>
              </a:rPr>
              <a:t>查询</a:t>
            </a:r>
            <a:r>
              <a:rPr lang="en-US" altLang="zh-CN" sz="2400" dirty="0">
                <a:solidFill>
                  <a:srgbClr val="000000"/>
                </a:solidFill>
                <a:effectLst/>
                <a:latin typeface="等线 Light" panose="02010600030101010101" pitchFamily="2" charset="-122"/>
                <a:ea typeface="等线 Light" panose="02010600030101010101" pitchFamily="2" charset="-122"/>
              </a:rPr>
              <a:t>API</a:t>
            </a:r>
            <a:r>
              <a:rPr lang="zh-CN" altLang="en-US" sz="2400" dirty="0">
                <a:solidFill>
                  <a:srgbClr val="000000"/>
                </a:solidFill>
                <a:effectLst/>
                <a:latin typeface="等线 Light" panose="02010600030101010101" pitchFamily="2" charset="-122"/>
                <a:ea typeface="等线 Light" panose="02010600030101010101" pitchFamily="2" charset="-122"/>
              </a:rPr>
              <a:t>为例</a:t>
            </a:r>
            <a:endParaRPr lang="zh-CN" altLang="en-US" sz="2400" dirty="0">
              <a:effectLst/>
              <a:latin typeface="DengXian" panose="02010600030101010101" pitchFamily="2" charset="-122"/>
              <a:ea typeface="DengXian" panose="02010600030101010101" pitchFamily="2" charset="-122"/>
            </a:endParaRPr>
          </a:p>
          <a:p>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8144" y="2022729"/>
            <a:ext cx="5616355" cy="424732"/>
          </a:xfrm>
          <a:prstGeom prst="rect">
            <a:avLst/>
          </a:prstGeom>
          <a:noFill/>
        </p:spPr>
        <p:txBody>
          <a:bodyPr wrap="square" rtlCol="0">
            <a:spAutoFit/>
          </a:bodyPr>
          <a:lstStyle/>
          <a:p>
            <a:pPr>
              <a:lnSpc>
                <a:spcPct val="90000"/>
              </a:lnSpc>
            </a:pPr>
            <a:r>
              <a:rPr lang="en-US" altLang="zh-CN" sz="2400" dirty="0">
                <a:solidFill>
                  <a:schemeClr val="bg2">
                    <a:lumMod val="25000"/>
                  </a:schemeClr>
                </a:solidFill>
                <a:latin typeface="+mn-ea"/>
              </a:rPr>
              <a:t>Task 9</a:t>
            </a:r>
            <a:endParaRPr lang="zh-CN" altLang="en-US" sz="2400" dirty="0">
              <a:solidFill>
                <a:schemeClr val="bg2">
                  <a:lumMod val="25000"/>
                </a:schemeClr>
              </a:solidFill>
              <a:latin typeface="+mn-ea"/>
            </a:endParaRPr>
          </a:p>
        </p:txBody>
      </p:sp>
      <p:sp>
        <p:nvSpPr>
          <p:cNvPr id="6" name="文本框 5"/>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Web project operation and maintenance</a:t>
            </a:r>
            <a:endParaRPr lang="en-US" altLang="zh-CN" dirty="0">
              <a:solidFill>
                <a:schemeClr val="tx1">
                  <a:lumMod val="65000"/>
                  <a:lumOff val="35000"/>
                </a:schemeClr>
              </a:solidFill>
              <a:latin typeface="+mn-ea"/>
            </a:endParaRPr>
          </a:p>
        </p:txBody>
      </p:sp>
      <p:sp>
        <p:nvSpPr>
          <p:cNvPr id="9" name="文本框 8"/>
          <p:cNvSpPr txBox="1"/>
          <p:nvPr/>
        </p:nvSpPr>
        <p:spPr>
          <a:xfrm>
            <a:off x="1178144" y="2452684"/>
            <a:ext cx="8485304" cy="1089529"/>
          </a:xfrm>
          <a:prstGeom prst="rect">
            <a:avLst/>
          </a:prstGeom>
          <a:noFill/>
        </p:spPr>
        <p:txBody>
          <a:bodyPr wrap="square" rtlCol="0">
            <a:spAutoFit/>
          </a:bodyPr>
          <a:lstStyle/>
          <a:p>
            <a:pPr>
              <a:lnSpc>
                <a:spcPct val="90000"/>
              </a:lnSpc>
            </a:pPr>
            <a:r>
              <a:rPr lang="en-US" altLang="zh-CN" sz="7200" b="1" dirty="0">
                <a:solidFill>
                  <a:schemeClr val="bg2">
                    <a:lumMod val="25000"/>
                  </a:schemeClr>
                </a:solidFill>
                <a:latin typeface="+mj-ea"/>
                <a:ea typeface="+mj-ea"/>
              </a:rPr>
              <a:t>Web</a:t>
            </a:r>
            <a:r>
              <a:rPr lang="zh-CN" altLang="en-US" sz="7200" b="1" dirty="0">
                <a:solidFill>
                  <a:schemeClr val="bg2">
                    <a:lumMod val="25000"/>
                  </a:schemeClr>
                </a:solidFill>
                <a:latin typeface="+mj-ea"/>
                <a:ea typeface="+mj-ea"/>
              </a:rPr>
              <a:t>项目运维</a:t>
            </a:r>
            <a:endParaRPr lang="zh-CN" altLang="en-US" sz="7200" b="1" dirty="0">
              <a:solidFill>
                <a:schemeClr val="bg2">
                  <a:lumMod val="25000"/>
                </a:schemeClr>
              </a:solidFill>
              <a:latin typeface="+mj-ea"/>
              <a:ea typeface="+mj-ea"/>
            </a:endParaRPr>
          </a:p>
        </p:txBody>
      </p:sp>
      <p:sp>
        <p:nvSpPr>
          <p:cNvPr id="12" name="文本框 11"/>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endParaRPr lang="en-US" altLang="zh-CN" sz="7200" b="1" dirty="0">
              <a:solidFill>
                <a:schemeClr val="bg1">
                  <a:lumMod val="95000"/>
                </a:schemeClr>
              </a:solidFill>
              <a:latin typeface="+mj-ea"/>
              <a:ea typeface="+mj-ea"/>
            </a:endParaRPr>
          </a:p>
        </p:txBody>
      </p:sp>
      <p:sp>
        <p:nvSpPr>
          <p:cNvPr id="13" name="矩形 12"/>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项目运维</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2921723" y="1748989"/>
            <a:ext cx="7615647" cy="3914020"/>
          </a:xfrm>
          <a:prstGeom prst="rect">
            <a:avLst/>
          </a:prstGeom>
          <a:noFill/>
        </p:spPr>
        <p:txBody>
          <a:bodyPr wrap="square" rtlCol="0">
            <a:spAutoFit/>
          </a:bodyPr>
          <a:lstStyle/>
          <a:p>
            <a:pPr>
              <a:lnSpc>
                <a:spcPct val="150000"/>
              </a:lnSpc>
            </a:pPr>
            <a:r>
              <a:rPr lang="en-US" altLang="zh-CN" sz="2400" b="1" dirty="0"/>
              <a:t>1.</a:t>
            </a:r>
            <a:r>
              <a:rPr lang="zh-CN" altLang="en-US" sz="2400" b="1" dirty="0"/>
              <a:t>运维目标和策略</a:t>
            </a:r>
            <a:endParaRPr lang="en-US" altLang="zh-CN" sz="2400" b="1" dirty="0"/>
          </a:p>
          <a:p>
            <a:pPr marL="342900" indent="-342900">
              <a:lnSpc>
                <a:spcPct val="150000"/>
              </a:lnSpc>
              <a:buFont typeface="Arial" panose="020B0604020202020204" pitchFamily="34" charset="0"/>
              <a:buChar char="•"/>
            </a:pPr>
            <a:r>
              <a:rPr lang="zh-CN" altLang="en-US" sz="2400" b="1" dirty="0"/>
              <a:t>运维目标：</a:t>
            </a:r>
            <a:endParaRPr lang="en-US" altLang="zh-CN" sz="2400" b="1" dirty="0"/>
          </a:p>
          <a:p>
            <a:pPr>
              <a:lnSpc>
                <a:spcPct val="150000"/>
              </a:lnSpc>
            </a:pPr>
            <a:r>
              <a:rPr lang="zh-CN" altLang="en-US" sz="2400" dirty="0"/>
              <a:t>是保证</a:t>
            </a:r>
            <a:r>
              <a:rPr lang="en-US" altLang="zh-CN" sz="2400" dirty="0"/>
              <a:t>web</a:t>
            </a:r>
            <a:r>
              <a:rPr lang="zh-CN" altLang="en-US" sz="2400" dirty="0"/>
              <a:t>应用的高可用性、高性能、高安全性和高可扩展性。</a:t>
            </a:r>
            <a:endParaRPr lang="en-US" altLang="zh-CN" sz="2400" dirty="0"/>
          </a:p>
          <a:p>
            <a:pPr marL="342900" indent="-342900">
              <a:lnSpc>
                <a:spcPct val="150000"/>
              </a:lnSpc>
              <a:buFont typeface="Arial" panose="020B0604020202020204" pitchFamily="34" charset="0"/>
              <a:buChar char="•"/>
            </a:pPr>
            <a:r>
              <a:rPr lang="zh-CN" altLang="en-US" sz="2400" b="1" dirty="0"/>
              <a:t>运维策略：</a:t>
            </a:r>
            <a:endParaRPr lang="en-US" altLang="zh-CN" sz="2400" b="1" dirty="0"/>
          </a:p>
          <a:p>
            <a:pPr>
              <a:lnSpc>
                <a:spcPct val="150000"/>
              </a:lnSpc>
            </a:pPr>
            <a:r>
              <a:rPr lang="zh-CN" altLang="en-US" sz="2400" dirty="0"/>
              <a:t>是采用敏捷运维的方法，即持续集成、持续交付和持续改进，实现开发和运维的协作和沟通。</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项目运维</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2913014" y="2040726"/>
            <a:ext cx="7933512" cy="2252027"/>
          </a:xfrm>
          <a:prstGeom prst="rect">
            <a:avLst/>
          </a:prstGeom>
          <a:noFill/>
        </p:spPr>
        <p:txBody>
          <a:bodyPr wrap="square" rtlCol="0">
            <a:spAutoFit/>
          </a:bodyPr>
          <a:lstStyle/>
          <a:p>
            <a:pPr>
              <a:lnSpc>
                <a:spcPct val="150000"/>
              </a:lnSpc>
            </a:pPr>
            <a:r>
              <a:rPr lang="en-US" altLang="zh-CN" sz="2400" b="1" dirty="0"/>
              <a:t>2.</a:t>
            </a:r>
            <a:r>
              <a:rPr lang="zh-CN" altLang="en-US" sz="2400" b="1" dirty="0"/>
              <a:t>部署和环境管理</a:t>
            </a:r>
            <a:endParaRPr lang="en-US" altLang="zh-CN" sz="2400" b="1" dirty="0"/>
          </a:p>
          <a:p>
            <a:pPr marL="342900" indent="-342900">
              <a:lnSpc>
                <a:spcPct val="150000"/>
              </a:lnSpc>
              <a:buFont typeface="Arial" panose="020B0604020202020204" pitchFamily="34" charset="0"/>
              <a:buChar char="•"/>
            </a:pPr>
            <a:r>
              <a:rPr lang="zh-CN" altLang="en-US" sz="2400" dirty="0"/>
              <a:t>该项目使用了</a:t>
            </a:r>
            <a:r>
              <a:rPr lang="en-US" altLang="zh-CN" sz="2400" dirty="0"/>
              <a:t>Go</a:t>
            </a:r>
            <a:r>
              <a:rPr lang="zh-CN" altLang="en-US" sz="2400" dirty="0"/>
              <a:t>语言。</a:t>
            </a:r>
            <a:r>
              <a:rPr lang="en-US" altLang="zh-CN" sz="2400" dirty="0"/>
              <a:t>Go</a:t>
            </a:r>
            <a:r>
              <a:rPr lang="zh-CN" altLang="en-US" sz="2400" dirty="0"/>
              <a:t>语言编译成单个可执行文件，无需依赖其他库或环境，且容易进行交叉编译</a:t>
            </a:r>
            <a:r>
              <a:rPr lang="en-US" altLang="zh-CN" sz="2400" dirty="0"/>
              <a:t>, </a:t>
            </a:r>
            <a:r>
              <a:rPr lang="zh-CN" altLang="en-US" sz="2400" dirty="0"/>
              <a:t>因此安装部署该项目将非常简单，只需下载并运行即可。</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项目运维</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2873826" y="1409355"/>
            <a:ext cx="7615647" cy="5022016"/>
          </a:xfrm>
          <a:prstGeom prst="rect">
            <a:avLst/>
          </a:prstGeom>
          <a:noFill/>
        </p:spPr>
        <p:txBody>
          <a:bodyPr wrap="square" rtlCol="0">
            <a:spAutoFit/>
          </a:bodyPr>
          <a:lstStyle/>
          <a:p>
            <a:pPr>
              <a:lnSpc>
                <a:spcPct val="150000"/>
              </a:lnSpc>
            </a:pPr>
            <a:r>
              <a:rPr lang="en-US" altLang="zh-CN" sz="2400" b="1" dirty="0"/>
              <a:t>3.</a:t>
            </a:r>
            <a:r>
              <a:rPr lang="zh-CN" altLang="en-US" sz="2400" b="1" dirty="0"/>
              <a:t>故障恢复和灾备策略</a:t>
            </a:r>
            <a:endParaRPr lang="en-US" altLang="zh-CN" sz="2400" b="1" dirty="0"/>
          </a:p>
          <a:p>
            <a:pPr marL="342900" indent="-342900">
              <a:lnSpc>
                <a:spcPct val="150000"/>
              </a:lnSpc>
              <a:buFont typeface="Arial" panose="020B0604020202020204" pitchFamily="34" charset="0"/>
              <a:buChar char="•"/>
            </a:pPr>
            <a:r>
              <a:rPr lang="zh-CN" altLang="en-US" sz="2400" dirty="0"/>
              <a:t>我们使用</a:t>
            </a:r>
            <a:r>
              <a:rPr lang="en-US" altLang="zh-CN" sz="2400" dirty="0"/>
              <a:t>Git</a:t>
            </a:r>
            <a:r>
              <a:rPr lang="zh-CN" altLang="en-US" sz="2400" dirty="0"/>
              <a:t>作为版本控制工具，来备份</a:t>
            </a:r>
            <a:r>
              <a:rPr lang="en-US" altLang="zh-CN" sz="2400" dirty="0"/>
              <a:t>web</a:t>
            </a:r>
            <a:r>
              <a:rPr lang="zh-CN" altLang="en-US" sz="2400" dirty="0"/>
              <a:t>应用的代码和配置文件。</a:t>
            </a:r>
            <a:r>
              <a:rPr lang="en-US" altLang="zh-CN" sz="2400" dirty="0"/>
              <a:t>Git</a:t>
            </a:r>
            <a:r>
              <a:rPr lang="zh-CN" altLang="en-US" sz="2400" dirty="0"/>
              <a:t>是一个分布式的版本控制系统，可以实现代码的快速提交、分支管理和协作开发。</a:t>
            </a:r>
            <a:endParaRPr lang="en-US" altLang="zh-CN" sz="2400" dirty="0"/>
          </a:p>
          <a:p>
            <a:pPr marL="342900" indent="-342900">
              <a:lnSpc>
                <a:spcPct val="150000"/>
              </a:lnSpc>
              <a:buFont typeface="Arial" panose="020B0604020202020204" pitchFamily="34" charset="0"/>
              <a:buChar char="•"/>
            </a:pPr>
            <a:r>
              <a:rPr lang="zh-CN" altLang="en-US" sz="2400" dirty="0"/>
              <a:t>使用备份服务器和云存储服务来备份</a:t>
            </a:r>
            <a:r>
              <a:rPr lang="en-US" altLang="zh-CN" sz="2400" dirty="0"/>
              <a:t>web</a:t>
            </a:r>
            <a:r>
              <a:rPr lang="zh-CN" altLang="en-US" sz="2400" dirty="0"/>
              <a:t>应用的数据和文件。</a:t>
            </a:r>
            <a:endParaRPr lang="en-US" altLang="zh-CN" sz="2400" dirty="0"/>
          </a:p>
          <a:p>
            <a:pPr marL="342900" indent="-342900">
              <a:lnSpc>
                <a:spcPct val="150000"/>
              </a:lnSpc>
              <a:buFont typeface="Arial" panose="020B0604020202020204" pitchFamily="34" charset="0"/>
              <a:buChar char="•"/>
            </a:pPr>
            <a:r>
              <a:rPr lang="zh-CN" altLang="en-US" sz="2400" dirty="0"/>
              <a:t>另外还可以使用云服务器平台的故障转移机制来实现</a:t>
            </a:r>
            <a:r>
              <a:rPr lang="en-US" altLang="zh-CN" sz="2400" dirty="0"/>
              <a:t>web</a:t>
            </a:r>
            <a:r>
              <a:rPr lang="zh-CN" altLang="en-US" sz="2400" dirty="0"/>
              <a:t>应用的高可用性，即当主服务器出现故障时，数据自动备份转移。</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项目运维</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2938868" y="1766769"/>
            <a:ext cx="7615647" cy="3969385"/>
          </a:xfrm>
          <a:prstGeom prst="rect">
            <a:avLst/>
          </a:prstGeom>
          <a:noFill/>
        </p:spPr>
        <p:txBody>
          <a:bodyPr wrap="square" rtlCol="0">
            <a:spAutoFit/>
          </a:bodyPr>
          <a:lstStyle/>
          <a:p>
            <a:pPr>
              <a:lnSpc>
                <a:spcPct val="150000"/>
              </a:lnSpc>
            </a:pPr>
            <a:r>
              <a:rPr lang="en-US" altLang="zh-CN" sz="2400" b="1" dirty="0"/>
              <a:t>4.</a:t>
            </a:r>
            <a:r>
              <a:rPr lang="zh-CN" altLang="en-US" sz="2400" b="1" dirty="0"/>
              <a:t>运维工具和脚本</a:t>
            </a:r>
            <a:endParaRPr lang="en-US" altLang="zh-CN" sz="2400" b="1" dirty="0"/>
          </a:p>
          <a:p>
            <a:pPr marL="342900" indent="-342900">
              <a:lnSpc>
                <a:spcPct val="150000"/>
              </a:lnSpc>
              <a:buFont typeface="Arial" panose="020B0604020202020204" pitchFamily="34" charset="0"/>
              <a:buChar char="•"/>
            </a:pPr>
            <a:r>
              <a:rPr lang="zh-CN" altLang="en-US" sz="2400" dirty="0"/>
              <a:t>我们使用各种运维工具和脚本来辅助</a:t>
            </a:r>
            <a:r>
              <a:rPr lang="en-US" altLang="zh-CN" sz="2400" dirty="0"/>
              <a:t>web</a:t>
            </a:r>
            <a:r>
              <a:rPr lang="zh-CN" altLang="en-US" sz="2400" dirty="0"/>
              <a:t>应用的运维工作，如</a:t>
            </a:r>
            <a:r>
              <a:rPr lang="en-US" altLang="zh-CN" sz="2400" dirty="0" err="1"/>
              <a:t>ssh,tee,top</a:t>
            </a:r>
            <a:r>
              <a:rPr lang="zh-CN" altLang="en-US" sz="2400" dirty="0"/>
              <a:t>等。这些工具和脚本可以帮助我们远程登录服务器</a:t>
            </a:r>
            <a:r>
              <a:rPr lang="en-US" altLang="zh-CN" sz="2400" dirty="0"/>
              <a:t>,</a:t>
            </a:r>
            <a:r>
              <a:rPr lang="zh-CN" altLang="en-US" sz="2400" dirty="0"/>
              <a:t>传输文件</a:t>
            </a:r>
            <a:r>
              <a:rPr lang="en-US" altLang="zh-CN" sz="2400" dirty="0"/>
              <a:t>,</a:t>
            </a:r>
            <a:r>
              <a:rPr lang="zh-CN" altLang="en-US" sz="2400" dirty="0"/>
              <a:t>保存日志</a:t>
            </a:r>
            <a:r>
              <a:rPr lang="en-US" altLang="zh-CN" sz="2400" dirty="0"/>
              <a:t>,</a:t>
            </a:r>
            <a:r>
              <a:rPr lang="zh-CN" altLang="en-US" sz="2400" dirty="0"/>
              <a:t>监视硬件资源占用情况等。</a:t>
            </a:r>
            <a:endParaRPr lang="en-US" altLang="zh-CN" sz="2400" dirty="0"/>
          </a:p>
          <a:p>
            <a:pPr marL="342900" indent="-342900">
              <a:lnSpc>
                <a:spcPct val="150000"/>
              </a:lnSpc>
              <a:buFont typeface="Arial" panose="020B0604020202020204" pitchFamily="34" charset="0"/>
              <a:buChar char="•"/>
            </a:pPr>
            <a:r>
              <a:rPr lang="zh-CN" altLang="en-US" sz="2400" dirty="0"/>
              <a:t>使用</a:t>
            </a:r>
            <a:r>
              <a:rPr lang="en-US" altLang="zh-CN" sz="2400" dirty="0" err="1"/>
              <a:t>Github</a:t>
            </a:r>
            <a:r>
              <a:rPr lang="en-US" altLang="zh-CN" sz="2400" dirty="0"/>
              <a:t> Action</a:t>
            </a:r>
            <a:r>
              <a:rPr lang="zh-CN" altLang="en-US" sz="2400" dirty="0"/>
              <a:t>实现</a:t>
            </a:r>
            <a:r>
              <a:rPr lang="en-US" altLang="zh-CN" sz="2400" dirty="0" err="1"/>
              <a:t>devops</a:t>
            </a:r>
            <a:r>
              <a:rPr lang="en-US" altLang="zh-CN" sz="2400" dirty="0"/>
              <a:t>, </a:t>
            </a:r>
            <a:r>
              <a:rPr lang="zh-CN" altLang="en-US" sz="2400" dirty="0"/>
              <a:t>项目</a:t>
            </a:r>
            <a:r>
              <a:rPr lang="en-US" altLang="zh-CN" sz="2400" dirty="0"/>
              <a:t>main</a:t>
            </a:r>
            <a:r>
              <a:rPr lang="zh-CN" altLang="en-US" sz="2400" dirty="0"/>
              <a:t>分支更新后自动编译部署到服务器。</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8144" y="2022729"/>
            <a:ext cx="5616355" cy="424732"/>
          </a:xfrm>
          <a:prstGeom prst="rect">
            <a:avLst/>
          </a:prstGeom>
          <a:noFill/>
        </p:spPr>
        <p:txBody>
          <a:bodyPr wrap="square" rtlCol="0">
            <a:spAutoFit/>
          </a:bodyPr>
          <a:lstStyle/>
          <a:p>
            <a:pPr>
              <a:lnSpc>
                <a:spcPct val="90000"/>
              </a:lnSpc>
            </a:pPr>
            <a:r>
              <a:rPr lang="en-US" altLang="zh-CN" sz="2400" dirty="0">
                <a:solidFill>
                  <a:schemeClr val="bg2">
                    <a:lumMod val="25000"/>
                  </a:schemeClr>
                </a:solidFill>
                <a:latin typeface="+mn-ea"/>
              </a:rPr>
              <a:t>Task 11</a:t>
            </a:r>
            <a:endParaRPr lang="zh-CN" altLang="en-US" sz="2400" dirty="0">
              <a:solidFill>
                <a:schemeClr val="bg2">
                  <a:lumMod val="25000"/>
                </a:schemeClr>
              </a:solidFill>
              <a:latin typeface="+mn-ea"/>
            </a:endParaRPr>
          </a:p>
        </p:txBody>
      </p:sp>
      <p:sp>
        <p:nvSpPr>
          <p:cNvPr id="6" name="文本框 5"/>
          <p:cNvSpPr txBox="1"/>
          <p:nvPr/>
        </p:nvSpPr>
        <p:spPr>
          <a:xfrm>
            <a:off x="1178144" y="3547436"/>
            <a:ext cx="6589902"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WEB feasibility analysis and tuning</a:t>
            </a:r>
            <a:endParaRPr lang="en-US" altLang="zh-CN" dirty="0">
              <a:solidFill>
                <a:schemeClr val="tx1">
                  <a:lumMod val="65000"/>
                  <a:lumOff val="35000"/>
                </a:schemeClr>
              </a:solidFill>
              <a:latin typeface="+mn-ea"/>
            </a:endParaRPr>
          </a:p>
        </p:txBody>
      </p:sp>
      <p:sp>
        <p:nvSpPr>
          <p:cNvPr id="9" name="文本框 8"/>
          <p:cNvSpPr txBox="1"/>
          <p:nvPr/>
        </p:nvSpPr>
        <p:spPr>
          <a:xfrm>
            <a:off x="1178144" y="2452684"/>
            <a:ext cx="8485304"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可行性分析调优</a:t>
            </a:r>
            <a:endParaRPr lang="zh-CN" altLang="en-US" sz="7200" b="1" dirty="0">
              <a:solidFill>
                <a:schemeClr val="bg2">
                  <a:lumMod val="25000"/>
                </a:schemeClr>
              </a:solidFill>
              <a:latin typeface="+mj-ea"/>
              <a:ea typeface="+mj-ea"/>
            </a:endParaRPr>
          </a:p>
        </p:txBody>
      </p:sp>
      <p:sp>
        <p:nvSpPr>
          <p:cNvPr id="12" name="文本框 11"/>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endParaRPr lang="en-US" altLang="zh-CN" sz="7200" b="1" dirty="0">
              <a:solidFill>
                <a:schemeClr val="bg1">
                  <a:lumMod val="95000"/>
                </a:schemeClr>
              </a:solidFill>
              <a:latin typeface="+mj-ea"/>
              <a:ea typeface="+mj-ea"/>
            </a:endParaRPr>
          </a:p>
        </p:txBody>
      </p:sp>
      <p:sp>
        <p:nvSpPr>
          <p:cNvPr id="13" name="矩形 12"/>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性能和可用性目标</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2806025"/>
          </a:xfrm>
          <a:prstGeom prst="rect">
            <a:avLst/>
          </a:prstGeom>
          <a:noFill/>
        </p:spPr>
        <p:txBody>
          <a:bodyPr wrap="square" rtlCol="0">
            <a:spAutoFit/>
          </a:bodyPr>
          <a:lstStyle/>
          <a:p>
            <a:pPr>
              <a:lnSpc>
                <a:spcPct val="150000"/>
              </a:lnSpc>
            </a:pPr>
            <a:r>
              <a:rPr lang="zh-CN" altLang="en-US" sz="2400" b="1" dirty="0"/>
              <a:t>目标</a:t>
            </a:r>
            <a:r>
              <a:rPr lang="en-US" altLang="zh-CN" sz="2400" b="1" dirty="0"/>
              <a:t>1</a:t>
            </a:r>
            <a:r>
              <a:rPr lang="zh-CN" altLang="en-US" sz="2400" b="1" dirty="0"/>
              <a:t>：提高页面加载速度</a:t>
            </a:r>
            <a:endParaRPr lang="en-US" altLang="zh-CN" sz="2400" b="1" dirty="0"/>
          </a:p>
          <a:p>
            <a:pPr marL="342900" indent="-342900">
              <a:lnSpc>
                <a:spcPct val="150000"/>
              </a:lnSpc>
              <a:buFont typeface="Arial" panose="020B0604020202020204" pitchFamily="34" charset="0"/>
              <a:buChar char="•"/>
            </a:pPr>
            <a:r>
              <a:rPr lang="zh-CN" altLang="en-US" sz="2400" dirty="0"/>
              <a:t>通过优化网络请求、压缩资源等方式来减少页面加载时间。</a:t>
            </a:r>
            <a:endParaRPr lang="en-US" altLang="zh-CN" sz="2400" dirty="0"/>
          </a:p>
          <a:p>
            <a:pPr>
              <a:lnSpc>
                <a:spcPct val="150000"/>
              </a:lnSpc>
            </a:pPr>
            <a:r>
              <a:rPr lang="zh-CN" altLang="en-US" sz="2400" b="1" dirty="0"/>
              <a:t>目标</a:t>
            </a:r>
            <a:r>
              <a:rPr lang="en-US" altLang="zh-CN" sz="2400" b="1" dirty="0"/>
              <a:t>2</a:t>
            </a:r>
            <a:r>
              <a:rPr lang="zh-CN" altLang="en-US" sz="2400" b="1" dirty="0"/>
              <a:t>：优化用户体验</a:t>
            </a:r>
            <a:endParaRPr lang="en-US" altLang="zh-CN" sz="2400" b="1" dirty="0"/>
          </a:p>
          <a:p>
            <a:pPr marL="342900" indent="-342900">
              <a:lnSpc>
                <a:spcPct val="150000"/>
              </a:lnSpc>
              <a:buFont typeface="Arial" panose="020B0604020202020204" pitchFamily="34" charset="0"/>
              <a:buChar char="•"/>
            </a:pPr>
            <a:r>
              <a:rPr lang="zh-CN" altLang="en-US" sz="2400" dirty="0"/>
              <a:t>改善界面设计、交互流畅性和响应速度等方面，提升用户满意度。</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988048" y="471002"/>
            <a:ext cx="5012261"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性能分析工具和数据收集</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9222378" cy="3360022"/>
          </a:xfrm>
          <a:prstGeom prst="rect">
            <a:avLst/>
          </a:prstGeom>
          <a:noFill/>
        </p:spPr>
        <p:txBody>
          <a:bodyPr wrap="square" rtlCol="0">
            <a:spAutoFit/>
          </a:bodyPr>
          <a:lstStyle/>
          <a:p>
            <a:pPr>
              <a:lnSpc>
                <a:spcPct val="150000"/>
              </a:lnSpc>
            </a:pPr>
            <a:r>
              <a:rPr lang="zh-CN" altLang="en-US" sz="2400" b="1" dirty="0"/>
              <a:t>使用的性能分析工具：</a:t>
            </a:r>
            <a:endParaRPr lang="en-US" altLang="zh-CN" sz="2400" b="1" dirty="0"/>
          </a:p>
          <a:p>
            <a:pPr marL="342900" indent="-342900">
              <a:lnSpc>
                <a:spcPct val="150000"/>
              </a:lnSpc>
              <a:buFont typeface="Arial" panose="020B0604020202020204" pitchFamily="34" charset="0"/>
              <a:buChar char="•"/>
            </a:pPr>
            <a:r>
              <a:rPr lang="en-US" altLang="zh-CN" sz="2400" dirty="0"/>
              <a:t>Web </a:t>
            </a:r>
            <a:r>
              <a:rPr lang="zh-CN" altLang="en-US" sz="2400" dirty="0"/>
              <a:t>浏览器的开发者工具：检查网络请求、分析页面性能指标</a:t>
            </a:r>
            <a:endParaRPr lang="en-US" altLang="zh-CN" sz="2400" dirty="0"/>
          </a:p>
          <a:p>
            <a:pPr marL="342900" indent="-342900">
              <a:lnSpc>
                <a:spcPct val="150000"/>
              </a:lnSpc>
              <a:buFont typeface="Arial" panose="020B0604020202020204" pitchFamily="34" charset="0"/>
              <a:buChar char="•"/>
            </a:pPr>
            <a:r>
              <a:rPr lang="en-US" altLang="zh-CN" sz="2400" dirty="0"/>
              <a:t>Lighthouse</a:t>
            </a:r>
            <a:r>
              <a:rPr lang="zh-CN" altLang="en-US" sz="2400" dirty="0"/>
              <a:t>：综合评估网页质量和性能</a:t>
            </a:r>
            <a:endParaRPr lang="en-US" altLang="zh-CN" sz="2400" dirty="0"/>
          </a:p>
          <a:p>
            <a:pPr marL="342900" indent="-342900">
              <a:lnSpc>
                <a:spcPct val="150000"/>
              </a:lnSpc>
              <a:buFont typeface="Arial" panose="020B0604020202020204" pitchFamily="34" charset="0"/>
              <a:buChar char="•"/>
            </a:pPr>
            <a:r>
              <a:rPr lang="en-US" altLang="zh-CN" sz="2400" dirty="0" err="1"/>
              <a:t>WebPageTest</a:t>
            </a:r>
            <a:r>
              <a:rPr lang="zh-CN" altLang="en-US" sz="2400" dirty="0"/>
              <a:t>：测量页面加载时间和性能指标</a:t>
            </a:r>
            <a:endParaRPr lang="en-US" altLang="zh-CN" sz="2400" dirty="0"/>
          </a:p>
          <a:p>
            <a:pPr>
              <a:lnSpc>
                <a:spcPct val="150000"/>
              </a:lnSpc>
            </a:pPr>
            <a:r>
              <a:rPr lang="zh-CN" altLang="en-US" sz="2400" b="1" dirty="0"/>
              <a:t>如何使用这些工具来收集应用的性能数据：</a:t>
            </a:r>
            <a:endParaRPr lang="en-US" altLang="zh-CN" sz="2400" b="1" dirty="0"/>
          </a:p>
          <a:p>
            <a:pPr marL="342900" indent="-342900">
              <a:lnSpc>
                <a:spcPct val="150000"/>
              </a:lnSpc>
              <a:buFont typeface="Arial" panose="020B0604020202020204" pitchFamily="34" charset="0"/>
              <a:buChar char="•"/>
            </a:pPr>
            <a:r>
              <a:rPr lang="zh-CN" altLang="en-US" sz="2400" dirty="0"/>
              <a:t>监测网络请求、测量页面加载时间、分析性能指标、生成报告</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8434389" y="1812911"/>
            <a:ext cx="536072" cy="536072"/>
          </a:xfrm>
          <a:custGeom>
            <a:avLst/>
            <a:gdLst>
              <a:gd name="connsiteX0" fmla="*/ 354311 w 354310"/>
              <a:gd name="connsiteY0" fmla="*/ 177155 h 354310"/>
              <a:gd name="connsiteX1" fmla="*/ 177155 w 354310"/>
              <a:gd name="connsiteY1" fmla="*/ 354311 h 354310"/>
              <a:gd name="connsiteX2" fmla="*/ 0 w 354310"/>
              <a:gd name="connsiteY2" fmla="*/ 177155 h 354310"/>
              <a:gd name="connsiteX3" fmla="*/ 177155 w 354310"/>
              <a:gd name="connsiteY3" fmla="*/ 0 h 354310"/>
              <a:gd name="connsiteX4" fmla="*/ 354311 w 354310"/>
              <a:gd name="connsiteY4" fmla="*/ 177155 h 35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10" h="354310">
                <a:moveTo>
                  <a:pt x="354311" y="177155"/>
                </a:moveTo>
                <a:cubicBezTo>
                  <a:pt x="354311" y="274996"/>
                  <a:pt x="274996" y="354311"/>
                  <a:pt x="177155" y="354311"/>
                </a:cubicBezTo>
                <a:cubicBezTo>
                  <a:pt x="79315" y="354311"/>
                  <a:pt x="0" y="274996"/>
                  <a:pt x="0" y="177155"/>
                </a:cubicBezTo>
                <a:cubicBezTo>
                  <a:pt x="0" y="79315"/>
                  <a:pt x="79315" y="0"/>
                  <a:pt x="177155" y="0"/>
                </a:cubicBezTo>
                <a:cubicBezTo>
                  <a:pt x="274996" y="0"/>
                  <a:pt x="354311" y="79315"/>
                  <a:pt x="354311" y="177155"/>
                </a:cubicBezTo>
                <a:close/>
              </a:path>
            </a:pathLst>
          </a:custGeom>
          <a:solidFill>
            <a:srgbClr val="FD6584"/>
          </a:solidFill>
          <a:ln w="6632" cap="flat">
            <a:noFill/>
            <a:prstDash val="solid"/>
            <a:miter/>
          </a:ln>
        </p:spPr>
        <p:txBody>
          <a:bodyPr rtlCol="0" anchor="ctr">
            <a:spAutoFit/>
          </a:bodyPr>
          <a:lstStyle/>
          <a:p>
            <a:endParaRPr lang="zh-CN" altLang="en-US"/>
          </a:p>
        </p:txBody>
      </p:sp>
      <p:sp>
        <p:nvSpPr>
          <p:cNvPr id="10" name="任意多边形: 形状 9"/>
          <p:cNvSpPr/>
          <p:nvPr/>
        </p:nvSpPr>
        <p:spPr>
          <a:xfrm>
            <a:off x="8643291" y="1857704"/>
            <a:ext cx="665046" cy="277987"/>
          </a:xfrm>
          <a:custGeom>
            <a:avLst/>
            <a:gdLst>
              <a:gd name="connsiteX0" fmla="*/ 435244 w 439554"/>
              <a:gd name="connsiteY0" fmla="*/ 63491 h 183732"/>
              <a:gd name="connsiteX1" fmla="*/ 361133 w 439554"/>
              <a:gd name="connsiteY1" fmla="*/ 1853 h 183732"/>
              <a:gd name="connsiteX2" fmla="*/ 359938 w 439554"/>
              <a:gd name="connsiteY2" fmla="*/ 1853 h 183732"/>
              <a:gd name="connsiteX3" fmla="*/ 358479 w 439554"/>
              <a:gd name="connsiteY3" fmla="*/ 1522 h 183732"/>
              <a:gd name="connsiteX4" fmla="*/ 188825 w 439554"/>
              <a:gd name="connsiteY4" fmla="*/ 53274 h 183732"/>
              <a:gd name="connsiteX5" fmla="*/ 150144 w 439554"/>
              <a:gd name="connsiteY5" fmla="*/ 106618 h 183732"/>
              <a:gd name="connsiteX6" fmla="*/ 78288 w 439554"/>
              <a:gd name="connsiteY6" fmla="*/ 71586 h 183732"/>
              <a:gd name="connsiteX7" fmla="*/ -3 w 439554"/>
              <a:gd name="connsiteY7" fmla="*/ 134683 h 183732"/>
              <a:gd name="connsiteX8" fmla="*/ 4575 w 439554"/>
              <a:gd name="connsiteY8" fmla="*/ 145896 h 183732"/>
              <a:gd name="connsiteX9" fmla="*/ 23087 w 439554"/>
              <a:gd name="connsiteY9" fmla="*/ 155318 h 183732"/>
              <a:gd name="connsiteX10" fmla="*/ 67341 w 439554"/>
              <a:gd name="connsiteY10" fmla="*/ 163877 h 183732"/>
              <a:gd name="connsiteX11" fmla="*/ 154589 w 439554"/>
              <a:gd name="connsiteY11" fmla="*/ 176151 h 183732"/>
              <a:gd name="connsiteX12" fmla="*/ 212644 w 439554"/>
              <a:gd name="connsiteY12" fmla="*/ 181061 h 183732"/>
              <a:gd name="connsiteX13" fmla="*/ 333134 w 439554"/>
              <a:gd name="connsiteY13" fmla="*/ 182919 h 183732"/>
              <a:gd name="connsiteX14" fmla="*/ 390326 w 439554"/>
              <a:gd name="connsiteY14" fmla="*/ 172834 h 183732"/>
              <a:gd name="connsiteX15" fmla="*/ 423169 w 439554"/>
              <a:gd name="connsiteY15" fmla="*/ 144238 h 183732"/>
              <a:gd name="connsiteX16" fmla="*/ 435244 w 439554"/>
              <a:gd name="connsiteY16" fmla="*/ 63491 h 18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54" h="183732">
                <a:moveTo>
                  <a:pt x="435244" y="63491"/>
                </a:moveTo>
                <a:cubicBezTo>
                  <a:pt x="425033" y="30012"/>
                  <a:pt x="395913" y="5795"/>
                  <a:pt x="361133" y="1853"/>
                </a:cubicBezTo>
                <a:cubicBezTo>
                  <a:pt x="360741" y="1820"/>
                  <a:pt x="360336" y="1820"/>
                  <a:pt x="359938" y="1853"/>
                </a:cubicBezTo>
                <a:cubicBezTo>
                  <a:pt x="359467" y="1701"/>
                  <a:pt x="358977" y="1595"/>
                  <a:pt x="358479" y="1522"/>
                </a:cubicBezTo>
                <a:cubicBezTo>
                  <a:pt x="299163" y="-6175"/>
                  <a:pt x="233213" y="12536"/>
                  <a:pt x="188825" y="53274"/>
                </a:cubicBezTo>
                <a:cubicBezTo>
                  <a:pt x="172351" y="68156"/>
                  <a:pt x="159174" y="86328"/>
                  <a:pt x="150144" y="106618"/>
                </a:cubicBezTo>
                <a:cubicBezTo>
                  <a:pt x="133444" y="83801"/>
                  <a:pt x="106553" y="70690"/>
                  <a:pt x="78288" y="71586"/>
                </a:cubicBezTo>
                <a:cubicBezTo>
                  <a:pt x="41505" y="74014"/>
                  <a:pt x="10195" y="99253"/>
                  <a:pt x="-3" y="134683"/>
                </a:cubicBezTo>
                <a:cubicBezTo>
                  <a:pt x="-1124" y="139023"/>
                  <a:pt x="740" y="143581"/>
                  <a:pt x="4575" y="145896"/>
                </a:cubicBezTo>
                <a:cubicBezTo>
                  <a:pt x="9916" y="150461"/>
                  <a:pt x="16259" y="153686"/>
                  <a:pt x="23087" y="155318"/>
                </a:cubicBezTo>
                <a:cubicBezTo>
                  <a:pt x="37750" y="158436"/>
                  <a:pt x="52546" y="161289"/>
                  <a:pt x="67341" y="163877"/>
                </a:cubicBezTo>
                <a:cubicBezTo>
                  <a:pt x="96269" y="168919"/>
                  <a:pt x="125357" y="173006"/>
                  <a:pt x="154589" y="176151"/>
                </a:cubicBezTo>
                <a:cubicBezTo>
                  <a:pt x="173897" y="178208"/>
                  <a:pt x="193251" y="179840"/>
                  <a:pt x="212644" y="181061"/>
                </a:cubicBezTo>
                <a:cubicBezTo>
                  <a:pt x="252719" y="183582"/>
                  <a:pt x="292993" y="184179"/>
                  <a:pt x="333134" y="182919"/>
                </a:cubicBezTo>
                <a:cubicBezTo>
                  <a:pt x="353038" y="182255"/>
                  <a:pt x="372147" y="181592"/>
                  <a:pt x="390326" y="172834"/>
                </a:cubicBezTo>
                <a:cubicBezTo>
                  <a:pt x="403576" y="166318"/>
                  <a:pt x="414895" y="156459"/>
                  <a:pt x="423169" y="144238"/>
                </a:cubicBezTo>
                <a:cubicBezTo>
                  <a:pt x="438940" y="120432"/>
                  <a:pt x="443365" y="90867"/>
                  <a:pt x="435244" y="63491"/>
                </a:cubicBezTo>
                <a:close/>
              </a:path>
            </a:pathLst>
          </a:custGeom>
          <a:solidFill>
            <a:srgbClr val="E6E6E6"/>
          </a:solidFill>
          <a:ln w="6632" cap="flat">
            <a:noFill/>
            <a:prstDash val="solid"/>
            <a:miter/>
          </a:ln>
        </p:spPr>
        <p:txBody>
          <a:bodyPr rtlCol="0" anchor="ctr">
            <a:spAutoFit/>
          </a:bodyPr>
          <a:lstStyle/>
          <a:p>
            <a:endParaRPr lang="zh-CN" altLang="en-US"/>
          </a:p>
        </p:txBody>
      </p:sp>
      <p:sp>
        <p:nvSpPr>
          <p:cNvPr id="11" name="任意多边形: 形状 10"/>
          <p:cNvSpPr/>
          <p:nvPr/>
        </p:nvSpPr>
        <p:spPr>
          <a:xfrm>
            <a:off x="8086196" y="2215171"/>
            <a:ext cx="664997" cy="277877"/>
          </a:xfrm>
          <a:custGeom>
            <a:avLst/>
            <a:gdLst>
              <a:gd name="connsiteX0" fmla="*/ 438997 w 439521"/>
              <a:gd name="connsiteY0" fmla="*/ 85324 h 183659"/>
              <a:gd name="connsiteX1" fmla="*/ 435282 w 439521"/>
              <a:gd name="connsiteY1" fmla="*/ 63429 h 183659"/>
              <a:gd name="connsiteX2" fmla="*/ 361104 w 439521"/>
              <a:gd name="connsiteY2" fmla="*/ 1791 h 183659"/>
              <a:gd name="connsiteX3" fmla="*/ 359976 w 439521"/>
              <a:gd name="connsiteY3" fmla="*/ 1791 h 183659"/>
              <a:gd name="connsiteX4" fmla="*/ 358450 w 439521"/>
              <a:gd name="connsiteY4" fmla="*/ 1459 h 183659"/>
              <a:gd name="connsiteX5" fmla="*/ 260984 w 439521"/>
              <a:gd name="connsiteY5" fmla="*/ 11478 h 183659"/>
              <a:gd name="connsiteX6" fmla="*/ 150181 w 439521"/>
              <a:gd name="connsiteY6" fmla="*/ 106555 h 183659"/>
              <a:gd name="connsiteX7" fmla="*/ 78260 w 439521"/>
              <a:gd name="connsiteY7" fmla="*/ 71523 h 183659"/>
              <a:gd name="connsiteX8" fmla="*/ -32 w 439521"/>
              <a:gd name="connsiteY8" fmla="*/ 134621 h 183659"/>
              <a:gd name="connsiteX9" fmla="*/ 4546 w 439521"/>
              <a:gd name="connsiteY9" fmla="*/ 145834 h 183659"/>
              <a:gd name="connsiteX10" fmla="*/ 23057 w 439521"/>
              <a:gd name="connsiteY10" fmla="*/ 155255 h 183659"/>
              <a:gd name="connsiteX11" fmla="*/ 67378 w 439521"/>
              <a:gd name="connsiteY11" fmla="*/ 163814 h 183659"/>
              <a:gd name="connsiteX12" fmla="*/ 154560 w 439521"/>
              <a:gd name="connsiteY12" fmla="*/ 176089 h 183659"/>
              <a:gd name="connsiteX13" fmla="*/ 333171 w 439521"/>
              <a:gd name="connsiteY13" fmla="*/ 182856 h 183659"/>
              <a:gd name="connsiteX14" fmla="*/ 390363 w 439521"/>
              <a:gd name="connsiteY14" fmla="*/ 172771 h 183659"/>
              <a:gd name="connsiteX15" fmla="*/ 423140 w 439521"/>
              <a:gd name="connsiteY15" fmla="*/ 144175 h 183659"/>
              <a:gd name="connsiteX16" fmla="*/ 438997 w 439521"/>
              <a:gd name="connsiteY16" fmla="*/ 85324 h 1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21" h="183659">
                <a:moveTo>
                  <a:pt x="438997" y="85324"/>
                </a:moveTo>
                <a:cubicBezTo>
                  <a:pt x="438665" y="77899"/>
                  <a:pt x="437418" y="70548"/>
                  <a:pt x="435282" y="63429"/>
                </a:cubicBezTo>
                <a:cubicBezTo>
                  <a:pt x="425024" y="29949"/>
                  <a:pt x="395897" y="5745"/>
                  <a:pt x="361104" y="1791"/>
                </a:cubicBezTo>
                <a:cubicBezTo>
                  <a:pt x="360732" y="1758"/>
                  <a:pt x="360354" y="1758"/>
                  <a:pt x="359976" y="1791"/>
                </a:cubicBezTo>
                <a:cubicBezTo>
                  <a:pt x="359478" y="1645"/>
                  <a:pt x="358967" y="1539"/>
                  <a:pt x="358450" y="1459"/>
                </a:cubicBezTo>
                <a:cubicBezTo>
                  <a:pt x="325627" y="-2562"/>
                  <a:pt x="292313" y="862"/>
                  <a:pt x="260984" y="11478"/>
                </a:cubicBezTo>
                <a:cubicBezTo>
                  <a:pt x="212815" y="27601"/>
                  <a:pt x="170550" y="60111"/>
                  <a:pt x="150181" y="106555"/>
                </a:cubicBezTo>
                <a:cubicBezTo>
                  <a:pt x="133462" y="83725"/>
                  <a:pt x="106551" y="70614"/>
                  <a:pt x="78260" y="71523"/>
                </a:cubicBezTo>
                <a:cubicBezTo>
                  <a:pt x="41476" y="73952"/>
                  <a:pt x="10166" y="99191"/>
                  <a:pt x="-32" y="134621"/>
                </a:cubicBezTo>
                <a:cubicBezTo>
                  <a:pt x="-1087" y="138953"/>
                  <a:pt x="758" y="143478"/>
                  <a:pt x="4546" y="145834"/>
                </a:cubicBezTo>
                <a:cubicBezTo>
                  <a:pt x="9894" y="150385"/>
                  <a:pt x="16237" y="153610"/>
                  <a:pt x="23057" y="155255"/>
                </a:cubicBezTo>
                <a:cubicBezTo>
                  <a:pt x="37787" y="158374"/>
                  <a:pt x="52516" y="161227"/>
                  <a:pt x="67378" y="163814"/>
                </a:cubicBezTo>
                <a:cubicBezTo>
                  <a:pt x="96306" y="168857"/>
                  <a:pt x="125367" y="172944"/>
                  <a:pt x="154560" y="176089"/>
                </a:cubicBezTo>
                <a:cubicBezTo>
                  <a:pt x="213869" y="182452"/>
                  <a:pt x="273550" y="184714"/>
                  <a:pt x="333171" y="182856"/>
                </a:cubicBezTo>
                <a:cubicBezTo>
                  <a:pt x="353009" y="182193"/>
                  <a:pt x="372184" y="181529"/>
                  <a:pt x="390363" y="172771"/>
                </a:cubicBezTo>
                <a:cubicBezTo>
                  <a:pt x="403594" y="166256"/>
                  <a:pt x="414893" y="156396"/>
                  <a:pt x="423140" y="144175"/>
                </a:cubicBezTo>
                <a:cubicBezTo>
                  <a:pt x="434771" y="126845"/>
                  <a:pt x="440350" y="106151"/>
                  <a:pt x="438997" y="85324"/>
                </a:cubicBezTo>
                <a:close/>
              </a:path>
            </a:pathLst>
          </a:custGeom>
          <a:solidFill>
            <a:srgbClr val="E6E6E6"/>
          </a:solidFill>
          <a:ln w="6632" cap="flat">
            <a:noFill/>
            <a:prstDash val="solid"/>
            <a:miter/>
          </a:ln>
        </p:spPr>
        <p:txBody>
          <a:bodyPr rtlCol="0" anchor="ctr">
            <a:spAutoFit/>
          </a:bodyPr>
          <a:lstStyle/>
          <a:p>
            <a:endParaRPr lang="zh-CN" altLang="en-US"/>
          </a:p>
        </p:txBody>
      </p:sp>
      <p:sp>
        <p:nvSpPr>
          <p:cNvPr id="12" name="任意多边形: 形状 11"/>
          <p:cNvSpPr/>
          <p:nvPr/>
        </p:nvSpPr>
        <p:spPr>
          <a:xfrm>
            <a:off x="6537960" y="1395654"/>
            <a:ext cx="4466658" cy="4869907"/>
          </a:xfrm>
          <a:custGeom>
            <a:avLst/>
            <a:gdLst>
              <a:gd name="connsiteX0" fmla="*/ 2773909 w 2952181"/>
              <a:gd name="connsiteY0" fmla="*/ 2862635 h 3218703"/>
              <a:gd name="connsiteX1" fmla="*/ 2612417 w 2952181"/>
              <a:gd name="connsiteY1" fmla="*/ 2862635 h 3218703"/>
              <a:gd name="connsiteX2" fmla="*/ 2612417 w 2952181"/>
              <a:gd name="connsiteY2" fmla="*/ 341587 h 3218703"/>
              <a:gd name="connsiteX3" fmla="*/ 2579508 w 2952181"/>
              <a:gd name="connsiteY3" fmla="*/ 317834 h 3218703"/>
              <a:gd name="connsiteX4" fmla="*/ 2572939 w 2952181"/>
              <a:gd name="connsiteY4" fmla="*/ 313256 h 3218703"/>
              <a:gd name="connsiteX5" fmla="*/ 2161511 w 2952181"/>
              <a:gd name="connsiteY5" fmla="*/ 94704 h 3218703"/>
              <a:gd name="connsiteX6" fmla="*/ 2130195 w 2952181"/>
              <a:gd name="connsiteY6" fmla="*/ 526634 h 3218703"/>
              <a:gd name="connsiteX7" fmla="*/ 2130195 w 2952181"/>
              <a:gd name="connsiteY7" fmla="*/ 526660 h 3218703"/>
              <a:gd name="connsiteX8" fmla="*/ 1928694 w 2952181"/>
              <a:gd name="connsiteY8" fmla="*/ 526660 h 3218703"/>
              <a:gd name="connsiteX9" fmla="*/ 1928694 w 2952181"/>
              <a:gd name="connsiteY9" fmla="*/ 22318 h 3218703"/>
              <a:gd name="connsiteX10" fmla="*/ 1889150 w 2952181"/>
              <a:gd name="connsiteY10" fmla="*/ 13162 h 3218703"/>
              <a:gd name="connsiteX11" fmla="*/ 1889150 w 2952181"/>
              <a:gd name="connsiteY11" fmla="*/ 526660 h 3218703"/>
              <a:gd name="connsiteX12" fmla="*/ 1128264 w 2952181"/>
              <a:gd name="connsiteY12" fmla="*/ 526660 h 3218703"/>
              <a:gd name="connsiteX13" fmla="*/ 1128264 w 2952181"/>
              <a:gd name="connsiteY13" fmla="*/ -174 h 3218703"/>
              <a:gd name="connsiteX14" fmla="*/ 1088720 w 2952181"/>
              <a:gd name="connsiteY14" fmla="*/ 7522 h 3218703"/>
              <a:gd name="connsiteX15" fmla="*/ 1088720 w 2952181"/>
              <a:gd name="connsiteY15" fmla="*/ 526660 h 3218703"/>
              <a:gd name="connsiteX16" fmla="*/ 880591 w 2952181"/>
              <a:gd name="connsiteY16" fmla="*/ 526660 h 3218703"/>
              <a:gd name="connsiteX17" fmla="*/ 880585 w 2952181"/>
              <a:gd name="connsiteY17" fmla="*/ 526634 h 3218703"/>
              <a:gd name="connsiteX18" fmla="*/ 847742 w 2952181"/>
              <a:gd name="connsiteY18" fmla="*/ 73672 h 3218703"/>
              <a:gd name="connsiteX19" fmla="*/ 444475 w 2952181"/>
              <a:gd name="connsiteY19" fmla="*/ 269135 h 3218703"/>
              <a:gd name="connsiteX20" fmla="*/ 431338 w 2952181"/>
              <a:gd name="connsiteY20" fmla="*/ 277627 h 3218703"/>
              <a:gd name="connsiteX21" fmla="*/ 404998 w 2952181"/>
              <a:gd name="connsiteY21" fmla="*/ 295077 h 3218703"/>
              <a:gd name="connsiteX22" fmla="*/ 404998 w 2952181"/>
              <a:gd name="connsiteY22" fmla="*/ 2862635 h 3218703"/>
              <a:gd name="connsiteX23" fmla="*/ 177621 w 2952181"/>
              <a:gd name="connsiteY23" fmla="*/ 2862635 h 3218703"/>
              <a:gd name="connsiteX24" fmla="*/ -326 w 2952181"/>
              <a:gd name="connsiteY24" fmla="*/ 3040363 h 3218703"/>
              <a:gd name="connsiteX25" fmla="*/ 12480 w 2952181"/>
              <a:gd name="connsiteY25" fmla="*/ 3106732 h 3218703"/>
              <a:gd name="connsiteX26" fmla="*/ 24091 w 2952181"/>
              <a:gd name="connsiteY26" fmla="*/ 3130352 h 3218703"/>
              <a:gd name="connsiteX27" fmla="*/ 44128 w 2952181"/>
              <a:gd name="connsiteY27" fmla="*/ 3158086 h 3218703"/>
              <a:gd name="connsiteX28" fmla="*/ 177621 w 2952181"/>
              <a:gd name="connsiteY28" fmla="*/ 3218529 h 3218703"/>
              <a:gd name="connsiteX29" fmla="*/ 2773909 w 2952181"/>
              <a:gd name="connsiteY29" fmla="*/ 3218529 h 3218703"/>
              <a:gd name="connsiteX30" fmla="*/ 2951856 w 2952181"/>
              <a:gd name="connsiteY30" fmla="*/ 3040582 h 3218703"/>
              <a:gd name="connsiteX31" fmla="*/ 2773909 w 2952181"/>
              <a:gd name="connsiteY31" fmla="*/ 2862635 h 3218703"/>
              <a:gd name="connsiteX32" fmla="*/ 2086803 w 2952181"/>
              <a:gd name="connsiteY32" fmla="*/ 1126306 h 3218703"/>
              <a:gd name="connsiteX33" fmla="*/ 1961205 w 2952181"/>
              <a:gd name="connsiteY33" fmla="*/ 2862635 h 3218703"/>
              <a:gd name="connsiteX34" fmla="*/ 1049575 w 2952181"/>
              <a:gd name="connsiteY34" fmla="*/ 2862635 h 3218703"/>
              <a:gd name="connsiteX35" fmla="*/ 923977 w 2952181"/>
              <a:gd name="connsiteY35" fmla="*/ 1126306 h 3218703"/>
              <a:gd name="connsiteX36" fmla="*/ 2127342 w 2952181"/>
              <a:gd name="connsiteY36" fmla="*/ 566197 h 3218703"/>
              <a:gd name="connsiteX37" fmla="*/ 2096357 w 2952181"/>
              <a:gd name="connsiteY37" fmla="*/ 994517 h 3218703"/>
              <a:gd name="connsiteX38" fmla="*/ 1928694 w 2952181"/>
              <a:gd name="connsiteY38" fmla="*/ 994517 h 3218703"/>
              <a:gd name="connsiteX39" fmla="*/ 1928694 w 2952181"/>
              <a:gd name="connsiteY39" fmla="*/ 566197 h 3218703"/>
              <a:gd name="connsiteX40" fmla="*/ 1889150 w 2952181"/>
              <a:gd name="connsiteY40" fmla="*/ 566197 h 3218703"/>
              <a:gd name="connsiteX41" fmla="*/ 1889150 w 2952181"/>
              <a:gd name="connsiteY41" fmla="*/ 994517 h 3218703"/>
              <a:gd name="connsiteX42" fmla="*/ 1586388 w 2952181"/>
              <a:gd name="connsiteY42" fmla="*/ 994517 h 3218703"/>
              <a:gd name="connsiteX43" fmla="*/ 1521878 w 2952181"/>
              <a:gd name="connsiteY43" fmla="*/ 954980 h 3218703"/>
              <a:gd name="connsiteX44" fmla="*/ 1482340 w 2952181"/>
              <a:gd name="connsiteY44" fmla="*/ 954980 h 3218703"/>
              <a:gd name="connsiteX45" fmla="*/ 1417836 w 2952181"/>
              <a:gd name="connsiteY45" fmla="*/ 994517 h 3218703"/>
              <a:gd name="connsiteX46" fmla="*/ 1128264 w 2952181"/>
              <a:gd name="connsiteY46" fmla="*/ 994517 h 3218703"/>
              <a:gd name="connsiteX47" fmla="*/ 1128264 w 2952181"/>
              <a:gd name="connsiteY47" fmla="*/ 566197 h 3218703"/>
              <a:gd name="connsiteX48" fmla="*/ 1088720 w 2952181"/>
              <a:gd name="connsiteY48" fmla="*/ 994517 h 3218703"/>
              <a:gd name="connsiteX49" fmla="*/ 914423 w 2952181"/>
              <a:gd name="connsiteY49" fmla="*/ 994517 h 3218703"/>
              <a:gd name="connsiteX50" fmla="*/ 883438 w 2952181"/>
              <a:gd name="connsiteY50" fmla="*/ 566197 h 3218703"/>
              <a:gd name="connsiteX51" fmla="*/ 1088720 w 2952181"/>
              <a:gd name="connsiteY51" fmla="*/ 566197 h 321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52181" h="3218703">
                <a:moveTo>
                  <a:pt x="2773909" y="2862635"/>
                </a:moveTo>
                <a:lnTo>
                  <a:pt x="2612417" y="2862635"/>
                </a:lnTo>
                <a:lnTo>
                  <a:pt x="2612417" y="341587"/>
                </a:lnTo>
                <a:cubicBezTo>
                  <a:pt x="2601535" y="333559"/>
                  <a:pt x="2590588" y="325597"/>
                  <a:pt x="2579508" y="317834"/>
                </a:cubicBezTo>
                <a:cubicBezTo>
                  <a:pt x="2577318" y="316308"/>
                  <a:pt x="2575129" y="314782"/>
                  <a:pt x="2572939" y="313256"/>
                </a:cubicBezTo>
                <a:cubicBezTo>
                  <a:pt x="2445211" y="223918"/>
                  <a:pt x="2307047" y="150523"/>
                  <a:pt x="2161511" y="94704"/>
                </a:cubicBezTo>
                <a:lnTo>
                  <a:pt x="2130195" y="526634"/>
                </a:lnTo>
                <a:lnTo>
                  <a:pt x="2130195" y="526660"/>
                </a:lnTo>
                <a:lnTo>
                  <a:pt x="1928694" y="526660"/>
                </a:lnTo>
                <a:lnTo>
                  <a:pt x="1928694" y="22318"/>
                </a:lnTo>
                <a:cubicBezTo>
                  <a:pt x="1915557" y="19067"/>
                  <a:pt x="1902420" y="16015"/>
                  <a:pt x="1889150" y="13162"/>
                </a:cubicBezTo>
                <a:lnTo>
                  <a:pt x="1889150" y="526660"/>
                </a:lnTo>
                <a:lnTo>
                  <a:pt x="1128264" y="526660"/>
                </a:lnTo>
                <a:lnTo>
                  <a:pt x="1128264" y="-174"/>
                </a:lnTo>
                <a:cubicBezTo>
                  <a:pt x="1115061" y="2280"/>
                  <a:pt x="1101857" y="4802"/>
                  <a:pt x="1088720" y="7522"/>
                </a:cubicBezTo>
                <a:lnTo>
                  <a:pt x="1088720" y="526660"/>
                </a:lnTo>
                <a:lnTo>
                  <a:pt x="880591" y="526660"/>
                </a:lnTo>
                <a:lnTo>
                  <a:pt x="880585" y="526634"/>
                </a:lnTo>
                <a:lnTo>
                  <a:pt x="847742" y="73672"/>
                </a:lnTo>
                <a:cubicBezTo>
                  <a:pt x="706115" y="122763"/>
                  <a:pt x="570757" y="188368"/>
                  <a:pt x="444475" y="269135"/>
                </a:cubicBezTo>
                <a:cubicBezTo>
                  <a:pt x="440096" y="271921"/>
                  <a:pt x="435717" y="274708"/>
                  <a:pt x="431338" y="277627"/>
                </a:cubicBezTo>
                <a:cubicBezTo>
                  <a:pt x="422514" y="283333"/>
                  <a:pt x="413690" y="289172"/>
                  <a:pt x="404998" y="295077"/>
                </a:cubicBezTo>
                <a:lnTo>
                  <a:pt x="404998" y="2862635"/>
                </a:lnTo>
                <a:lnTo>
                  <a:pt x="177621" y="2862635"/>
                </a:lnTo>
                <a:cubicBezTo>
                  <a:pt x="79405" y="2862576"/>
                  <a:pt x="-266" y="2942148"/>
                  <a:pt x="-326" y="3040363"/>
                </a:cubicBezTo>
                <a:cubicBezTo>
                  <a:pt x="-339" y="3063101"/>
                  <a:pt x="4007" y="3085633"/>
                  <a:pt x="12480" y="3106732"/>
                </a:cubicBezTo>
                <a:cubicBezTo>
                  <a:pt x="15731" y="3114893"/>
                  <a:pt x="19612" y="3122788"/>
                  <a:pt x="24091" y="3130352"/>
                </a:cubicBezTo>
                <a:cubicBezTo>
                  <a:pt x="29876" y="3140211"/>
                  <a:pt x="36584" y="3149500"/>
                  <a:pt x="44128" y="3158086"/>
                </a:cubicBezTo>
                <a:cubicBezTo>
                  <a:pt x="77853" y="3196515"/>
                  <a:pt x="126500" y="3218543"/>
                  <a:pt x="177621" y="3218529"/>
                </a:cubicBezTo>
                <a:lnTo>
                  <a:pt x="2773909" y="3218529"/>
                </a:lnTo>
                <a:cubicBezTo>
                  <a:pt x="2872185" y="3218529"/>
                  <a:pt x="2951856" y="3138858"/>
                  <a:pt x="2951856" y="3040582"/>
                </a:cubicBezTo>
                <a:cubicBezTo>
                  <a:pt x="2951856" y="2942307"/>
                  <a:pt x="2872185" y="2862635"/>
                  <a:pt x="2773909" y="2862635"/>
                </a:cubicBezTo>
                <a:close/>
                <a:moveTo>
                  <a:pt x="2086803" y="1126306"/>
                </a:moveTo>
                <a:lnTo>
                  <a:pt x="1961205" y="2862635"/>
                </a:lnTo>
                <a:lnTo>
                  <a:pt x="1049575" y="2862635"/>
                </a:lnTo>
                <a:lnTo>
                  <a:pt x="923977" y="1126306"/>
                </a:lnTo>
                <a:close/>
                <a:moveTo>
                  <a:pt x="2127342" y="566197"/>
                </a:moveTo>
                <a:lnTo>
                  <a:pt x="2096357" y="994517"/>
                </a:lnTo>
                <a:lnTo>
                  <a:pt x="1928694" y="994517"/>
                </a:lnTo>
                <a:lnTo>
                  <a:pt x="1928694" y="566197"/>
                </a:lnTo>
                <a:close/>
                <a:moveTo>
                  <a:pt x="1889150" y="566197"/>
                </a:moveTo>
                <a:lnTo>
                  <a:pt x="1889150" y="994517"/>
                </a:lnTo>
                <a:lnTo>
                  <a:pt x="1586388" y="994517"/>
                </a:lnTo>
                <a:cubicBezTo>
                  <a:pt x="1574027" y="970260"/>
                  <a:pt x="1549107" y="954987"/>
                  <a:pt x="1521878" y="954980"/>
                </a:cubicBezTo>
                <a:lnTo>
                  <a:pt x="1482340" y="954980"/>
                </a:lnTo>
                <a:cubicBezTo>
                  <a:pt x="1455118" y="954987"/>
                  <a:pt x="1430197" y="970260"/>
                  <a:pt x="1417836" y="994517"/>
                </a:cubicBezTo>
                <a:lnTo>
                  <a:pt x="1128264" y="994517"/>
                </a:lnTo>
                <a:lnTo>
                  <a:pt x="1128264" y="566197"/>
                </a:lnTo>
                <a:close/>
                <a:moveTo>
                  <a:pt x="1088720" y="994517"/>
                </a:moveTo>
                <a:lnTo>
                  <a:pt x="914423" y="994517"/>
                </a:lnTo>
                <a:lnTo>
                  <a:pt x="883438" y="566197"/>
                </a:lnTo>
                <a:lnTo>
                  <a:pt x="1088720" y="566197"/>
                </a:lnTo>
                <a:close/>
              </a:path>
            </a:pathLst>
          </a:custGeom>
          <a:solidFill>
            <a:srgbClr val="F2F2F2"/>
          </a:solidFill>
          <a:ln w="6632" cap="flat">
            <a:noFill/>
            <a:prstDash val="solid"/>
            <a:miter/>
          </a:ln>
        </p:spPr>
        <p:txBody>
          <a:bodyPr rtlCol="0" anchor="ctr">
            <a:spAutoFit/>
          </a:bodyPr>
          <a:lstStyle/>
          <a:p>
            <a:endParaRPr lang="zh-CN" altLang="en-US"/>
          </a:p>
        </p:txBody>
      </p:sp>
      <p:sp>
        <p:nvSpPr>
          <p:cNvPr id="13" name="任意多边形: 形状 12"/>
          <p:cNvSpPr/>
          <p:nvPr/>
        </p:nvSpPr>
        <p:spPr>
          <a:xfrm>
            <a:off x="6561732" y="6161232"/>
            <a:ext cx="4375006" cy="300655"/>
          </a:xfrm>
          <a:custGeom>
            <a:avLst/>
            <a:gdLst>
              <a:gd name="connsiteX0" fmla="*/ -326 w 2891605"/>
              <a:gd name="connsiteY0" fmla="*/ -174 h 198714"/>
              <a:gd name="connsiteX1" fmla="*/ 186247 w 2891605"/>
              <a:gd name="connsiteY1" fmla="*/ 191905 h 198714"/>
              <a:gd name="connsiteX2" fmla="*/ 2704707 w 2891605"/>
              <a:gd name="connsiteY2" fmla="*/ 198540 h 198714"/>
              <a:gd name="connsiteX3" fmla="*/ 2891280 w 2891605"/>
              <a:gd name="connsiteY3" fmla="*/ 6460 h 198714"/>
            </a:gdLst>
            <a:ahLst/>
            <a:cxnLst>
              <a:cxn ang="0">
                <a:pos x="connsiteX0" y="connsiteY0"/>
              </a:cxn>
              <a:cxn ang="0">
                <a:pos x="connsiteX1" y="connsiteY1"/>
              </a:cxn>
              <a:cxn ang="0">
                <a:pos x="connsiteX2" y="connsiteY2"/>
              </a:cxn>
              <a:cxn ang="0">
                <a:pos x="connsiteX3" y="connsiteY3"/>
              </a:cxn>
            </a:cxnLst>
            <a:rect l="l" t="t" r="r" b="b"/>
            <a:pathLst>
              <a:path w="2891605" h="198714">
                <a:moveTo>
                  <a:pt x="-326" y="-174"/>
                </a:moveTo>
                <a:cubicBezTo>
                  <a:pt x="57311" y="68118"/>
                  <a:pt x="119659" y="132304"/>
                  <a:pt x="186247" y="191905"/>
                </a:cubicBezTo>
                <a:lnTo>
                  <a:pt x="2704707" y="198540"/>
                </a:lnTo>
                <a:cubicBezTo>
                  <a:pt x="2771301" y="138939"/>
                  <a:pt x="2833643" y="74753"/>
                  <a:pt x="2891280" y="646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16" name="任意多边形: 形状 15"/>
          <p:cNvSpPr/>
          <p:nvPr/>
        </p:nvSpPr>
        <p:spPr>
          <a:xfrm>
            <a:off x="7351365" y="3547993"/>
            <a:ext cx="2966395" cy="2060415"/>
          </a:xfrm>
          <a:custGeom>
            <a:avLst/>
            <a:gdLst>
              <a:gd name="connsiteX0" fmla="*/ -326 w 1960601"/>
              <a:gd name="connsiteY0" fmla="*/ 59473 h 1361805"/>
              <a:gd name="connsiteX1" fmla="*/ -326 w 1960601"/>
              <a:gd name="connsiteY1" fmla="*/ 1301917 h 1361805"/>
              <a:gd name="connsiteX2" fmla="*/ 59388 w 1960601"/>
              <a:gd name="connsiteY2" fmla="*/ 1361631 h 1361805"/>
              <a:gd name="connsiteX3" fmla="*/ 1900562 w 1960601"/>
              <a:gd name="connsiteY3" fmla="*/ 1361631 h 1361805"/>
              <a:gd name="connsiteX4" fmla="*/ 1960276 w 1960601"/>
              <a:gd name="connsiteY4" fmla="*/ 1301917 h 1361805"/>
              <a:gd name="connsiteX5" fmla="*/ 1960276 w 1960601"/>
              <a:gd name="connsiteY5" fmla="*/ 59473 h 1361805"/>
              <a:gd name="connsiteX6" fmla="*/ 1900562 w 1960601"/>
              <a:gd name="connsiteY6" fmla="*/ -174 h 1361805"/>
              <a:gd name="connsiteX7" fmla="*/ 59388 w 1960601"/>
              <a:gd name="connsiteY7" fmla="*/ -174 h 1361805"/>
              <a:gd name="connsiteX8" fmla="*/ -326 w 1960601"/>
              <a:gd name="connsiteY8" fmla="*/ 59473 h 136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0601" h="1361805">
                <a:moveTo>
                  <a:pt x="-326" y="59473"/>
                </a:moveTo>
                <a:lnTo>
                  <a:pt x="-326" y="1301917"/>
                </a:lnTo>
                <a:cubicBezTo>
                  <a:pt x="-299" y="1334886"/>
                  <a:pt x="26419" y="1361604"/>
                  <a:pt x="59388" y="1361631"/>
                </a:cubicBezTo>
                <a:lnTo>
                  <a:pt x="1900562" y="1361631"/>
                </a:lnTo>
                <a:cubicBezTo>
                  <a:pt x="1933531" y="1361604"/>
                  <a:pt x="1960250" y="1334886"/>
                  <a:pt x="1960276" y="1301917"/>
                </a:cubicBezTo>
                <a:lnTo>
                  <a:pt x="1960276" y="59473"/>
                </a:lnTo>
                <a:cubicBezTo>
                  <a:pt x="1960197" y="26537"/>
                  <a:pt x="1933498" y="-135"/>
                  <a:pt x="1900562" y="-174"/>
                </a:cubicBezTo>
                <a:lnTo>
                  <a:pt x="59388" y="-174"/>
                </a:lnTo>
                <a:cubicBezTo>
                  <a:pt x="26453" y="-135"/>
                  <a:pt x="-246" y="26537"/>
                  <a:pt x="-326" y="59473"/>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17" name="任意多边形: 形状 16"/>
          <p:cNvSpPr/>
          <p:nvPr/>
        </p:nvSpPr>
        <p:spPr>
          <a:xfrm>
            <a:off x="7416717" y="3613244"/>
            <a:ext cx="2835792" cy="1929914"/>
          </a:xfrm>
          <a:custGeom>
            <a:avLst/>
            <a:gdLst>
              <a:gd name="connsiteX0" fmla="*/ -326 w 1874281"/>
              <a:gd name="connsiteY0" fmla="*/ 31806 h 1275552"/>
              <a:gd name="connsiteX1" fmla="*/ -326 w 1874281"/>
              <a:gd name="connsiteY1" fmla="*/ 1243464 h 1275552"/>
              <a:gd name="connsiteX2" fmla="*/ 31588 w 1874281"/>
              <a:gd name="connsiteY2" fmla="*/ 1275378 h 1275552"/>
              <a:gd name="connsiteX3" fmla="*/ 1842043 w 1874281"/>
              <a:gd name="connsiteY3" fmla="*/ 1275378 h 1275552"/>
              <a:gd name="connsiteX4" fmla="*/ 1873956 w 1874281"/>
              <a:gd name="connsiteY4" fmla="*/ 1243464 h 1275552"/>
              <a:gd name="connsiteX5" fmla="*/ 1873956 w 1874281"/>
              <a:gd name="connsiteY5" fmla="*/ 31806 h 1275552"/>
              <a:gd name="connsiteX6" fmla="*/ 1842043 w 1874281"/>
              <a:gd name="connsiteY6" fmla="*/ -174 h 1275552"/>
              <a:gd name="connsiteX7" fmla="*/ 31588 w 1874281"/>
              <a:gd name="connsiteY7" fmla="*/ -174 h 1275552"/>
              <a:gd name="connsiteX8" fmla="*/ -326 w 1874281"/>
              <a:gd name="connsiteY8" fmla="*/ 31806 h 12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281" h="1275552">
                <a:moveTo>
                  <a:pt x="-326" y="31806"/>
                </a:moveTo>
                <a:lnTo>
                  <a:pt x="-326" y="1243464"/>
                </a:lnTo>
                <a:cubicBezTo>
                  <a:pt x="-293" y="1261073"/>
                  <a:pt x="13979" y="1275344"/>
                  <a:pt x="31588" y="1275378"/>
                </a:cubicBezTo>
                <a:lnTo>
                  <a:pt x="1842043" y="1275378"/>
                </a:lnTo>
                <a:cubicBezTo>
                  <a:pt x="1859658" y="1275344"/>
                  <a:pt x="1873930" y="1261073"/>
                  <a:pt x="1873956" y="1243464"/>
                </a:cubicBezTo>
                <a:lnTo>
                  <a:pt x="1873956" y="31806"/>
                </a:lnTo>
                <a:cubicBezTo>
                  <a:pt x="1873956" y="14170"/>
                  <a:pt x="1859678" y="-141"/>
                  <a:pt x="1842043" y="-174"/>
                </a:cubicBezTo>
                <a:lnTo>
                  <a:pt x="31588" y="-174"/>
                </a:lnTo>
                <a:cubicBezTo>
                  <a:pt x="13953" y="-141"/>
                  <a:pt x="-326" y="14170"/>
                  <a:pt x="-326" y="31806"/>
                </a:cubicBezTo>
                <a:close/>
              </a:path>
            </a:pathLst>
          </a:custGeom>
          <a:solidFill>
            <a:srgbClr val="6C63FF"/>
          </a:solidFill>
          <a:ln w="6632" cap="flat">
            <a:noFill/>
            <a:prstDash val="solid"/>
            <a:miter/>
          </a:ln>
        </p:spPr>
        <p:txBody>
          <a:bodyPr rtlCol="0" anchor="ctr">
            <a:spAutoFit/>
          </a:bodyPr>
          <a:lstStyle/>
          <a:p>
            <a:endParaRPr lang="zh-CN" altLang="en-US"/>
          </a:p>
        </p:txBody>
      </p:sp>
      <p:sp>
        <p:nvSpPr>
          <p:cNvPr id="41" name="任意多边形: 形状 40"/>
          <p:cNvSpPr/>
          <p:nvPr/>
        </p:nvSpPr>
        <p:spPr>
          <a:xfrm>
            <a:off x="11010543" y="4972656"/>
            <a:ext cx="916621" cy="2315394"/>
          </a:xfrm>
          <a:custGeom>
            <a:avLst/>
            <a:gdLst>
              <a:gd name="connsiteX0" fmla="*/ 605503 w 605829"/>
              <a:gd name="connsiteY0" fmla="*/ 1321092 h 1530330"/>
              <a:gd name="connsiteX1" fmla="*/ 595485 w 605829"/>
              <a:gd name="connsiteY1" fmla="*/ 1436074 h 1530330"/>
              <a:gd name="connsiteX2" fmla="*/ 354639 w 605829"/>
              <a:gd name="connsiteY2" fmla="*/ 1522460 h 1530330"/>
              <a:gd name="connsiteX3" fmla="*/ 326706 w 605829"/>
              <a:gd name="connsiteY3" fmla="*/ 1530156 h 1530330"/>
              <a:gd name="connsiteX4" fmla="*/ 205421 w 605829"/>
              <a:gd name="connsiteY4" fmla="*/ 1218185 h 1530330"/>
              <a:gd name="connsiteX5" fmla="*/ 136817 w 605829"/>
              <a:gd name="connsiteY5" fmla="*/ 1291500 h 1530330"/>
              <a:gd name="connsiteX6" fmla="*/ 102581 w 605829"/>
              <a:gd name="connsiteY6" fmla="*/ 1211484 h 1530330"/>
              <a:gd name="connsiteX7" fmla="*/ 79691 w 605829"/>
              <a:gd name="connsiteY7" fmla="*/ 960022 h 1530330"/>
              <a:gd name="connsiteX8" fmla="*/ -326 w 605829"/>
              <a:gd name="connsiteY8" fmla="*/ 754276 h 1530330"/>
              <a:gd name="connsiteX9" fmla="*/ 89178 w 605829"/>
              <a:gd name="connsiteY9" fmla="*/ 426115 h 1530330"/>
              <a:gd name="connsiteX10" fmla="*/ 205421 w 605829"/>
              <a:gd name="connsiteY10" fmla="*/ -174 h 1530330"/>
              <a:gd name="connsiteX11" fmla="*/ 319740 w 605829"/>
              <a:gd name="connsiteY11" fmla="*/ -174 h 1530330"/>
              <a:gd name="connsiteX12" fmla="*/ 328763 w 605829"/>
              <a:gd name="connsiteY12" fmla="*/ 6858 h 1530330"/>
              <a:gd name="connsiteX13" fmla="*/ 434058 w 605829"/>
              <a:gd name="connsiteY13" fmla="*/ 194160 h 1530330"/>
              <a:gd name="connsiteX14" fmla="*/ 448655 w 605829"/>
              <a:gd name="connsiteY14" fmla="*/ 393339 h 1530330"/>
              <a:gd name="connsiteX15" fmla="*/ 559789 w 605829"/>
              <a:gd name="connsiteY15" fmla="*/ 1103867 h 1530330"/>
              <a:gd name="connsiteX16" fmla="*/ 605503 w 605829"/>
              <a:gd name="connsiteY16" fmla="*/ 1321092 h 153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829" h="1530330">
                <a:moveTo>
                  <a:pt x="605503" y="1321092"/>
                </a:moveTo>
                <a:cubicBezTo>
                  <a:pt x="605503" y="1369460"/>
                  <a:pt x="594091" y="1406483"/>
                  <a:pt x="595485" y="1436074"/>
                </a:cubicBezTo>
                <a:cubicBezTo>
                  <a:pt x="517227" y="1470230"/>
                  <a:pt x="436766" y="1499092"/>
                  <a:pt x="354639" y="1522460"/>
                </a:cubicBezTo>
                <a:cubicBezTo>
                  <a:pt x="345350" y="1525114"/>
                  <a:pt x="336062" y="1527635"/>
                  <a:pt x="326706" y="1530156"/>
                </a:cubicBezTo>
                <a:cubicBezTo>
                  <a:pt x="276082" y="1375166"/>
                  <a:pt x="225392" y="1233246"/>
                  <a:pt x="205421" y="1218185"/>
                </a:cubicBezTo>
                <a:cubicBezTo>
                  <a:pt x="159707" y="1183883"/>
                  <a:pt x="136817" y="1325802"/>
                  <a:pt x="136817" y="1291500"/>
                </a:cubicBezTo>
                <a:cubicBezTo>
                  <a:pt x="136817" y="1257198"/>
                  <a:pt x="159707" y="1257198"/>
                  <a:pt x="102581" y="1211484"/>
                </a:cubicBezTo>
                <a:cubicBezTo>
                  <a:pt x="45389" y="1165770"/>
                  <a:pt x="79691" y="960022"/>
                  <a:pt x="79691" y="960022"/>
                </a:cubicBezTo>
                <a:lnTo>
                  <a:pt x="-326" y="754276"/>
                </a:lnTo>
                <a:lnTo>
                  <a:pt x="89178" y="426115"/>
                </a:lnTo>
                <a:lnTo>
                  <a:pt x="205421" y="-174"/>
                </a:lnTo>
                <a:lnTo>
                  <a:pt x="319740" y="-174"/>
                </a:lnTo>
                <a:cubicBezTo>
                  <a:pt x="319740" y="-174"/>
                  <a:pt x="323124" y="2280"/>
                  <a:pt x="328763" y="6858"/>
                </a:cubicBezTo>
                <a:cubicBezTo>
                  <a:pt x="357359" y="30213"/>
                  <a:pt x="443613" y="108239"/>
                  <a:pt x="434058" y="194160"/>
                </a:cubicBezTo>
                <a:cubicBezTo>
                  <a:pt x="431206" y="219771"/>
                  <a:pt x="437575" y="294214"/>
                  <a:pt x="448655" y="393339"/>
                </a:cubicBezTo>
                <a:cubicBezTo>
                  <a:pt x="482360" y="692638"/>
                  <a:pt x="559789" y="1018011"/>
                  <a:pt x="559789" y="1103867"/>
                </a:cubicBezTo>
                <a:cubicBezTo>
                  <a:pt x="559789" y="1218185"/>
                  <a:pt x="605503" y="1252487"/>
                  <a:pt x="605503" y="1321092"/>
                </a:cubicBezTo>
                <a:close/>
              </a:path>
            </a:pathLst>
          </a:custGeom>
          <a:solidFill>
            <a:srgbClr val="E6E6E6"/>
          </a:solidFill>
          <a:ln w="6632" cap="flat">
            <a:noFill/>
            <a:prstDash val="solid"/>
            <a:miter/>
          </a:ln>
        </p:spPr>
        <p:txBody>
          <a:bodyPr rtlCol="0" anchor="ctr">
            <a:spAutoFit/>
          </a:bodyPr>
          <a:lstStyle/>
          <a:p>
            <a:endParaRPr lang="zh-CN" altLang="en-US"/>
          </a:p>
        </p:txBody>
      </p:sp>
      <p:sp>
        <p:nvSpPr>
          <p:cNvPr id="42" name="任意多边形: 形状 41"/>
          <p:cNvSpPr/>
          <p:nvPr/>
        </p:nvSpPr>
        <p:spPr>
          <a:xfrm>
            <a:off x="9717897" y="4415236"/>
            <a:ext cx="2244338" cy="2759791"/>
          </a:xfrm>
          <a:custGeom>
            <a:avLst/>
            <a:gdLst>
              <a:gd name="connsiteX0" fmla="*/ 1364001 w 1483367"/>
              <a:gd name="connsiteY0" fmla="*/ 760638 h 1824049"/>
              <a:gd name="connsiteX1" fmla="*/ 1363669 w 1483367"/>
              <a:gd name="connsiteY1" fmla="*/ 759776 h 1824049"/>
              <a:gd name="connsiteX2" fmla="*/ 1354712 w 1483367"/>
              <a:gd name="connsiteY2" fmla="*/ 739606 h 1824049"/>
              <a:gd name="connsiteX3" fmla="*/ 1334078 w 1483367"/>
              <a:gd name="connsiteY3" fmla="*/ 586009 h 1824049"/>
              <a:gd name="connsiteX4" fmla="*/ 1193220 w 1483367"/>
              <a:gd name="connsiteY4" fmla="*/ 374622 h 1824049"/>
              <a:gd name="connsiteX5" fmla="*/ 1187580 w 1483367"/>
              <a:gd name="connsiteY5" fmla="*/ 369911 h 1824049"/>
              <a:gd name="connsiteX6" fmla="*/ 1187513 w 1483367"/>
              <a:gd name="connsiteY6" fmla="*/ 369845 h 1824049"/>
              <a:gd name="connsiteX7" fmla="*/ 1032258 w 1483367"/>
              <a:gd name="connsiteY7" fmla="*/ 263156 h 1824049"/>
              <a:gd name="connsiteX8" fmla="*/ 991321 w 1483367"/>
              <a:gd name="connsiteY8" fmla="*/ 236949 h 1824049"/>
              <a:gd name="connsiteX9" fmla="*/ 975065 w 1483367"/>
              <a:gd name="connsiteY9" fmla="*/ 144658 h 1824049"/>
              <a:gd name="connsiteX10" fmla="*/ 954962 w 1483367"/>
              <a:gd name="connsiteY10" fmla="*/ 21316 h 1824049"/>
              <a:gd name="connsiteX11" fmla="*/ 953502 w 1483367"/>
              <a:gd name="connsiteY11" fmla="*/ 19391 h 1824049"/>
              <a:gd name="connsiteX12" fmla="*/ 951180 w 1483367"/>
              <a:gd name="connsiteY12" fmla="*/ 18794 h 1824049"/>
              <a:gd name="connsiteX13" fmla="*/ 716173 w 1483367"/>
              <a:gd name="connsiteY13" fmla="*/ 681 h 1824049"/>
              <a:gd name="connsiteX14" fmla="*/ 716106 w 1483367"/>
              <a:gd name="connsiteY14" fmla="*/ 681 h 1824049"/>
              <a:gd name="connsiteX15" fmla="*/ 617048 w 1483367"/>
              <a:gd name="connsiteY15" fmla="*/ 15211 h 1824049"/>
              <a:gd name="connsiteX16" fmla="*/ 609949 w 1483367"/>
              <a:gd name="connsiteY16" fmla="*/ 17335 h 1824049"/>
              <a:gd name="connsiteX17" fmla="*/ 604574 w 1483367"/>
              <a:gd name="connsiteY17" fmla="*/ 18993 h 1824049"/>
              <a:gd name="connsiteX18" fmla="*/ 603115 w 1483367"/>
              <a:gd name="connsiteY18" fmla="*/ 19524 h 1824049"/>
              <a:gd name="connsiteX19" fmla="*/ 601987 w 1483367"/>
              <a:gd name="connsiteY19" fmla="*/ 20586 h 1824049"/>
              <a:gd name="connsiteX20" fmla="*/ 572727 w 1483367"/>
              <a:gd name="connsiteY20" fmla="*/ 122365 h 1824049"/>
              <a:gd name="connsiteX21" fmla="*/ 572727 w 1483367"/>
              <a:gd name="connsiteY21" fmla="*/ 122431 h 1824049"/>
              <a:gd name="connsiteX22" fmla="*/ 571533 w 1483367"/>
              <a:gd name="connsiteY22" fmla="*/ 144724 h 1824049"/>
              <a:gd name="connsiteX23" fmla="*/ 553354 w 1483367"/>
              <a:gd name="connsiteY23" fmla="*/ 238143 h 1824049"/>
              <a:gd name="connsiteX24" fmla="*/ 437442 w 1483367"/>
              <a:gd name="connsiteY24" fmla="*/ 327315 h 1824049"/>
              <a:gd name="connsiteX25" fmla="*/ 313901 w 1483367"/>
              <a:gd name="connsiteY25" fmla="*/ 360092 h 1824049"/>
              <a:gd name="connsiteX26" fmla="*/ 307598 w 1483367"/>
              <a:gd name="connsiteY26" fmla="*/ 359893 h 1824049"/>
              <a:gd name="connsiteX27" fmla="*/ 307001 w 1483367"/>
              <a:gd name="connsiteY27" fmla="*/ 366129 h 1824049"/>
              <a:gd name="connsiteX28" fmla="*/ 261818 w 1483367"/>
              <a:gd name="connsiteY28" fmla="*/ 916159 h 1824049"/>
              <a:gd name="connsiteX29" fmla="*/ 261552 w 1483367"/>
              <a:gd name="connsiteY29" fmla="*/ 956367 h 1824049"/>
              <a:gd name="connsiteX30" fmla="*/ 250273 w 1483367"/>
              <a:gd name="connsiteY30" fmla="*/ 1284925 h 1824049"/>
              <a:gd name="connsiteX31" fmla="*/ 235610 w 1483367"/>
              <a:gd name="connsiteY31" fmla="*/ 1411651 h 1824049"/>
              <a:gd name="connsiteX32" fmla="*/ -326 w 1483367"/>
              <a:gd name="connsiteY32" fmla="*/ 1573276 h 1824049"/>
              <a:gd name="connsiteX33" fmla="*/ 10622 w 1483367"/>
              <a:gd name="connsiteY33" fmla="*/ 1610100 h 1824049"/>
              <a:gd name="connsiteX34" fmla="*/ 33844 w 1483367"/>
              <a:gd name="connsiteY34" fmla="*/ 1623369 h 1824049"/>
              <a:gd name="connsiteX35" fmla="*/ 139073 w 1483367"/>
              <a:gd name="connsiteY35" fmla="*/ 1677045 h 1824049"/>
              <a:gd name="connsiteX36" fmla="*/ 145044 w 1483367"/>
              <a:gd name="connsiteY36" fmla="*/ 1679766 h 1824049"/>
              <a:gd name="connsiteX37" fmla="*/ 347142 w 1483367"/>
              <a:gd name="connsiteY37" fmla="*/ 1756863 h 1824049"/>
              <a:gd name="connsiteX38" fmla="*/ 387681 w 1483367"/>
              <a:gd name="connsiteY38" fmla="*/ 1768606 h 1824049"/>
              <a:gd name="connsiteX39" fmla="*/ 756645 w 1483367"/>
              <a:gd name="connsiteY39" fmla="*/ 1823875 h 1824049"/>
              <a:gd name="connsiteX40" fmla="*/ 758172 w 1483367"/>
              <a:gd name="connsiteY40" fmla="*/ 1823808 h 1824049"/>
              <a:gd name="connsiteX41" fmla="*/ 1195011 w 1483367"/>
              <a:gd name="connsiteY41" fmla="*/ 1760843 h 1824049"/>
              <a:gd name="connsiteX42" fmla="*/ 1200982 w 1483367"/>
              <a:gd name="connsiteY42" fmla="*/ 1759251 h 1824049"/>
              <a:gd name="connsiteX43" fmla="*/ 1228915 w 1483367"/>
              <a:gd name="connsiteY43" fmla="*/ 1751555 h 1824049"/>
              <a:gd name="connsiteX44" fmla="*/ 1469761 w 1483367"/>
              <a:gd name="connsiteY44" fmla="*/ 1665169 h 1824049"/>
              <a:gd name="connsiteX45" fmla="*/ 1470623 w 1483367"/>
              <a:gd name="connsiteY45" fmla="*/ 1673861 h 1824049"/>
              <a:gd name="connsiteX46" fmla="*/ 1471021 w 1483367"/>
              <a:gd name="connsiteY46" fmla="*/ 1676647 h 1824049"/>
              <a:gd name="connsiteX47" fmla="*/ 1471353 w 1483367"/>
              <a:gd name="connsiteY47" fmla="*/ 1673462 h 1824049"/>
              <a:gd name="connsiteX48" fmla="*/ 1472414 w 1483367"/>
              <a:gd name="connsiteY48" fmla="*/ 1663975 h 1824049"/>
              <a:gd name="connsiteX49" fmla="*/ 1364001 w 1483367"/>
              <a:gd name="connsiteY49" fmla="*/ 760638 h 182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83367" h="1824049">
                <a:moveTo>
                  <a:pt x="1364001" y="760638"/>
                </a:moveTo>
                <a:cubicBezTo>
                  <a:pt x="1363868" y="760306"/>
                  <a:pt x="1363802" y="760041"/>
                  <a:pt x="1363669" y="759776"/>
                </a:cubicBezTo>
                <a:cubicBezTo>
                  <a:pt x="1361108" y="752875"/>
                  <a:pt x="1358116" y="746141"/>
                  <a:pt x="1354712" y="739606"/>
                </a:cubicBezTo>
                <a:cubicBezTo>
                  <a:pt x="1335405" y="703313"/>
                  <a:pt x="1355840" y="647580"/>
                  <a:pt x="1334078" y="586009"/>
                </a:cubicBezTo>
                <a:cubicBezTo>
                  <a:pt x="1298913" y="486220"/>
                  <a:pt x="1256052" y="427369"/>
                  <a:pt x="1193220" y="374622"/>
                </a:cubicBezTo>
                <a:cubicBezTo>
                  <a:pt x="1191362" y="373030"/>
                  <a:pt x="1189504" y="371504"/>
                  <a:pt x="1187580" y="369911"/>
                </a:cubicBezTo>
                <a:lnTo>
                  <a:pt x="1187513" y="369845"/>
                </a:lnTo>
                <a:cubicBezTo>
                  <a:pt x="1145581" y="335410"/>
                  <a:pt x="1095023" y="303231"/>
                  <a:pt x="1032258" y="263156"/>
                </a:cubicBezTo>
                <a:cubicBezTo>
                  <a:pt x="1019187" y="254796"/>
                  <a:pt x="1005519" y="246105"/>
                  <a:pt x="991321" y="236949"/>
                </a:cubicBezTo>
                <a:cubicBezTo>
                  <a:pt x="973009" y="225205"/>
                  <a:pt x="974004" y="186059"/>
                  <a:pt x="975065" y="144658"/>
                </a:cubicBezTo>
                <a:cubicBezTo>
                  <a:pt x="976260" y="98678"/>
                  <a:pt x="977520" y="51040"/>
                  <a:pt x="954962" y="21316"/>
                </a:cubicBezTo>
                <a:lnTo>
                  <a:pt x="953502" y="19391"/>
                </a:lnTo>
                <a:lnTo>
                  <a:pt x="951180" y="18794"/>
                </a:lnTo>
                <a:cubicBezTo>
                  <a:pt x="873837" y="3501"/>
                  <a:pt x="794949" y="-2583"/>
                  <a:pt x="716173" y="681"/>
                </a:cubicBezTo>
                <a:lnTo>
                  <a:pt x="716106" y="681"/>
                </a:lnTo>
                <a:cubicBezTo>
                  <a:pt x="682660" y="1929"/>
                  <a:pt x="649446" y="6799"/>
                  <a:pt x="617048" y="15211"/>
                </a:cubicBezTo>
                <a:cubicBezTo>
                  <a:pt x="614660" y="15875"/>
                  <a:pt x="612271" y="16538"/>
                  <a:pt x="609949" y="17335"/>
                </a:cubicBezTo>
                <a:cubicBezTo>
                  <a:pt x="608158" y="17799"/>
                  <a:pt x="606366" y="18396"/>
                  <a:pt x="604574" y="18993"/>
                </a:cubicBezTo>
                <a:lnTo>
                  <a:pt x="603115" y="19524"/>
                </a:lnTo>
                <a:lnTo>
                  <a:pt x="601987" y="20586"/>
                </a:lnTo>
                <a:cubicBezTo>
                  <a:pt x="580158" y="42414"/>
                  <a:pt x="575116" y="81560"/>
                  <a:pt x="572727" y="122365"/>
                </a:cubicBezTo>
                <a:lnTo>
                  <a:pt x="572727" y="122431"/>
                </a:lnTo>
                <a:cubicBezTo>
                  <a:pt x="572263" y="129862"/>
                  <a:pt x="571865" y="137293"/>
                  <a:pt x="571533" y="144724"/>
                </a:cubicBezTo>
                <a:cubicBezTo>
                  <a:pt x="569675" y="184400"/>
                  <a:pt x="567950" y="221888"/>
                  <a:pt x="553354" y="238143"/>
                </a:cubicBezTo>
                <a:cubicBezTo>
                  <a:pt x="520796" y="275033"/>
                  <a:pt x="481445" y="305307"/>
                  <a:pt x="437442" y="327315"/>
                </a:cubicBezTo>
                <a:cubicBezTo>
                  <a:pt x="368904" y="361153"/>
                  <a:pt x="314697" y="360092"/>
                  <a:pt x="313901" y="360092"/>
                </a:cubicBezTo>
                <a:lnTo>
                  <a:pt x="307598" y="359893"/>
                </a:lnTo>
                <a:lnTo>
                  <a:pt x="307001" y="366129"/>
                </a:lnTo>
                <a:cubicBezTo>
                  <a:pt x="261486" y="452847"/>
                  <a:pt x="263211" y="676575"/>
                  <a:pt x="261818" y="916159"/>
                </a:cubicBezTo>
                <a:cubicBezTo>
                  <a:pt x="261751" y="929495"/>
                  <a:pt x="261665" y="942898"/>
                  <a:pt x="261552" y="956367"/>
                </a:cubicBezTo>
                <a:cubicBezTo>
                  <a:pt x="260756" y="1067965"/>
                  <a:pt x="258633" y="1181487"/>
                  <a:pt x="250273" y="1284925"/>
                </a:cubicBezTo>
                <a:cubicBezTo>
                  <a:pt x="246624" y="1329379"/>
                  <a:pt x="241913" y="1371908"/>
                  <a:pt x="235610" y="1411651"/>
                </a:cubicBezTo>
                <a:cubicBezTo>
                  <a:pt x="204957" y="1605189"/>
                  <a:pt x="66089" y="1444493"/>
                  <a:pt x="-326" y="1573276"/>
                </a:cubicBezTo>
                <a:cubicBezTo>
                  <a:pt x="1857" y="1585942"/>
                  <a:pt x="5533" y="1598303"/>
                  <a:pt x="10622" y="1610100"/>
                </a:cubicBezTo>
                <a:cubicBezTo>
                  <a:pt x="18252" y="1614611"/>
                  <a:pt x="26081" y="1618990"/>
                  <a:pt x="33844" y="1623369"/>
                </a:cubicBezTo>
                <a:cubicBezTo>
                  <a:pt x="68278" y="1642544"/>
                  <a:pt x="103357" y="1660438"/>
                  <a:pt x="139073" y="1677045"/>
                </a:cubicBezTo>
                <a:cubicBezTo>
                  <a:pt x="141063" y="1677974"/>
                  <a:pt x="143054" y="1678903"/>
                  <a:pt x="145044" y="1679766"/>
                </a:cubicBezTo>
                <a:cubicBezTo>
                  <a:pt x="210557" y="1710080"/>
                  <a:pt x="278086" y="1735843"/>
                  <a:pt x="347142" y="1756863"/>
                </a:cubicBezTo>
                <a:cubicBezTo>
                  <a:pt x="360611" y="1760976"/>
                  <a:pt x="374079" y="1764891"/>
                  <a:pt x="387681" y="1768606"/>
                </a:cubicBezTo>
                <a:cubicBezTo>
                  <a:pt x="507998" y="1801821"/>
                  <a:pt x="631884" y="1820378"/>
                  <a:pt x="756645" y="1823875"/>
                </a:cubicBezTo>
                <a:cubicBezTo>
                  <a:pt x="757156" y="1823822"/>
                  <a:pt x="757661" y="1823795"/>
                  <a:pt x="758172" y="1823808"/>
                </a:cubicBezTo>
                <a:cubicBezTo>
                  <a:pt x="905724" y="1819728"/>
                  <a:pt x="1052315" y="1798602"/>
                  <a:pt x="1195011" y="1760843"/>
                </a:cubicBezTo>
                <a:cubicBezTo>
                  <a:pt x="1197002" y="1760313"/>
                  <a:pt x="1198992" y="1759782"/>
                  <a:pt x="1200982" y="1759251"/>
                </a:cubicBezTo>
                <a:cubicBezTo>
                  <a:pt x="1210337" y="1756730"/>
                  <a:pt x="1219626" y="1754209"/>
                  <a:pt x="1228915" y="1751555"/>
                </a:cubicBezTo>
                <a:cubicBezTo>
                  <a:pt x="1311041" y="1728187"/>
                  <a:pt x="1391509" y="1699325"/>
                  <a:pt x="1469761" y="1665169"/>
                </a:cubicBezTo>
                <a:cubicBezTo>
                  <a:pt x="1469840" y="1668081"/>
                  <a:pt x="1470132" y="1670988"/>
                  <a:pt x="1470623" y="1673861"/>
                </a:cubicBezTo>
                <a:cubicBezTo>
                  <a:pt x="1470690" y="1674796"/>
                  <a:pt x="1470822" y="1675731"/>
                  <a:pt x="1471021" y="1676647"/>
                </a:cubicBezTo>
                <a:cubicBezTo>
                  <a:pt x="1471154" y="1675586"/>
                  <a:pt x="1471287" y="1674524"/>
                  <a:pt x="1471353" y="1673462"/>
                </a:cubicBezTo>
                <a:cubicBezTo>
                  <a:pt x="1471751" y="1670344"/>
                  <a:pt x="1472083" y="1667159"/>
                  <a:pt x="1472414" y="1663975"/>
                </a:cubicBezTo>
                <a:cubicBezTo>
                  <a:pt x="1513020" y="1268006"/>
                  <a:pt x="1428691" y="931817"/>
                  <a:pt x="1364001" y="760638"/>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43" name="任意多边形: 形状 42"/>
          <p:cNvSpPr/>
          <p:nvPr/>
        </p:nvSpPr>
        <p:spPr>
          <a:xfrm>
            <a:off x="10333633" y="3266296"/>
            <a:ext cx="1124022" cy="1124188"/>
          </a:xfrm>
          <a:custGeom>
            <a:avLst/>
            <a:gdLst>
              <a:gd name="connsiteX0" fmla="*/ 45182 w 742908"/>
              <a:gd name="connsiteY0" fmla="*/ 549554 h 743018"/>
              <a:gd name="connsiteX1" fmla="*/ 549292 w 742908"/>
              <a:gd name="connsiteY1" fmla="*/ 697226 h 743018"/>
              <a:gd name="connsiteX2" fmla="*/ 696965 w 742908"/>
              <a:gd name="connsiteY2" fmla="*/ 193116 h 743018"/>
              <a:gd name="connsiteX3" fmla="*/ 192855 w 742908"/>
              <a:gd name="connsiteY3" fmla="*/ 45443 h 743018"/>
              <a:gd name="connsiteX4" fmla="*/ 26306 w 742908"/>
              <a:gd name="connsiteY4" fmla="*/ 233117 h 743018"/>
              <a:gd name="connsiteX5" fmla="*/ 21549 w 742908"/>
              <a:gd name="connsiteY5" fmla="*/ 246035 h 743018"/>
              <a:gd name="connsiteX6" fmla="*/ 45182 w 742908"/>
              <a:gd name="connsiteY6" fmla="*/ 549554 h 7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08" h="743018">
                <a:moveTo>
                  <a:pt x="45182" y="549554"/>
                </a:moveTo>
                <a:cubicBezTo>
                  <a:pt x="143611" y="729538"/>
                  <a:pt x="369308" y="795654"/>
                  <a:pt x="549292" y="697226"/>
                </a:cubicBezTo>
                <a:cubicBezTo>
                  <a:pt x="729276" y="598798"/>
                  <a:pt x="795393" y="373099"/>
                  <a:pt x="696965" y="193116"/>
                </a:cubicBezTo>
                <a:cubicBezTo>
                  <a:pt x="598536" y="13132"/>
                  <a:pt x="372839" y="-52985"/>
                  <a:pt x="192855" y="45443"/>
                </a:cubicBezTo>
                <a:cubicBezTo>
                  <a:pt x="117250" y="86792"/>
                  <a:pt x="58373" y="153134"/>
                  <a:pt x="26306" y="233117"/>
                </a:cubicBezTo>
                <a:cubicBezTo>
                  <a:pt x="24608" y="237363"/>
                  <a:pt x="23082" y="241617"/>
                  <a:pt x="21549" y="246035"/>
                </a:cubicBezTo>
                <a:cubicBezTo>
                  <a:pt x="-14365" y="345930"/>
                  <a:pt x="-5760" y="456427"/>
                  <a:pt x="45182" y="549554"/>
                </a:cubicBezTo>
                <a:close/>
              </a:path>
            </a:pathLst>
          </a:custGeom>
          <a:solidFill>
            <a:srgbClr val="FFB6B6"/>
          </a:solidFill>
          <a:ln w="6632" cap="flat">
            <a:noFill/>
            <a:prstDash val="solid"/>
            <a:miter/>
          </a:ln>
        </p:spPr>
        <p:txBody>
          <a:bodyPr rtlCol="0" anchor="ctr">
            <a:spAutoFit/>
          </a:bodyPr>
          <a:lstStyle/>
          <a:p>
            <a:endParaRPr lang="zh-CN" altLang="en-US"/>
          </a:p>
        </p:txBody>
      </p:sp>
      <p:sp>
        <p:nvSpPr>
          <p:cNvPr id="44" name="任意多边形: 形状 43"/>
          <p:cNvSpPr/>
          <p:nvPr/>
        </p:nvSpPr>
        <p:spPr>
          <a:xfrm>
            <a:off x="10143421" y="3164990"/>
            <a:ext cx="892458" cy="473821"/>
          </a:xfrm>
          <a:custGeom>
            <a:avLst/>
            <a:gdLst>
              <a:gd name="connsiteX0" fmla="*/ 117509 w 589859"/>
              <a:gd name="connsiteY0" fmla="*/ 312992 h 313166"/>
              <a:gd name="connsiteX1" fmla="*/ 142676 w 589859"/>
              <a:gd name="connsiteY1" fmla="*/ 247022 h 313166"/>
              <a:gd name="connsiteX2" fmla="*/ 147267 w 589859"/>
              <a:gd name="connsiteY2" fmla="*/ 312992 h 313166"/>
              <a:gd name="connsiteX3" fmla="*/ 589533 w 589859"/>
              <a:gd name="connsiteY3" fmla="*/ 312992 h 313166"/>
              <a:gd name="connsiteX4" fmla="*/ 589533 w 589859"/>
              <a:gd name="connsiteY4" fmla="*/ 55898 h 313166"/>
              <a:gd name="connsiteX5" fmla="*/ 256769 w 589859"/>
              <a:gd name="connsiteY5" fmla="*/ 55898 h 313166"/>
              <a:gd name="connsiteX6" fmla="*/ -326 w 589859"/>
              <a:gd name="connsiteY6" fmla="*/ 312992 h 3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859" h="313166">
                <a:moveTo>
                  <a:pt x="117509" y="312992"/>
                </a:moveTo>
                <a:cubicBezTo>
                  <a:pt x="133493" y="268274"/>
                  <a:pt x="126520" y="291569"/>
                  <a:pt x="142676" y="247022"/>
                </a:cubicBezTo>
                <a:cubicBezTo>
                  <a:pt x="132133" y="286473"/>
                  <a:pt x="148799" y="308574"/>
                  <a:pt x="147267" y="312992"/>
                </a:cubicBezTo>
                <a:lnTo>
                  <a:pt x="589533" y="312992"/>
                </a:lnTo>
                <a:lnTo>
                  <a:pt x="589533" y="55898"/>
                </a:lnTo>
                <a:cubicBezTo>
                  <a:pt x="459961" y="4551"/>
                  <a:pt x="333289" y="-39153"/>
                  <a:pt x="256769" y="55898"/>
                </a:cubicBezTo>
                <a:cubicBezTo>
                  <a:pt x="114782" y="55905"/>
                  <a:pt x="-319" y="171007"/>
                  <a:pt x="-326" y="312992"/>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45" name="任意多边形: 形状 44"/>
          <p:cNvSpPr/>
          <p:nvPr/>
        </p:nvSpPr>
        <p:spPr>
          <a:xfrm>
            <a:off x="10436959" y="3124286"/>
            <a:ext cx="1157697" cy="1595820"/>
          </a:xfrm>
          <a:custGeom>
            <a:avLst/>
            <a:gdLst>
              <a:gd name="connsiteX0" fmla="*/ 80275 w 765165"/>
              <a:gd name="connsiteY0" fmla="*/ 1054563 h 1054737"/>
              <a:gd name="connsiteX1" fmla="*/ 81807 w 765165"/>
              <a:gd name="connsiteY1" fmla="*/ 1040112 h 1054737"/>
              <a:gd name="connsiteX2" fmla="*/ 110543 w 765165"/>
              <a:gd name="connsiteY2" fmla="*/ 938088 h 1054737"/>
              <a:gd name="connsiteX3" fmla="*/ 149138 w 765165"/>
              <a:gd name="connsiteY3" fmla="*/ 830285 h 1054737"/>
              <a:gd name="connsiteX4" fmla="*/ 163595 w 765165"/>
              <a:gd name="connsiteY4" fmla="*/ 1026166 h 1054737"/>
              <a:gd name="connsiteX5" fmla="*/ 288742 w 765165"/>
              <a:gd name="connsiteY5" fmla="*/ 835048 h 1054737"/>
              <a:gd name="connsiteX6" fmla="*/ 764840 w 765165"/>
              <a:gd name="connsiteY6" fmla="*/ 409953 h 1054737"/>
              <a:gd name="connsiteX7" fmla="*/ 429527 w 765165"/>
              <a:gd name="connsiteY7" fmla="*/ -174 h 1054737"/>
              <a:gd name="connsiteX8" fmla="*/ -326 w 765165"/>
              <a:gd name="connsiteY8" fmla="*/ 341939 h 1054737"/>
              <a:gd name="connsiteX9" fmla="*/ 80275 w 765165"/>
              <a:gd name="connsiteY9" fmla="*/ 1054563 h 105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165" h="1054737">
                <a:moveTo>
                  <a:pt x="80275" y="1054563"/>
                </a:moveTo>
                <a:cubicBezTo>
                  <a:pt x="80613" y="1049806"/>
                  <a:pt x="81124" y="1044869"/>
                  <a:pt x="81807" y="1040112"/>
                </a:cubicBezTo>
                <a:cubicBezTo>
                  <a:pt x="86564" y="1005080"/>
                  <a:pt x="98467" y="971415"/>
                  <a:pt x="110543" y="938088"/>
                </a:cubicBezTo>
                <a:cubicBezTo>
                  <a:pt x="123295" y="902213"/>
                  <a:pt x="136213" y="866159"/>
                  <a:pt x="149138" y="830285"/>
                </a:cubicBezTo>
                <a:cubicBezTo>
                  <a:pt x="132497" y="895413"/>
                  <a:pt x="137573" y="964189"/>
                  <a:pt x="163595" y="1026166"/>
                </a:cubicBezTo>
                <a:cubicBezTo>
                  <a:pt x="238237" y="968018"/>
                  <a:pt x="191136" y="835048"/>
                  <a:pt x="288742" y="835048"/>
                </a:cubicBezTo>
                <a:cubicBezTo>
                  <a:pt x="523390" y="835048"/>
                  <a:pt x="764840" y="644774"/>
                  <a:pt x="764840" y="409953"/>
                </a:cubicBezTo>
                <a:cubicBezTo>
                  <a:pt x="764840" y="175304"/>
                  <a:pt x="664182" y="-174"/>
                  <a:pt x="429527" y="-174"/>
                </a:cubicBezTo>
                <a:cubicBezTo>
                  <a:pt x="194706" y="-174"/>
                  <a:pt x="4266" y="107284"/>
                  <a:pt x="-326" y="341939"/>
                </a:cubicBezTo>
                <a:cubicBezTo>
                  <a:pt x="288742" y="409953"/>
                  <a:pt x="25689" y="1030757"/>
                  <a:pt x="80275" y="1054563"/>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46" name="任意多边形: 形状 45"/>
          <p:cNvSpPr/>
          <p:nvPr/>
        </p:nvSpPr>
        <p:spPr>
          <a:xfrm>
            <a:off x="11138670" y="2867143"/>
            <a:ext cx="823252" cy="823252"/>
          </a:xfrm>
          <a:custGeom>
            <a:avLst/>
            <a:gdLst>
              <a:gd name="connsiteX0" fmla="*/ 544118 w 544118"/>
              <a:gd name="connsiteY0" fmla="*/ 272059 h 544118"/>
              <a:gd name="connsiteX1" fmla="*/ 272059 w 544118"/>
              <a:gd name="connsiteY1" fmla="*/ 544118 h 544118"/>
              <a:gd name="connsiteX2" fmla="*/ 0 w 544118"/>
              <a:gd name="connsiteY2" fmla="*/ 272059 h 544118"/>
              <a:gd name="connsiteX3" fmla="*/ 272059 w 544118"/>
              <a:gd name="connsiteY3" fmla="*/ 0 h 544118"/>
              <a:gd name="connsiteX4" fmla="*/ 544118 w 544118"/>
              <a:gd name="connsiteY4" fmla="*/ 272059 h 544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18" h="544118">
                <a:moveTo>
                  <a:pt x="544118" y="272059"/>
                </a:moveTo>
                <a:cubicBezTo>
                  <a:pt x="544118" y="422313"/>
                  <a:pt x="422313" y="544118"/>
                  <a:pt x="272059" y="544118"/>
                </a:cubicBezTo>
                <a:cubicBezTo>
                  <a:pt x="121805" y="544118"/>
                  <a:pt x="0" y="422313"/>
                  <a:pt x="0" y="272059"/>
                </a:cubicBezTo>
                <a:cubicBezTo>
                  <a:pt x="0" y="121805"/>
                  <a:pt x="121805" y="0"/>
                  <a:pt x="272059" y="0"/>
                </a:cubicBezTo>
                <a:cubicBezTo>
                  <a:pt x="422313" y="0"/>
                  <a:pt x="544118" y="121805"/>
                  <a:pt x="544118" y="272059"/>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47" name="任意多边形: 形状 46"/>
          <p:cNvSpPr/>
          <p:nvPr/>
        </p:nvSpPr>
        <p:spPr>
          <a:xfrm>
            <a:off x="9616817" y="5609641"/>
            <a:ext cx="2582018" cy="1822380"/>
          </a:xfrm>
          <a:custGeom>
            <a:avLst/>
            <a:gdLst>
              <a:gd name="connsiteX0" fmla="*/ 1706227 w 1706552"/>
              <a:gd name="connsiteY0" fmla="*/ 49375 h 1204479"/>
              <a:gd name="connsiteX1" fmla="*/ 1703772 w 1706552"/>
              <a:gd name="connsiteY1" fmla="*/ 94094 h 1204479"/>
              <a:gd name="connsiteX2" fmla="*/ 1607036 w 1706552"/>
              <a:gd name="connsiteY2" fmla="*/ 1010434 h 1204479"/>
              <a:gd name="connsiteX3" fmla="*/ 1542678 w 1706552"/>
              <a:gd name="connsiteY3" fmla="*/ 1043742 h 1204479"/>
              <a:gd name="connsiteX4" fmla="*/ 1540289 w 1706552"/>
              <a:gd name="connsiteY4" fmla="*/ 1044936 h 1204479"/>
              <a:gd name="connsiteX5" fmla="*/ 1522773 w 1706552"/>
              <a:gd name="connsiteY5" fmla="*/ 1053229 h 1204479"/>
              <a:gd name="connsiteX6" fmla="*/ 1522043 w 1706552"/>
              <a:gd name="connsiteY6" fmla="*/ 1053627 h 1204479"/>
              <a:gd name="connsiteX7" fmla="*/ 1324258 w 1706552"/>
              <a:gd name="connsiteY7" fmla="*/ 1131322 h 1204479"/>
              <a:gd name="connsiteX8" fmla="*/ 1299245 w 1706552"/>
              <a:gd name="connsiteY8" fmla="*/ 1139018 h 1204479"/>
              <a:gd name="connsiteX9" fmla="*/ 1293870 w 1706552"/>
              <a:gd name="connsiteY9" fmla="*/ 1140610 h 1204479"/>
              <a:gd name="connsiteX10" fmla="*/ 902148 w 1706552"/>
              <a:gd name="connsiteY10" fmla="*/ 1203575 h 1204479"/>
              <a:gd name="connsiteX11" fmla="*/ 881912 w 1706552"/>
              <a:gd name="connsiteY11" fmla="*/ 1204040 h 1204479"/>
              <a:gd name="connsiteX12" fmla="*/ 875078 w 1706552"/>
              <a:gd name="connsiteY12" fmla="*/ 1204172 h 1204479"/>
              <a:gd name="connsiteX13" fmla="*/ 852851 w 1706552"/>
              <a:gd name="connsiteY13" fmla="*/ 1204305 h 1204479"/>
              <a:gd name="connsiteX14" fmla="*/ 808066 w 1706552"/>
              <a:gd name="connsiteY14" fmla="*/ 1203642 h 1204479"/>
              <a:gd name="connsiteX15" fmla="*/ 439101 w 1706552"/>
              <a:gd name="connsiteY15" fmla="*/ 1148373 h 1204479"/>
              <a:gd name="connsiteX16" fmla="*/ 398562 w 1706552"/>
              <a:gd name="connsiteY16" fmla="*/ 1136630 h 1204479"/>
              <a:gd name="connsiteX17" fmla="*/ 196464 w 1706552"/>
              <a:gd name="connsiteY17" fmla="*/ 1059533 h 1204479"/>
              <a:gd name="connsiteX18" fmla="*/ 190493 w 1706552"/>
              <a:gd name="connsiteY18" fmla="*/ 1056812 h 1204479"/>
              <a:gd name="connsiteX19" fmla="*/ 85264 w 1706552"/>
              <a:gd name="connsiteY19" fmla="*/ 1003136 h 1204479"/>
              <a:gd name="connsiteX20" fmla="*/ 62042 w 1706552"/>
              <a:gd name="connsiteY20" fmla="*/ 989867 h 1204479"/>
              <a:gd name="connsiteX21" fmla="*/ 51094 w 1706552"/>
              <a:gd name="connsiteY21" fmla="*/ 953043 h 1204479"/>
              <a:gd name="connsiteX22" fmla="*/ 15332 w 1706552"/>
              <a:gd name="connsiteY22" fmla="*/ 778878 h 1204479"/>
              <a:gd name="connsiteX23" fmla="*/ 537 w 1706552"/>
              <a:gd name="connsiteY23" fmla="*/ 423183 h 1204479"/>
              <a:gd name="connsiteX24" fmla="*/ -326 w 1706552"/>
              <a:gd name="connsiteY24" fmla="*/ 373621 h 1204479"/>
              <a:gd name="connsiteX25" fmla="*/ 284642 w 1706552"/>
              <a:gd name="connsiteY25" fmla="*/ 212061 h 1204479"/>
              <a:gd name="connsiteX26" fmla="*/ 332877 w 1706552"/>
              <a:gd name="connsiteY26" fmla="*/ 196801 h 1204479"/>
              <a:gd name="connsiteX27" fmla="*/ 474863 w 1706552"/>
              <a:gd name="connsiteY27" fmla="*/ 156594 h 1204479"/>
              <a:gd name="connsiteX28" fmla="*/ 881978 w 1706552"/>
              <a:gd name="connsiteY28" fmla="*/ 67820 h 1204479"/>
              <a:gd name="connsiteX29" fmla="*/ 1086266 w 1706552"/>
              <a:gd name="connsiteY29" fmla="*/ 34977 h 1204479"/>
              <a:gd name="connsiteX30" fmla="*/ 1408587 w 1706552"/>
              <a:gd name="connsiteY30" fmla="*/ 2201 h 1204479"/>
              <a:gd name="connsiteX31" fmla="*/ 1435326 w 1706552"/>
              <a:gd name="connsiteY31" fmla="*/ 1073 h 1204479"/>
              <a:gd name="connsiteX32" fmla="*/ 1462993 w 1706552"/>
              <a:gd name="connsiteY32" fmla="*/ 210 h 1204479"/>
              <a:gd name="connsiteX33" fmla="*/ 1706227 w 1706552"/>
              <a:gd name="connsiteY33" fmla="*/ 49375 h 1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6552" h="1204479">
                <a:moveTo>
                  <a:pt x="1706227" y="49375"/>
                </a:moveTo>
                <a:cubicBezTo>
                  <a:pt x="1705298" y="63374"/>
                  <a:pt x="1704482" y="78283"/>
                  <a:pt x="1703772" y="94094"/>
                </a:cubicBezTo>
                <a:cubicBezTo>
                  <a:pt x="1689706" y="391933"/>
                  <a:pt x="1701848" y="792877"/>
                  <a:pt x="1607036" y="1010434"/>
                </a:cubicBezTo>
                <a:cubicBezTo>
                  <a:pt x="1585804" y="1022045"/>
                  <a:pt x="1564354" y="1033152"/>
                  <a:pt x="1542678" y="1043742"/>
                </a:cubicBezTo>
                <a:cubicBezTo>
                  <a:pt x="1541815" y="1044140"/>
                  <a:pt x="1541019" y="1044538"/>
                  <a:pt x="1540289" y="1044936"/>
                </a:cubicBezTo>
                <a:cubicBezTo>
                  <a:pt x="1534451" y="1047789"/>
                  <a:pt x="1528612" y="1050575"/>
                  <a:pt x="1522773" y="1053229"/>
                </a:cubicBezTo>
                <a:cubicBezTo>
                  <a:pt x="1522561" y="1053415"/>
                  <a:pt x="1522315" y="1053548"/>
                  <a:pt x="1522043" y="1053627"/>
                </a:cubicBezTo>
                <a:cubicBezTo>
                  <a:pt x="1457931" y="1083922"/>
                  <a:pt x="1391854" y="1109878"/>
                  <a:pt x="1324258" y="1131322"/>
                </a:cubicBezTo>
                <a:cubicBezTo>
                  <a:pt x="1315965" y="1133976"/>
                  <a:pt x="1307605" y="1136497"/>
                  <a:pt x="1299245" y="1139018"/>
                </a:cubicBezTo>
                <a:cubicBezTo>
                  <a:pt x="1297453" y="1139549"/>
                  <a:pt x="1295662" y="1140079"/>
                  <a:pt x="1293870" y="1140610"/>
                </a:cubicBezTo>
                <a:cubicBezTo>
                  <a:pt x="1166528" y="1178270"/>
                  <a:pt x="1034879" y="1199435"/>
                  <a:pt x="902148" y="1203575"/>
                </a:cubicBezTo>
                <a:cubicBezTo>
                  <a:pt x="895248" y="1203774"/>
                  <a:pt x="888480" y="1203907"/>
                  <a:pt x="881912" y="1204040"/>
                </a:cubicBezTo>
                <a:cubicBezTo>
                  <a:pt x="879590" y="1204106"/>
                  <a:pt x="877334" y="1204172"/>
                  <a:pt x="875078" y="1204172"/>
                </a:cubicBezTo>
                <a:cubicBezTo>
                  <a:pt x="867647" y="1204239"/>
                  <a:pt x="860282" y="1204305"/>
                  <a:pt x="852851" y="1204305"/>
                </a:cubicBezTo>
                <a:cubicBezTo>
                  <a:pt x="837856" y="1204305"/>
                  <a:pt x="822928" y="1204086"/>
                  <a:pt x="808066" y="1203642"/>
                </a:cubicBezTo>
                <a:cubicBezTo>
                  <a:pt x="683304" y="1200145"/>
                  <a:pt x="559418" y="1181587"/>
                  <a:pt x="439101" y="1148373"/>
                </a:cubicBezTo>
                <a:cubicBezTo>
                  <a:pt x="425500" y="1144658"/>
                  <a:pt x="412031" y="1140743"/>
                  <a:pt x="398562" y="1136630"/>
                </a:cubicBezTo>
                <a:cubicBezTo>
                  <a:pt x="329506" y="1115610"/>
                  <a:pt x="261977" y="1089847"/>
                  <a:pt x="196464" y="1059533"/>
                </a:cubicBezTo>
                <a:cubicBezTo>
                  <a:pt x="194474" y="1058670"/>
                  <a:pt x="192483" y="1057741"/>
                  <a:pt x="190493" y="1056812"/>
                </a:cubicBezTo>
                <a:cubicBezTo>
                  <a:pt x="154797" y="1040225"/>
                  <a:pt x="119725" y="1022337"/>
                  <a:pt x="85264" y="1003136"/>
                </a:cubicBezTo>
                <a:cubicBezTo>
                  <a:pt x="77501" y="998757"/>
                  <a:pt x="69672" y="994378"/>
                  <a:pt x="62042" y="989867"/>
                </a:cubicBezTo>
                <a:cubicBezTo>
                  <a:pt x="56953" y="978070"/>
                  <a:pt x="53277" y="965709"/>
                  <a:pt x="51094" y="953043"/>
                </a:cubicBezTo>
                <a:cubicBezTo>
                  <a:pt x="36033" y="880657"/>
                  <a:pt x="23958" y="929489"/>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48" name="任意多边形: 形状 47"/>
          <p:cNvSpPr/>
          <p:nvPr/>
        </p:nvSpPr>
        <p:spPr>
          <a:xfrm>
            <a:off x="9609982" y="5564460"/>
            <a:ext cx="2582018" cy="1178708"/>
          </a:xfrm>
          <a:custGeom>
            <a:avLst/>
            <a:gdLst>
              <a:gd name="connsiteX0" fmla="*/ 1706227 w 1706552"/>
              <a:gd name="connsiteY0" fmla="*/ 49375 h 779052"/>
              <a:gd name="connsiteX1" fmla="*/ 1703772 w 1706552"/>
              <a:gd name="connsiteY1" fmla="*/ 94094 h 779052"/>
              <a:gd name="connsiteX2" fmla="*/ 15332 w 1706552"/>
              <a:gd name="connsiteY2" fmla="*/ 778878 h 779052"/>
              <a:gd name="connsiteX3" fmla="*/ 537 w 1706552"/>
              <a:gd name="connsiteY3" fmla="*/ 423183 h 779052"/>
              <a:gd name="connsiteX4" fmla="*/ -326 w 1706552"/>
              <a:gd name="connsiteY4" fmla="*/ 373621 h 779052"/>
              <a:gd name="connsiteX5" fmla="*/ 284642 w 1706552"/>
              <a:gd name="connsiteY5" fmla="*/ 212061 h 779052"/>
              <a:gd name="connsiteX6" fmla="*/ 332877 w 1706552"/>
              <a:gd name="connsiteY6" fmla="*/ 196801 h 779052"/>
              <a:gd name="connsiteX7" fmla="*/ 474863 w 1706552"/>
              <a:gd name="connsiteY7" fmla="*/ 156594 h 779052"/>
              <a:gd name="connsiteX8" fmla="*/ 881978 w 1706552"/>
              <a:gd name="connsiteY8" fmla="*/ 67820 h 779052"/>
              <a:gd name="connsiteX9" fmla="*/ 1086266 w 1706552"/>
              <a:gd name="connsiteY9" fmla="*/ 34977 h 779052"/>
              <a:gd name="connsiteX10" fmla="*/ 1408587 w 1706552"/>
              <a:gd name="connsiteY10" fmla="*/ 2201 h 779052"/>
              <a:gd name="connsiteX11" fmla="*/ 1435326 w 1706552"/>
              <a:gd name="connsiteY11" fmla="*/ 1073 h 779052"/>
              <a:gd name="connsiteX12" fmla="*/ 1462993 w 1706552"/>
              <a:gd name="connsiteY12" fmla="*/ 210 h 779052"/>
              <a:gd name="connsiteX13" fmla="*/ 1706227 w 1706552"/>
              <a:gd name="connsiteY13" fmla="*/ 49375 h 7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552" h="779052">
                <a:moveTo>
                  <a:pt x="1706227" y="49375"/>
                </a:moveTo>
                <a:cubicBezTo>
                  <a:pt x="1705298" y="63374"/>
                  <a:pt x="1704482" y="78283"/>
                  <a:pt x="1703772" y="94094"/>
                </a:cubicBezTo>
                <a:cubicBezTo>
                  <a:pt x="1600401" y="-17239"/>
                  <a:pt x="486806" y="480110"/>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000000">
              <a:alpha val="20000"/>
            </a:srgbClr>
          </a:solidFill>
          <a:ln w="6632" cap="flat">
            <a:noFill/>
            <a:prstDash val="solid"/>
            <a:miter/>
          </a:ln>
        </p:spPr>
        <p:txBody>
          <a:bodyPr rtlCol="0" anchor="ctr">
            <a:spAutoFit/>
          </a:bodyPr>
          <a:lstStyle/>
          <a:p>
            <a:endParaRPr lang="zh-CN" altLang="en-US"/>
          </a:p>
        </p:txBody>
      </p:sp>
      <p:grpSp>
        <p:nvGrpSpPr>
          <p:cNvPr id="71" name="组合 70"/>
          <p:cNvGrpSpPr/>
          <p:nvPr/>
        </p:nvGrpSpPr>
        <p:grpSpPr>
          <a:xfrm>
            <a:off x="7543110" y="3671216"/>
            <a:ext cx="2583018" cy="2732226"/>
            <a:chOff x="7101150" y="3825763"/>
            <a:chExt cx="2583018" cy="2732226"/>
          </a:xfrm>
        </p:grpSpPr>
        <p:sp>
          <p:nvSpPr>
            <p:cNvPr id="14" name="任意多边形: 形状 13"/>
            <p:cNvSpPr/>
            <p:nvPr/>
          </p:nvSpPr>
          <p:spPr>
            <a:xfrm>
              <a:off x="8044065" y="5309210"/>
              <a:ext cx="721270" cy="1064290"/>
            </a:xfrm>
            <a:custGeom>
              <a:avLst/>
              <a:gdLst>
                <a:gd name="connsiteX0" fmla="*/ -326 w 476714"/>
                <a:gd name="connsiteY0" fmla="*/ 22784 h 703429"/>
                <a:gd name="connsiteX1" fmla="*/ -326 w 476714"/>
                <a:gd name="connsiteY1" fmla="*/ 703255 h 703429"/>
                <a:gd name="connsiteX2" fmla="*/ 476389 w 476714"/>
                <a:gd name="connsiteY2" fmla="*/ 703255 h 703429"/>
                <a:gd name="connsiteX3" fmla="*/ 476389 w 476714"/>
                <a:gd name="connsiteY3" fmla="*/ 22784 h 703429"/>
                <a:gd name="connsiteX4" fmla="*/ 460266 w 476714"/>
                <a:gd name="connsiteY4" fmla="*/ 889 h 703429"/>
                <a:gd name="connsiteX5" fmla="*/ 453432 w 476714"/>
                <a:gd name="connsiteY5" fmla="*/ -173 h 703429"/>
                <a:gd name="connsiteX6" fmla="*/ 22697 w 476714"/>
                <a:gd name="connsiteY6" fmla="*/ -173 h 703429"/>
                <a:gd name="connsiteX7" fmla="*/ -326 w 476714"/>
                <a:gd name="connsiteY7" fmla="*/ 22757 h 703429"/>
                <a:gd name="connsiteX8" fmla="*/ -326 w 476714"/>
                <a:gd name="connsiteY8" fmla="*/ 22784 h 703429"/>
                <a:gd name="connsiteX9" fmla="*/ 185716 w 476714"/>
                <a:gd name="connsiteY9" fmla="*/ 256596 h 703429"/>
                <a:gd name="connsiteX10" fmla="*/ 237083 w 476714"/>
                <a:gd name="connsiteY10" fmla="*/ 206184 h 703429"/>
                <a:gd name="connsiteX11" fmla="*/ 287495 w 476714"/>
                <a:gd name="connsiteY11" fmla="*/ 256596 h 703429"/>
                <a:gd name="connsiteX12" fmla="*/ 287495 w 476714"/>
                <a:gd name="connsiteY12" fmla="*/ 335551 h 703429"/>
                <a:gd name="connsiteX13" fmla="*/ 236346 w 476714"/>
                <a:gd name="connsiteY13" fmla="*/ 386175 h 703429"/>
                <a:gd name="connsiteX14" fmla="*/ 185716 w 476714"/>
                <a:gd name="connsiteY14" fmla="*/ 335551 h 7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714" h="703429">
                  <a:moveTo>
                    <a:pt x="-326" y="22784"/>
                  </a:moveTo>
                  <a:lnTo>
                    <a:pt x="-326" y="703255"/>
                  </a:lnTo>
                  <a:lnTo>
                    <a:pt x="476389" y="703255"/>
                  </a:lnTo>
                  <a:lnTo>
                    <a:pt x="476389" y="22784"/>
                  </a:lnTo>
                  <a:cubicBezTo>
                    <a:pt x="476409" y="12732"/>
                    <a:pt x="469867" y="3854"/>
                    <a:pt x="460266" y="889"/>
                  </a:cubicBezTo>
                  <a:cubicBezTo>
                    <a:pt x="458064" y="159"/>
                    <a:pt x="455755" y="-199"/>
                    <a:pt x="453432" y="-173"/>
                  </a:cubicBezTo>
                  <a:lnTo>
                    <a:pt x="22697" y="-173"/>
                  </a:lnTo>
                  <a:cubicBezTo>
                    <a:pt x="10005" y="-199"/>
                    <a:pt x="-299" y="10065"/>
                    <a:pt x="-326" y="22757"/>
                  </a:cubicBezTo>
                  <a:cubicBezTo>
                    <a:pt x="-326" y="22764"/>
                    <a:pt x="-326" y="22770"/>
                    <a:pt x="-326" y="22784"/>
                  </a:cubicBezTo>
                  <a:close/>
                  <a:moveTo>
                    <a:pt x="185716" y="256596"/>
                  </a:moveTo>
                  <a:cubicBezTo>
                    <a:pt x="185981" y="228491"/>
                    <a:pt x="208977" y="205919"/>
                    <a:pt x="237083" y="206184"/>
                  </a:cubicBezTo>
                  <a:cubicBezTo>
                    <a:pt x="264816" y="206443"/>
                    <a:pt x="287236" y="228862"/>
                    <a:pt x="287495" y="256596"/>
                  </a:cubicBezTo>
                  <a:lnTo>
                    <a:pt x="287495" y="335551"/>
                  </a:lnTo>
                  <a:cubicBezTo>
                    <a:pt x="287355" y="363656"/>
                    <a:pt x="264452" y="386321"/>
                    <a:pt x="236346" y="386175"/>
                  </a:cubicBezTo>
                  <a:cubicBezTo>
                    <a:pt x="208447" y="386036"/>
                    <a:pt x="185862" y="363450"/>
                    <a:pt x="185716" y="335551"/>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15" name="任意多边形: 形状 14"/>
            <p:cNvSpPr/>
            <p:nvPr/>
          </p:nvSpPr>
          <p:spPr>
            <a:xfrm>
              <a:off x="8041856" y="6340574"/>
              <a:ext cx="725688" cy="118756"/>
            </a:xfrm>
            <a:custGeom>
              <a:avLst/>
              <a:gdLst>
                <a:gd name="connsiteX0" fmla="*/ -326 w 479634"/>
                <a:gd name="connsiteY0" fmla="*/ -174 h 78490"/>
                <a:gd name="connsiteX1" fmla="*/ -326 w 479634"/>
                <a:gd name="connsiteY1" fmla="*/ 65444 h 78490"/>
                <a:gd name="connsiteX2" fmla="*/ 12479 w 479634"/>
                <a:gd name="connsiteY2" fmla="*/ 78316 h 78490"/>
                <a:gd name="connsiteX3" fmla="*/ 466503 w 479634"/>
                <a:gd name="connsiteY3" fmla="*/ 78316 h 78490"/>
                <a:gd name="connsiteX4" fmla="*/ 479309 w 479634"/>
                <a:gd name="connsiteY4" fmla="*/ 65444 h 78490"/>
                <a:gd name="connsiteX5" fmla="*/ 479309 w 479634"/>
                <a:gd name="connsiteY5" fmla="*/ -174 h 7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634" h="78490">
                  <a:moveTo>
                    <a:pt x="-326" y="-174"/>
                  </a:moveTo>
                  <a:lnTo>
                    <a:pt x="-326" y="65444"/>
                  </a:lnTo>
                  <a:cubicBezTo>
                    <a:pt x="-299" y="72517"/>
                    <a:pt x="5407" y="78257"/>
                    <a:pt x="12479" y="78316"/>
                  </a:cubicBezTo>
                  <a:lnTo>
                    <a:pt x="466503" y="78316"/>
                  </a:lnTo>
                  <a:cubicBezTo>
                    <a:pt x="473589" y="78276"/>
                    <a:pt x="479309" y="72524"/>
                    <a:pt x="479309" y="65444"/>
                  </a:cubicBezTo>
                  <a:lnTo>
                    <a:pt x="479309" y="-174"/>
                  </a:lnTo>
                  <a:close/>
                </a:path>
              </a:pathLst>
            </a:custGeom>
            <a:solidFill>
              <a:srgbClr val="3F3D56"/>
            </a:solidFill>
            <a:ln w="6632" cap="flat">
              <a:noFill/>
              <a:prstDash val="solid"/>
              <a:miter/>
            </a:ln>
          </p:spPr>
          <p:txBody>
            <a:bodyPr rtlCol="0" anchor="ctr">
              <a:spAutoFit/>
            </a:bodyPr>
            <a:lstStyle/>
            <a:p>
              <a:endParaRPr lang="zh-CN" altLang="en-US"/>
            </a:p>
          </p:txBody>
        </p:sp>
        <p:sp>
          <p:nvSpPr>
            <p:cNvPr id="18" name="任意多边形: 形状 17"/>
            <p:cNvSpPr/>
            <p:nvPr/>
          </p:nvSpPr>
          <p:spPr>
            <a:xfrm>
              <a:off x="7526562" y="6313771"/>
              <a:ext cx="1689644" cy="180091"/>
            </a:xfrm>
            <a:custGeom>
              <a:avLst/>
              <a:gdLst>
                <a:gd name="connsiteX0" fmla="*/ 4129 w 1116749"/>
                <a:gd name="connsiteY0" fmla="*/ 111490 h 119029"/>
                <a:gd name="connsiteX1" fmla="*/ 19522 w 1116749"/>
                <a:gd name="connsiteY1" fmla="*/ 118855 h 119029"/>
                <a:gd name="connsiteX2" fmla="*/ 1096625 w 1116749"/>
                <a:gd name="connsiteY2" fmla="*/ 118855 h 119029"/>
                <a:gd name="connsiteX3" fmla="*/ 1116424 w 1116749"/>
                <a:gd name="connsiteY3" fmla="*/ 99010 h 119029"/>
                <a:gd name="connsiteX4" fmla="*/ 1115999 w 1116749"/>
                <a:gd name="connsiteY4" fmla="*/ 94970 h 119029"/>
                <a:gd name="connsiteX5" fmla="*/ 1099279 w 1116749"/>
                <a:gd name="connsiteY5" fmla="*/ 15550 h 119029"/>
                <a:gd name="connsiteX6" fmla="*/ 1086938 w 1116749"/>
                <a:gd name="connsiteY6" fmla="*/ 1153 h 119029"/>
                <a:gd name="connsiteX7" fmla="*/ 1079905 w 1116749"/>
                <a:gd name="connsiteY7" fmla="*/ -174 h 119029"/>
                <a:gd name="connsiteX8" fmla="*/ 36175 w 1116749"/>
                <a:gd name="connsiteY8" fmla="*/ -174 h 119029"/>
                <a:gd name="connsiteX9" fmla="*/ 29142 w 1116749"/>
                <a:gd name="connsiteY9" fmla="*/ 1153 h 119029"/>
                <a:gd name="connsiteX10" fmla="*/ 16801 w 1116749"/>
                <a:gd name="connsiteY10" fmla="*/ 15550 h 119029"/>
                <a:gd name="connsiteX11" fmla="*/ 81 w 1116749"/>
                <a:gd name="connsiteY11" fmla="*/ 94970 h 119029"/>
                <a:gd name="connsiteX12" fmla="*/ 4129 w 1116749"/>
                <a:gd name="connsiteY12" fmla="*/ 111490 h 11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749" h="119029">
                  <a:moveTo>
                    <a:pt x="4129" y="111490"/>
                  </a:moveTo>
                  <a:cubicBezTo>
                    <a:pt x="7864" y="116168"/>
                    <a:pt x="13537" y="118882"/>
                    <a:pt x="19522" y="118855"/>
                  </a:cubicBezTo>
                  <a:lnTo>
                    <a:pt x="1096625" y="118855"/>
                  </a:lnTo>
                  <a:cubicBezTo>
                    <a:pt x="1107573" y="118835"/>
                    <a:pt x="1116437" y="109951"/>
                    <a:pt x="1116424" y="99010"/>
                  </a:cubicBezTo>
                  <a:cubicBezTo>
                    <a:pt x="1116417" y="97650"/>
                    <a:pt x="1116278" y="96297"/>
                    <a:pt x="1115999" y="94970"/>
                  </a:cubicBezTo>
                  <a:lnTo>
                    <a:pt x="1099279" y="15550"/>
                  </a:lnTo>
                  <a:cubicBezTo>
                    <a:pt x="1097872" y="8968"/>
                    <a:pt x="1093228" y="3548"/>
                    <a:pt x="1086938" y="1153"/>
                  </a:cubicBezTo>
                  <a:cubicBezTo>
                    <a:pt x="1084696" y="270"/>
                    <a:pt x="1082314" y="-181"/>
                    <a:pt x="1079905" y="-174"/>
                  </a:cubicBezTo>
                  <a:lnTo>
                    <a:pt x="36175" y="-174"/>
                  </a:lnTo>
                  <a:cubicBezTo>
                    <a:pt x="33767" y="-181"/>
                    <a:pt x="31385" y="270"/>
                    <a:pt x="29142" y="1153"/>
                  </a:cubicBezTo>
                  <a:cubicBezTo>
                    <a:pt x="22852" y="3548"/>
                    <a:pt x="18208" y="8968"/>
                    <a:pt x="16801" y="15550"/>
                  </a:cubicBezTo>
                  <a:lnTo>
                    <a:pt x="81" y="94970"/>
                  </a:lnTo>
                  <a:cubicBezTo>
                    <a:pt x="-1119" y="100801"/>
                    <a:pt x="367" y="106873"/>
                    <a:pt x="4129" y="111490"/>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19" name="任意多边形: 形状 18"/>
            <p:cNvSpPr/>
            <p:nvPr/>
          </p:nvSpPr>
          <p:spPr>
            <a:xfrm>
              <a:off x="7551648" y="6338867"/>
              <a:ext cx="1639481" cy="129891"/>
            </a:xfrm>
            <a:custGeom>
              <a:avLst/>
              <a:gdLst>
                <a:gd name="connsiteX0" fmla="*/ 19596 w 1083594"/>
                <a:gd name="connsiteY0" fmla="*/ -174 h 85850"/>
                <a:gd name="connsiteX1" fmla="*/ 18640 w 1083594"/>
                <a:gd name="connsiteY1" fmla="*/ -8 h 85850"/>
                <a:gd name="connsiteX2" fmla="*/ 16464 w 1083594"/>
                <a:gd name="connsiteY2" fmla="*/ 2334 h 85850"/>
                <a:gd name="connsiteX3" fmla="*/ -269 w 1083594"/>
                <a:gd name="connsiteY3" fmla="*/ 81793 h 85850"/>
                <a:gd name="connsiteX4" fmla="*/ 408 w 1083594"/>
                <a:gd name="connsiteY4" fmla="*/ 84420 h 85850"/>
                <a:gd name="connsiteX5" fmla="*/ 480 w 1083594"/>
                <a:gd name="connsiteY5" fmla="*/ 84514 h 85850"/>
                <a:gd name="connsiteX6" fmla="*/ 2942 w 1083594"/>
                <a:gd name="connsiteY6" fmla="*/ 85675 h 85850"/>
                <a:gd name="connsiteX7" fmla="*/ 1080045 w 1083594"/>
                <a:gd name="connsiteY7" fmla="*/ 85675 h 85850"/>
                <a:gd name="connsiteX8" fmla="*/ 1082500 w 1083594"/>
                <a:gd name="connsiteY8" fmla="*/ 84520 h 85850"/>
                <a:gd name="connsiteX9" fmla="*/ 1083204 w 1083594"/>
                <a:gd name="connsiteY9" fmla="*/ 81879 h 85850"/>
                <a:gd name="connsiteX10" fmla="*/ 1066471 w 1083594"/>
                <a:gd name="connsiteY10" fmla="*/ 2374 h 85850"/>
                <a:gd name="connsiteX11" fmla="*/ 1064454 w 1083594"/>
                <a:gd name="connsiteY11" fmla="*/ 58 h 85850"/>
                <a:gd name="connsiteX12" fmla="*/ 1063326 w 1083594"/>
                <a:gd name="connsiteY12" fmla="*/ -174 h 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3594" h="85850">
                  <a:moveTo>
                    <a:pt x="19596" y="-174"/>
                  </a:moveTo>
                  <a:cubicBezTo>
                    <a:pt x="19270" y="-180"/>
                    <a:pt x="18945" y="-121"/>
                    <a:pt x="18640" y="-8"/>
                  </a:cubicBezTo>
                  <a:cubicBezTo>
                    <a:pt x="17565" y="357"/>
                    <a:pt x="16749" y="1239"/>
                    <a:pt x="16464" y="2334"/>
                  </a:cubicBezTo>
                  <a:lnTo>
                    <a:pt x="-269" y="81793"/>
                  </a:lnTo>
                  <a:cubicBezTo>
                    <a:pt x="-448" y="82729"/>
                    <a:pt x="-196" y="83691"/>
                    <a:pt x="408" y="84420"/>
                  </a:cubicBezTo>
                  <a:lnTo>
                    <a:pt x="480" y="84514"/>
                  </a:lnTo>
                  <a:cubicBezTo>
                    <a:pt x="1064" y="85277"/>
                    <a:pt x="1980" y="85708"/>
                    <a:pt x="2942" y="85675"/>
                  </a:cubicBezTo>
                  <a:lnTo>
                    <a:pt x="1080045" y="85675"/>
                  </a:lnTo>
                  <a:cubicBezTo>
                    <a:pt x="1081001" y="85688"/>
                    <a:pt x="1081903" y="85263"/>
                    <a:pt x="1082500" y="84520"/>
                  </a:cubicBezTo>
                  <a:cubicBezTo>
                    <a:pt x="1083137" y="83797"/>
                    <a:pt x="1083403" y="82822"/>
                    <a:pt x="1083204" y="81879"/>
                  </a:cubicBezTo>
                  <a:lnTo>
                    <a:pt x="1066471" y="2374"/>
                  </a:lnTo>
                  <a:cubicBezTo>
                    <a:pt x="1066218" y="1319"/>
                    <a:pt x="1065462" y="450"/>
                    <a:pt x="1064454" y="58"/>
                  </a:cubicBezTo>
                  <a:cubicBezTo>
                    <a:pt x="1064095" y="-94"/>
                    <a:pt x="1063717" y="-174"/>
                    <a:pt x="1063326" y="-174"/>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20" name="任意多边形: 形状 19"/>
            <p:cNvSpPr/>
            <p:nvPr/>
          </p:nvSpPr>
          <p:spPr>
            <a:xfrm>
              <a:off x="7101150" y="3999943"/>
              <a:ext cx="2583018" cy="20377"/>
            </a:xfrm>
            <a:custGeom>
              <a:avLst/>
              <a:gdLst>
                <a:gd name="connsiteX0" fmla="*/ 6258 w 1707213"/>
                <a:gd name="connsiteY0" fmla="*/ 13294 h 13468"/>
                <a:gd name="connsiteX1" fmla="*/ 1700297 w 1707213"/>
                <a:gd name="connsiteY1" fmla="*/ 13294 h 13468"/>
                <a:gd name="connsiteX2" fmla="*/ 1706886 w 1707213"/>
                <a:gd name="connsiteY2" fmla="*/ 6407 h 13468"/>
                <a:gd name="connsiteX3" fmla="*/ 1700297 w 1707213"/>
                <a:gd name="connsiteY3" fmla="*/ -174 h 13468"/>
                <a:gd name="connsiteX4" fmla="*/ 6258 w 1707213"/>
                <a:gd name="connsiteY4" fmla="*/ -174 h 13468"/>
                <a:gd name="connsiteX5" fmla="*/ -324 w 1707213"/>
                <a:gd name="connsiteY5" fmla="*/ 6706 h 13468"/>
                <a:gd name="connsiteX6" fmla="*/ 6258 w 1707213"/>
                <a:gd name="connsiteY6" fmla="*/ 13294 h 1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213" h="13468">
                  <a:moveTo>
                    <a:pt x="6258" y="13294"/>
                  </a:moveTo>
                  <a:lnTo>
                    <a:pt x="1700297" y="13294"/>
                  </a:lnTo>
                  <a:cubicBezTo>
                    <a:pt x="1704020" y="13215"/>
                    <a:pt x="1706965" y="10130"/>
                    <a:pt x="1706886" y="6407"/>
                  </a:cubicBezTo>
                  <a:cubicBezTo>
                    <a:pt x="1706806" y="2805"/>
                    <a:pt x="1703900" y="-95"/>
                    <a:pt x="1700297" y="-174"/>
                  </a:cubicBezTo>
                  <a:lnTo>
                    <a:pt x="6258" y="-174"/>
                  </a:lnTo>
                  <a:cubicBezTo>
                    <a:pt x="2542" y="-95"/>
                    <a:pt x="-410" y="2990"/>
                    <a:pt x="-324" y="6706"/>
                  </a:cubicBezTo>
                  <a:cubicBezTo>
                    <a:pt x="-244" y="10315"/>
                    <a:pt x="2655" y="13215"/>
                    <a:pt x="6258" y="13294"/>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1" name="任意多边形: 形状 20"/>
            <p:cNvSpPr/>
            <p:nvPr/>
          </p:nvSpPr>
          <p:spPr>
            <a:xfrm>
              <a:off x="9439983"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2" name="任意多边形: 形状 21"/>
            <p:cNvSpPr/>
            <p:nvPr/>
          </p:nvSpPr>
          <p:spPr>
            <a:xfrm>
              <a:off x="9233630"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3" name="任意多边形: 形状 22"/>
            <p:cNvSpPr/>
            <p:nvPr/>
          </p:nvSpPr>
          <p:spPr>
            <a:xfrm>
              <a:off x="9027276"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4" name="任意多边形: 形状 23"/>
            <p:cNvSpPr/>
            <p:nvPr/>
          </p:nvSpPr>
          <p:spPr>
            <a:xfrm>
              <a:off x="7224435" y="3840871"/>
              <a:ext cx="168340" cy="22184"/>
            </a:xfrm>
            <a:custGeom>
              <a:avLst/>
              <a:gdLst>
                <a:gd name="connsiteX0" fmla="*/ -326 w 111262"/>
                <a:gd name="connsiteY0" fmla="*/ 7190 h 14662"/>
                <a:gd name="connsiteX1" fmla="*/ 6900 w 111262"/>
                <a:gd name="connsiteY1" fmla="*/ 14488 h 14662"/>
                <a:gd name="connsiteX2" fmla="*/ 6906 w 111262"/>
                <a:gd name="connsiteY2" fmla="*/ 14488 h 14662"/>
                <a:gd name="connsiteX3" fmla="*/ 103775 w 111262"/>
                <a:gd name="connsiteY3" fmla="*/ 14488 h 14662"/>
                <a:gd name="connsiteX4" fmla="*/ 110934 w 111262"/>
                <a:gd name="connsiteY4" fmla="*/ 6985 h 14662"/>
                <a:gd name="connsiteX5" fmla="*/ 103775 w 111262"/>
                <a:gd name="connsiteY5" fmla="*/ -174 h 14662"/>
                <a:gd name="connsiteX6" fmla="*/ 6906 w 111262"/>
                <a:gd name="connsiteY6" fmla="*/ -174 h 14662"/>
                <a:gd name="connsiteX7" fmla="*/ -326 w 111262"/>
                <a:gd name="connsiteY7" fmla="*/ 7190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90"/>
                  </a:moveTo>
                  <a:cubicBezTo>
                    <a:pt x="-345" y="11198"/>
                    <a:pt x="2892" y="14469"/>
                    <a:pt x="6900" y="14488"/>
                  </a:cubicBezTo>
                  <a:cubicBezTo>
                    <a:pt x="6900" y="14488"/>
                    <a:pt x="6900" y="14488"/>
                    <a:pt x="6906" y="14488"/>
                  </a:cubicBezTo>
                  <a:lnTo>
                    <a:pt x="103775" y="14488"/>
                  </a:lnTo>
                  <a:cubicBezTo>
                    <a:pt x="107823" y="14389"/>
                    <a:pt x="111027" y="11032"/>
                    <a:pt x="110934" y="6985"/>
                  </a:cubicBezTo>
                  <a:cubicBezTo>
                    <a:pt x="110842" y="3070"/>
                    <a:pt x="107690"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5" name="任意多边形: 形状 24"/>
            <p:cNvSpPr/>
            <p:nvPr/>
          </p:nvSpPr>
          <p:spPr>
            <a:xfrm>
              <a:off x="7224435" y="3882531"/>
              <a:ext cx="168349" cy="22185"/>
            </a:xfrm>
            <a:custGeom>
              <a:avLst/>
              <a:gdLst>
                <a:gd name="connsiteX0" fmla="*/ -326 w 111268"/>
                <a:gd name="connsiteY0" fmla="*/ 7190 h 14663"/>
                <a:gd name="connsiteX1" fmla="*/ 6900 w 111268"/>
                <a:gd name="connsiteY1" fmla="*/ 14489 h 14663"/>
                <a:gd name="connsiteX2" fmla="*/ 6906 w 111268"/>
                <a:gd name="connsiteY2" fmla="*/ 14489 h 14663"/>
                <a:gd name="connsiteX3" fmla="*/ 103775 w 111268"/>
                <a:gd name="connsiteY3" fmla="*/ 14489 h 14663"/>
                <a:gd name="connsiteX4" fmla="*/ 110941 w 111268"/>
                <a:gd name="connsiteY4" fmla="*/ 6991 h 14663"/>
                <a:gd name="connsiteX5" fmla="*/ 103775 w 111268"/>
                <a:gd name="connsiteY5" fmla="*/ -174 h 14663"/>
                <a:gd name="connsiteX6" fmla="*/ 6906 w 111268"/>
                <a:gd name="connsiteY6" fmla="*/ -174 h 14663"/>
                <a:gd name="connsiteX7" fmla="*/ -326 w 111268"/>
                <a:gd name="connsiteY7" fmla="*/ 7190 h 1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8" h="14663">
                  <a:moveTo>
                    <a:pt x="-326" y="7190"/>
                  </a:moveTo>
                  <a:cubicBezTo>
                    <a:pt x="-345" y="11198"/>
                    <a:pt x="2886" y="14469"/>
                    <a:pt x="6900" y="14489"/>
                  </a:cubicBezTo>
                  <a:cubicBezTo>
                    <a:pt x="6900" y="14489"/>
                    <a:pt x="6900" y="14489"/>
                    <a:pt x="6906" y="14489"/>
                  </a:cubicBezTo>
                  <a:lnTo>
                    <a:pt x="103775" y="14489"/>
                  </a:lnTo>
                  <a:cubicBezTo>
                    <a:pt x="107823" y="14396"/>
                    <a:pt x="111034" y="11038"/>
                    <a:pt x="110941" y="6991"/>
                  </a:cubicBezTo>
                  <a:cubicBezTo>
                    <a:pt x="110855" y="3070"/>
                    <a:pt x="107697"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6" name="任意多边形: 形状 25"/>
            <p:cNvSpPr/>
            <p:nvPr/>
          </p:nvSpPr>
          <p:spPr>
            <a:xfrm>
              <a:off x="7224435" y="3924192"/>
              <a:ext cx="168340" cy="22184"/>
            </a:xfrm>
            <a:custGeom>
              <a:avLst/>
              <a:gdLst>
                <a:gd name="connsiteX0" fmla="*/ -326 w 111262"/>
                <a:gd name="connsiteY0" fmla="*/ 7124 h 14662"/>
                <a:gd name="connsiteX1" fmla="*/ 6906 w 111262"/>
                <a:gd name="connsiteY1" fmla="*/ 14488 h 14662"/>
                <a:gd name="connsiteX2" fmla="*/ 103775 w 111262"/>
                <a:gd name="connsiteY2" fmla="*/ 14488 h 14662"/>
                <a:gd name="connsiteX3" fmla="*/ 110934 w 111262"/>
                <a:gd name="connsiteY3" fmla="*/ 6984 h 14662"/>
                <a:gd name="connsiteX4" fmla="*/ 103775 w 111262"/>
                <a:gd name="connsiteY4" fmla="*/ -174 h 14662"/>
                <a:gd name="connsiteX5" fmla="*/ 6906 w 111262"/>
                <a:gd name="connsiteY5" fmla="*/ -174 h 14662"/>
                <a:gd name="connsiteX6" fmla="*/ -326 w 111262"/>
                <a:gd name="connsiteY6" fmla="*/ 7117 h 14662"/>
                <a:gd name="connsiteX7" fmla="*/ -326 w 111262"/>
                <a:gd name="connsiteY7" fmla="*/ 7124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24"/>
                  </a:moveTo>
                  <a:cubicBezTo>
                    <a:pt x="-352" y="11145"/>
                    <a:pt x="2879" y="14435"/>
                    <a:pt x="6906" y="14488"/>
                  </a:cubicBezTo>
                  <a:lnTo>
                    <a:pt x="103775" y="14488"/>
                  </a:lnTo>
                  <a:cubicBezTo>
                    <a:pt x="107823" y="14389"/>
                    <a:pt x="111027" y="11032"/>
                    <a:pt x="110934" y="6984"/>
                  </a:cubicBezTo>
                  <a:cubicBezTo>
                    <a:pt x="110842" y="3070"/>
                    <a:pt x="107690" y="-88"/>
                    <a:pt x="103775" y="-174"/>
                  </a:cubicBezTo>
                  <a:lnTo>
                    <a:pt x="6906" y="-174"/>
                  </a:lnTo>
                  <a:cubicBezTo>
                    <a:pt x="2892" y="-161"/>
                    <a:pt x="-345" y="3103"/>
                    <a:pt x="-326" y="7117"/>
                  </a:cubicBezTo>
                  <a:cubicBezTo>
                    <a:pt x="-326" y="7117"/>
                    <a:pt x="-326" y="7117"/>
                    <a:pt x="-326" y="7124"/>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7" name="任意多边形: 形状 26"/>
            <p:cNvSpPr/>
            <p:nvPr/>
          </p:nvSpPr>
          <p:spPr>
            <a:xfrm>
              <a:off x="7403855" y="4331456"/>
              <a:ext cx="1977596" cy="1054049"/>
            </a:xfrm>
            <a:custGeom>
              <a:avLst/>
              <a:gdLst>
                <a:gd name="connsiteX0" fmla="*/ 1247818 w 1307067"/>
                <a:gd name="connsiteY0" fmla="*/ -174 h 696660"/>
                <a:gd name="connsiteX1" fmla="*/ 58599 w 1307067"/>
                <a:gd name="connsiteY1" fmla="*/ -174 h 696660"/>
                <a:gd name="connsiteX2" fmla="*/ -326 w 1307067"/>
                <a:gd name="connsiteY2" fmla="*/ 58756 h 696660"/>
                <a:gd name="connsiteX3" fmla="*/ -326 w 1307067"/>
                <a:gd name="connsiteY3" fmla="*/ 637555 h 696660"/>
                <a:gd name="connsiteX4" fmla="*/ 58599 w 1307067"/>
                <a:gd name="connsiteY4" fmla="*/ 696486 h 696660"/>
                <a:gd name="connsiteX5" fmla="*/ 1247818 w 1307067"/>
                <a:gd name="connsiteY5" fmla="*/ 696486 h 696660"/>
                <a:gd name="connsiteX6" fmla="*/ 1306742 w 1307067"/>
                <a:gd name="connsiteY6" fmla="*/ 637555 h 696660"/>
                <a:gd name="connsiteX7" fmla="*/ 1306742 w 1307067"/>
                <a:gd name="connsiteY7" fmla="*/ 58756 h 696660"/>
                <a:gd name="connsiteX8" fmla="*/ 1247818 w 1307067"/>
                <a:gd name="connsiteY8" fmla="*/ -174 h 696660"/>
                <a:gd name="connsiteX9" fmla="*/ 1293472 w 1307067"/>
                <a:gd name="connsiteY9" fmla="*/ 58756 h 696660"/>
                <a:gd name="connsiteX10" fmla="*/ 1293472 w 1307067"/>
                <a:gd name="connsiteY10" fmla="*/ 227620 h 696660"/>
                <a:gd name="connsiteX11" fmla="*/ 875476 w 1307067"/>
                <a:gd name="connsiteY11" fmla="*/ 227620 h 696660"/>
                <a:gd name="connsiteX12" fmla="*/ 875476 w 1307067"/>
                <a:gd name="connsiteY12" fmla="*/ 13095 h 696660"/>
                <a:gd name="connsiteX13" fmla="*/ 1247818 w 1307067"/>
                <a:gd name="connsiteY13" fmla="*/ 13095 h 696660"/>
                <a:gd name="connsiteX14" fmla="*/ 1293472 w 1307067"/>
                <a:gd name="connsiteY14" fmla="*/ 58756 h 696660"/>
                <a:gd name="connsiteX15" fmla="*/ 444210 w 1307067"/>
                <a:gd name="connsiteY15" fmla="*/ 455422 h 696660"/>
                <a:gd name="connsiteX16" fmla="*/ 444210 w 1307067"/>
                <a:gd name="connsiteY16" fmla="*/ 240890 h 696660"/>
                <a:gd name="connsiteX17" fmla="*/ 862206 w 1307067"/>
                <a:gd name="connsiteY17" fmla="*/ 240890 h 696660"/>
                <a:gd name="connsiteX18" fmla="*/ 862206 w 1307067"/>
                <a:gd name="connsiteY18" fmla="*/ 455422 h 696660"/>
                <a:gd name="connsiteX19" fmla="*/ 862206 w 1307067"/>
                <a:gd name="connsiteY19" fmla="*/ 468691 h 696660"/>
                <a:gd name="connsiteX20" fmla="*/ 862206 w 1307067"/>
                <a:gd name="connsiteY20" fmla="*/ 683216 h 696660"/>
                <a:gd name="connsiteX21" fmla="*/ 444210 w 1307067"/>
                <a:gd name="connsiteY21" fmla="*/ 683216 h 696660"/>
                <a:gd name="connsiteX22" fmla="*/ 444210 w 1307067"/>
                <a:gd name="connsiteY22" fmla="*/ 468691 h 696660"/>
                <a:gd name="connsiteX23" fmla="*/ 430940 w 1307067"/>
                <a:gd name="connsiteY23" fmla="*/ 455422 h 696660"/>
                <a:gd name="connsiteX24" fmla="*/ 12944 w 1307067"/>
                <a:gd name="connsiteY24" fmla="*/ 455422 h 696660"/>
                <a:gd name="connsiteX25" fmla="*/ 12944 w 1307067"/>
                <a:gd name="connsiteY25" fmla="*/ 240890 h 696660"/>
                <a:gd name="connsiteX26" fmla="*/ 430940 w 1307067"/>
                <a:gd name="connsiteY26" fmla="*/ 240890 h 696660"/>
                <a:gd name="connsiteX27" fmla="*/ 444210 w 1307067"/>
                <a:gd name="connsiteY27" fmla="*/ 227620 h 696660"/>
                <a:gd name="connsiteX28" fmla="*/ 444210 w 1307067"/>
                <a:gd name="connsiteY28" fmla="*/ 13095 h 696660"/>
                <a:gd name="connsiteX29" fmla="*/ 862206 w 1307067"/>
                <a:gd name="connsiteY29" fmla="*/ 13095 h 696660"/>
                <a:gd name="connsiteX30" fmla="*/ 862206 w 1307067"/>
                <a:gd name="connsiteY30" fmla="*/ 227620 h 696660"/>
                <a:gd name="connsiteX31" fmla="*/ 875476 w 1307067"/>
                <a:gd name="connsiteY31" fmla="*/ 240890 h 696660"/>
                <a:gd name="connsiteX32" fmla="*/ 1293472 w 1307067"/>
                <a:gd name="connsiteY32" fmla="*/ 240890 h 696660"/>
                <a:gd name="connsiteX33" fmla="*/ 1293472 w 1307067"/>
                <a:gd name="connsiteY33" fmla="*/ 455422 h 696660"/>
                <a:gd name="connsiteX34" fmla="*/ 875476 w 1307067"/>
                <a:gd name="connsiteY34" fmla="*/ 455422 h 696660"/>
                <a:gd name="connsiteX35" fmla="*/ 58599 w 1307067"/>
                <a:gd name="connsiteY35" fmla="*/ 13095 h 696660"/>
                <a:gd name="connsiteX36" fmla="*/ 430940 w 1307067"/>
                <a:gd name="connsiteY36" fmla="*/ 13095 h 696660"/>
                <a:gd name="connsiteX37" fmla="*/ 430940 w 1307067"/>
                <a:gd name="connsiteY37" fmla="*/ 227620 h 696660"/>
                <a:gd name="connsiteX38" fmla="*/ 12944 w 1307067"/>
                <a:gd name="connsiteY38" fmla="*/ 227620 h 696660"/>
                <a:gd name="connsiteX39" fmla="*/ 12944 w 1307067"/>
                <a:gd name="connsiteY39" fmla="*/ 58756 h 696660"/>
                <a:gd name="connsiteX40" fmla="*/ 58599 w 1307067"/>
                <a:gd name="connsiteY40" fmla="*/ 13095 h 696660"/>
                <a:gd name="connsiteX41" fmla="*/ 12944 w 1307067"/>
                <a:gd name="connsiteY41" fmla="*/ 637555 h 696660"/>
                <a:gd name="connsiteX42" fmla="*/ 12944 w 1307067"/>
                <a:gd name="connsiteY42" fmla="*/ 468691 h 696660"/>
                <a:gd name="connsiteX43" fmla="*/ 430940 w 1307067"/>
                <a:gd name="connsiteY43" fmla="*/ 468691 h 696660"/>
                <a:gd name="connsiteX44" fmla="*/ 430940 w 1307067"/>
                <a:gd name="connsiteY44" fmla="*/ 683216 h 696660"/>
                <a:gd name="connsiteX45" fmla="*/ 58599 w 1307067"/>
                <a:gd name="connsiteY45" fmla="*/ 683216 h 696660"/>
                <a:gd name="connsiteX46" fmla="*/ 12944 w 1307067"/>
                <a:gd name="connsiteY46" fmla="*/ 637555 h 696660"/>
                <a:gd name="connsiteX47" fmla="*/ 1247818 w 1307067"/>
                <a:gd name="connsiteY47" fmla="*/ 683216 h 696660"/>
                <a:gd name="connsiteX48" fmla="*/ 875476 w 1307067"/>
                <a:gd name="connsiteY48" fmla="*/ 683216 h 696660"/>
                <a:gd name="connsiteX49" fmla="*/ 875476 w 1307067"/>
                <a:gd name="connsiteY49" fmla="*/ 468691 h 696660"/>
                <a:gd name="connsiteX50" fmla="*/ 1293472 w 1307067"/>
                <a:gd name="connsiteY50" fmla="*/ 468691 h 696660"/>
                <a:gd name="connsiteX51" fmla="*/ 1293472 w 1307067"/>
                <a:gd name="connsiteY51" fmla="*/ 637555 h 696660"/>
                <a:gd name="connsiteX52" fmla="*/ 1247818 w 1307067"/>
                <a:gd name="connsiteY52" fmla="*/ 683216 h 6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07067" h="696660">
                  <a:moveTo>
                    <a:pt x="1247818" y="-174"/>
                  </a:moveTo>
                  <a:lnTo>
                    <a:pt x="58599" y="-174"/>
                  </a:lnTo>
                  <a:cubicBezTo>
                    <a:pt x="26074" y="-135"/>
                    <a:pt x="-286" y="26226"/>
                    <a:pt x="-326" y="58756"/>
                  </a:cubicBezTo>
                  <a:lnTo>
                    <a:pt x="-326" y="637555"/>
                  </a:lnTo>
                  <a:cubicBezTo>
                    <a:pt x="-293" y="670086"/>
                    <a:pt x="26068" y="696453"/>
                    <a:pt x="58599" y="696486"/>
                  </a:cubicBezTo>
                  <a:lnTo>
                    <a:pt x="1247818" y="696486"/>
                  </a:lnTo>
                  <a:cubicBezTo>
                    <a:pt x="1280342" y="696453"/>
                    <a:pt x="1306702" y="670086"/>
                    <a:pt x="1306742" y="637555"/>
                  </a:cubicBezTo>
                  <a:lnTo>
                    <a:pt x="1306742" y="58756"/>
                  </a:lnTo>
                  <a:cubicBezTo>
                    <a:pt x="1306702" y="26226"/>
                    <a:pt x="1280342" y="-135"/>
                    <a:pt x="1247818" y="-174"/>
                  </a:cubicBezTo>
                  <a:close/>
                  <a:moveTo>
                    <a:pt x="1293472" y="58756"/>
                  </a:moveTo>
                  <a:lnTo>
                    <a:pt x="1293472" y="227620"/>
                  </a:lnTo>
                  <a:lnTo>
                    <a:pt x="875476" y="227620"/>
                  </a:lnTo>
                  <a:lnTo>
                    <a:pt x="875476" y="13095"/>
                  </a:lnTo>
                  <a:lnTo>
                    <a:pt x="1247818" y="13095"/>
                  </a:lnTo>
                  <a:cubicBezTo>
                    <a:pt x="1273017" y="13128"/>
                    <a:pt x="1293446" y="33551"/>
                    <a:pt x="1293472" y="58756"/>
                  </a:cubicBezTo>
                  <a:close/>
                  <a:moveTo>
                    <a:pt x="444210" y="455422"/>
                  </a:moveTo>
                  <a:lnTo>
                    <a:pt x="444210" y="240890"/>
                  </a:lnTo>
                  <a:lnTo>
                    <a:pt x="862206" y="240890"/>
                  </a:lnTo>
                  <a:lnTo>
                    <a:pt x="862206" y="455422"/>
                  </a:lnTo>
                  <a:close/>
                  <a:moveTo>
                    <a:pt x="862206" y="468691"/>
                  </a:moveTo>
                  <a:lnTo>
                    <a:pt x="862206" y="683216"/>
                  </a:lnTo>
                  <a:lnTo>
                    <a:pt x="444210" y="683216"/>
                  </a:lnTo>
                  <a:lnTo>
                    <a:pt x="444210" y="468691"/>
                  </a:lnTo>
                  <a:close/>
                  <a:moveTo>
                    <a:pt x="430940" y="455422"/>
                  </a:moveTo>
                  <a:lnTo>
                    <a:pt x="12944" y="455422"/>
                  </a:lnTo>
                  <a:lnTo>
                    <a:pt x="12944" y="240890"/>
                  </a:lnTo>
                  <a:lnTo>
                    <a:pt x="430940" y="240890"/>
                  </a:lnTo>
                  <a:close/>
                  <a:moveTo>
                    <a:pt x="444210" y="227620"/>
                  </a:moveTo>
                  <a:lnTo>
                    <a:pt x="444210" y="13095"/>
                  </a:lnTo>
                  <a:lnTo>
                    <a:pt x="862206" y="13095"/>
                  </a:lnTo>
                  <a:lnTo>
                    <a:pt x="862206" y="227620"/>
                  </a:lnTo>
                  <a:close/>
                  <a:moveTo>
                    <a:pt x="875476" y="240890"/>
                  </a:moveTo>
                  <a:lnTo>
                    <a:pt x="1293472" y="240890"/>
                  </a:lnTo>
                  <a:lnTo>
                    <a:pt x="1293472" y="455422"/>
                  </a:lnTo>
                  <a:lnTo>
                    <a:pt x="875476" y="455422"/>
                  </a:lnTo>
                  <a:close/>
                  <a:moveTo>
                    <a:pt x="58599" y="13095"/>
                  </a:moveTo>
                  <a:lnTo>
                    <a:pt x="430940" y="13095"/>
                  </a:lnTo>
                  <a:lnTo>
                    <a:pt x="430940" y="227620"/>
                  </a:lnTo>
                  <a:lnTo>
                    <a:pt x="12944" y="227620"/>
                  </a:lnTo>
                  <a:lnTo>
                    <a:pt x="12944" y="58756"/>
                  </a:lnTo>
                  <a:cubicBezTo>
                    <a:pt x="12971" y="33551"/>
                    <a:pt x="33399" y="13128"/>
                    <a:pt x="58599" y="13095"/>
                  </a:cubicBezTo>
                  <a:close/>
                  <a:moveTo>
                    <a:pt x="12944" y="637555"/>
                  </a:moveTo>
                  <a:lnTo>
                    <a:pt x="12944" y="468691"/>
                  </a:lnTo>
                  <a:lnTo>
                    <a:pt x="430940" y="468691"/>
                  </a:lnTo>
                  <a:lnTo>
                    <a:pt x="430940" y="683216"/>
                  </a:lnTo>
                  <a:lnTo>
                    <a:pt x="58599" y="683216"/>
                  </a:lnTo>
                  <a:cubicBezTo>
                    <a:pt x="33393" y="683190"/>
                    <a:pt x="12971" y="662761"/>
                    <a:pt x="12944" y="637555"/>
                  </a:cubicBezTo>
                  <a:close/>
                  <a:moveTo>
                    <a:pt x="1247818" y="683216"/>
                  </a:moveTo>
                  <a:lnTo>
                    <a:pt x="875476" y="683216"/>
                  </a:lnTo>
                  <a:lnTo>
                    <a:pt x="875476" y="468691"/>
                  </a:lnTo>
                  <a:lnTo>
                    <a:pt x="1293472" y="468691"/>
                  </a:lnTo>
                  <a:lnTo>
                    <a:pt x="1293472" y="637555"/>
                  </a:lnTo>
                  <a:cubicBezTo>
                    <a:pt x="1293446" y="662761"/>
                    <a:pt x="1273017" y="683190"/>
                    <a:pt x="1247818" y="683216"/>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28" name="任意多边形: 形状 27"/>
            <p:cNvSpPr/>
            <p:nvPr/>
          </p:nvSpPr>
          <p:spPr>
            <a:xfrm>
              <a:off x="7879281" y="4487896"/>
              <a:ext cx="646011" cy="513112"/>
            </a:xfrm>
            <a:custGeom>
              <a:avLst/>
              <a:gdLst>
                <a:gd name="connsiteX0" fmla="*/ 278537 w 426973"/>
                <a:gd name="connsiteY0" fmla="*/ 43384 h 339135"/>
                <a:gd name="connsiteX1" fmla="*/ 235895 w 426973"/>
                <a:gd name="connsiteY1" fmla="*/ 1591 h 339135"/>
                <a:gd name="connsiteX2" fmla="*/ 170157 w 426973"/>
                <a:gd name="connsiteY2" fmla="*/ 21045 h 339135"/>
                <a:gd name="connsiteX3" fmla="*/ -326 w 426973"/>
                <a:gd name="connsiteY3" fmla="*/ 146649 h 339135"/>
                <a:gd name="connsiteX4" fmla="*/ -266 w 426973"/>
                <a:gd name="connsiteY4" fmla="*/ 147326 h 339135"/>
                <a:gd name="connsiteX5" fmla="*/ 126951 w 426973"/>
                <a:gd name="connsiteY5" fmla="*/ 138555 h 339135"/>
                <a:gd name="connsiteX6" fmla="*/ 216355 w 426973"/>
                <a:gd name="connsiteY6" fmla="*/ 119546 h 339135"/>
                <a:gd name="connsiteX7" fmla="*/ 248289 w 426973"/>
                <a:gd name="connsiteY7" fmla="*/ 106183 h 339135"/>
                <a:gd name="connsiteX8" fmla="*/ 285272 w 426973"/>
                <a:gd name="connsiteY8" fmla="*/ 126207 h 339135"/>
                <a:gd name="connsiteX9" fmla="*/ 426647 w 426973"/>
                <a:gd name="connsiteY9" fmla="*/ 338961 h 339135"/>
                <a:gd name="connsiteX10" fmla="*/ 278537 w 426973"/>
                <a:gd name="connsiteY10" fmla="*/ 43384 h 33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973" h="339135">
                  <a:moveTo>
                    <a:pt x="278537" y="43384"/>
                  </a:moveTo>
                  <a:cubicBezTo>
                    <a:pt x="267988" y="25928"/>
                    <a:pt x="255481" y="7291"/>
                    <a:pt x="235895" y="1591"/>
                  </a:cubicBezTo>
                  <a:cubicBezTo>
                    <a:pt x="213217" y="-5010"/>
                    <a:pt x="189922" y="8100"/>
                    <a:pt x="170157" y="21045"/>
                  </a:cubicBezTo>
                  <a:cubicBezTo>
                    <a:pt x="111060" y="59733"/>
                    <a:pt x="54146" y="101672"/>
                    <a:pt x="-326" y="146649"/>
                  </a:cubicBezTo>
                  <a:lnTo>
                    <a:pt x="-266" y="147326"/>
                  </a:lnTo>
                  <a:lnTo>
                    <a:pt x="126951" y="138555"/>
                  </a:lnTo>
                  <a:cubicBezTo>
                    <a:pt x="157591" y="136445"/>
                    <a:pt x="189279" y="134036"/>
                    <a:pt x="216355" y="119546"/>
                  </a:cubicBezTo>
                  <a:cubicBezTo>
                    <a:pt x="226626" y="114046"/>
                    <a:pt x="236645" y="106701"/>
                    <a:pt x="248289" y="106183"/>
                  </a:cubicBezTo>
                  <a:cubicBezTo>
                    <a:pt x="262753" y="105553"/>
                    <a:pt x="275366" y="115651"/>
                    <a:pt x="285272" y="126207"/>
                  </a:cubicBezTo>
                  <a:cubicBezTo>
                    <a:pt x="343904" y="188635"/>
                    <a:pt x="360869" y="284110"/>
                    <a:pt x="426647" y="338961"/>
                  </a:cubicBezTo>
                  <a:cubicBezTo>
                    <a:pt x="385166" y="236678"/>
                    <a:pt x="335644" y="137838"/>
                    <a:pt x="278537" y="43384"/>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29" name="任意多边形: 形状 28"/>
            <p:cNvSpPr/>
            <p:nvPr/>
          </p:nvSpPr>
          <p:spPr>
            <a:xfrm>
              <a:off x="7666279" y="4426262"/>
              <a:ext cx="1184898" cy="929721"/>
            </a:xfrm>
            <a:custGeom>
              <a:avLst/>
              <a:gdLst>
                <a:gd name="connsiteX0" fmla="*/ 779704 w 783143"/>
                <a:gd name="connsiteY0" fmla="*/ 613655 h 614487"/>
                <a:gd name="connsiteX1" fmla="*/ 764179 w 783143"/>
                <a:gd name="connsiteY1" fmla="*/ 595283 h 614487"/>
                <a:gd name="connsiteX2" fmla="*/ 617343 w 783143"/>
                <a:gd name="connsiteY2" fmla="*/ 386418 h 614487"/>
                <a:gd name="connsiteX3" fmla="*/ 528615 w 783143"/>
                <a:gd name="connsiteY3" fmla="*/ 237107 h 614487"/>
                <a:gd name="connsiteX4" fmla="*/ 489675 w 783143"/>
                <a:gd name="connsiteY4" fmla="*/ 164223 h 614487"/>
                <a:gd name="connsiteX5" fmla="*/ 460959 w 783143"/>
                <a:gd name="connsiteY5" fmla="*/ 106931 h 614487"/>
                <a:gd name="connsiteX6" fmla="*/ 453103 w 783143"/>
                <a:gd name="connsiteY6" fmla="*/ 90403 h 614487"/>
                <a:gd name="connsiteX7" fmla="*/ 434612 w 783143"/>
                <a:gd name="connsiteY7" fmla="*/ 51536 h 614487"/>
                <a:gd name="connsiteX8" fmla="*/ 404954 w 783143"/>
                <a:gd name="connsiteY8" fmla="*/ 11800 h 614487"/>
                <a:gd name="connsiteX9" fmla="*/ 383875 w 783143"/>
                <a:gd name="connsiteY9" fmla="*/ 3692 h 614487"/>
                <a:gd name="connsiteX10" fmla="*/ 353361 w 783143"/>
                <a:gd name="connsiteY10" fmla="*/ 12431 h 614487"/>
                <a:gd name="connsiteX11" fmla="*/ 160207 w 783143"/>
                <a:gd name="connsiteY11" fmla="*/ 145632 h 614487"/>
                <a:gd name="connsiteX12" fmla="*/ 3279 w 783143"/>
                <a:gd name="connsiteY12" fmla="*/ 319824 h 614487"/>
                <a:gd name="connsiteX13" fmla="*/ 15 w 783143"/>
                <a:gd name="connsiteY13" fmla="*/ 317920 h 614487"/>
                <a:gd name="connsiteX14" fmla="*/ 16881 w 783143"/>
                <a:gd name="connsiteY14" fmla="*/ 294784 h 614487"/>
                <a:gd name="connsiteX15" fmla="*/ 275024 w 783143"/>
                <a:gd name="connsiteY15" fmla="*/ 53998 h 614487"/>
                <a:gd name="connsiteX16" fmla="*/ 326191 w 783143"/>
                <a:gd name="connsiteY16" fmla="*/ 22980 h 614487"/>
                <a:gd name="connsiteX17" fmla="*/ 352678 w 783143"/>
                <a:gd name="connsiteY17" fmla="*/ 8536 h 614487"/>
                <a:gd name="connsiteX18" fmla="*/ 380770 w 783143"/>
                <a:gd name="connsiteY18" fmla="*/ -169 h 614487"/>
                <a:gd name="connsiteX19" fmla="*/ 444624 w 783143"/>
                <a:gd name="connsiteY19" fmla="*/ 63877 h 614487"/>
                <a:gd name="connsiteX20" fmla="*/ 456195 w 783143"/>
                <a:gd name="connsiteY20" fmla="*/ 88320 h 614487"/>
                <a:gd name="connsiteX21" fmla="*/ 502135 w 783143"/>
                <a:gd name="connsiteY21" fmla="*/ 180007 h 614487"/>
                <a:gd name="connsiteX22" fmla="*/ 532184 w 783143"/>
                <a:gd name="connsiteY22" fmla="*/ 235760 h 614487"/>
                <a:gd name="connsiteX23" fmla="*/ 633704 w 783143"/>
                <a:gd name="connsiteY23" fmla="*/ 404869 h 614487"/>
                <a:gd name="connsiteX24" fmla="*/ 782378 w 783143"/>
                <a:gd name="connsiteY24" fmla="*/ 610981 h 614487"/>
                <a:gd name="connsiteX25" fmla="*/ 779704 w 783143"/>
                <a:gd name="connsiteY25" fmla="*/ 613655 h 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3143" h="614487">
                  <a:moveTo>
                    <a:pt x="779704" y="613655"/>
                  </a:moveTo>
                  <a:cubicBezTo>
                    <a:pt x="773222" y="605468"/>
                    <a:pt x="770575" y="603550"/>
                    <a:pt x="764179" y="595283"/>
                  </a:cubicBezTo>
                  <a:cubicBezTo>
                    <a:pt x="712102" y="527939"/>
                    <a:pt x="663156" y="458313"/>
                    <a:pt x="617343" y="386418"/>
                  </a:cubicBezTo>
                  <a:cubicBezTo>
                    <a:pt x="586225" y="337585"/>
                    <a:pt x="556647" y="287817"/>
                    <a:pt x="528615" y="237107"/>
                  </a:cubicBezTo>
                  <a:cubicBezTo>
                    <a:pt x="515265" y="213002"/>
                    <a:pt x="502287" y="188706"/>
                    <a:pt x="489675" y="164223"/>
                  </a:cubicBezTo>
                  <a:cubicBezTo>
                    <a:pt x="479881" y="145241"/>
                    <a:pt x="470314" y="126139"/>
                    <a:pt x="460959" y="106931"/>
                  </a:cubicBezTo>
                  <a:cubicBezTo>
                    <a:pt x="458285" y="101444"/>
                    <a:pt x="455691" y="95930"/>
                    <a:pt x="453103" y="90403"/>
                  </a:cubicBezTo>
                  <a:cubicBezTo>
                    <a:pt x="447012" y="77412"/>
                    <a:pt x="441028" y="64355"/>
                    <a:pt x="434612" y="51536"/>
                  </a:cubicBezTo>
                  <a:cubicBezTo>
                    <a:pt x="427977" y="36150"/>
                    <a:pt x="417819" y="22542"/>
                    <a:pt x="404954" y="11800"/>
                  </a:cubicBezTo>
                  <a:cubicBezTo>
                    <a:pt x="398836" y="7156"/>
                    <a:pt x="391525" y="4343"/>
                    <a:pt x="383875" y="3692"/>
                  </a:cubicBezTo>
                  <a:cubicBezTo>
                    <a:pt x="373093" y="3752"/>
                    <a:pt x="362537" y="6778"/>
                    <a:pt x="353361" y="12431"/>
                  </a:cubicBezTo>
                  <a:cubicBezTo>
                    <a:pt x="283888" y="48955"/>
                    <a:pt x="219038" y="93674"/>
                    <a:pt x="160207" y="145632"/>
                  </a:cubicBezTo>
                  <a:cubicBezTo>
                    <a:pt x="101283" y="197377"/>
                    <a:pt x="48615" y="255837"/>
                    <a:pt x="3279" y="319824"/>
                  </a:cubicBezTo>
                  <a:cubicBezTo>
                    <a:pt x="1893" y="321801"/>
                    <a:pt x="-1385" y="319910"/>
                    <a:pt x="15" y="317920"/>
                  </a:cubicBezTo>
                  <a:cubicBezTo>
                    <a:pt x="5529" y="310123"/>
                    <a:pt x="11148" y="302414"/>
                    <a:pt x="16881" y="294784"/>
                  </a:cubicBezTo>
                  <a:cubicBezTo>
                    <a:pt x="88146" y="200005"/>
                    <a:pt x="175520" y="118502"/>
                    <a:pt x="275024" y="53998"/>
                  </a:cubicBezTo>
                  <a:cubicBezTo>
                    <a:pt x="291763" y="43150"/>
                    <a:pt x="308822" y="32813"/>
                    <a:pt x="326191" y="22980"/>
                  </a:cubicBezTo>
                  <a:cubicBezTo>
                    <a:pt x="334943" y="18024"/>
                    <a:pt x="343734" y="13127"/>
                    <a:pt x="352678" y="8536"/>
                  </a:cubicBezTo>
                  <a:cubicBezTo>
                    <a:pt x="361250" y="3513"/>
                    <a:pt x="370864" y="534"/>
                    <a:pt x="380770" y="-169"/>
                  </a:cubicBezTo>
                  <a:cubicBezTo>
                    <a:pt x="414853" y="-700"/>
                    <a:pt x="432502" y="37902"/>
                    <a:pt x="444624" y="63877"/>
                  </a:cubicBezTo>
                  <a:cubicBezTo>
                    <a:pt x="448432" y="72051"/>
                    <a:pt x="452294" y="80199"/>
                    <a:pt x="456195" y="88320"/>
                  </a:cubicBezTo>
                  <a:cubicBezTo>
                    <a:pt x="470937" y="119165"/>
                    <a:pt x="486251" y="149726"/>
                    <a:pt x="502135" y="180007"/>
                  </a:cubicBezTo>
                  <a:cubicBezTo>
                    <a:pt x="511934" y="198698"/>
                    <a:pt x="521953" y="217282"/>
                    <a:pt x="532184" y="235760"/>
                  </a:cubicBezTo>
                  <a:cubicBezTo>
                    <a:pt x="564025" y="293297"/>
                    <a:pt x="597862" y="349667"/>
                    <a:pt x="633704" y="404869"/>
                  </a:cubicBezTo>
                  <a:cubicBezTo>
                    <a:pt x="681183" y="477999"/>
                    <a:pt x="728291" y="542596"/>
                    <a:pt x="782378" y="610981"/>
                  </a:cubicBezTo>
                  <a:cubicBezTo>
                    <a:pt x="783871" y="612872"/>
                    <a:pt x="781203" y="615572"/>
                    <a:pt x="779704" y="613655"/>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0" name="任意多边形: 形状 29"/>
            <p:cNvSpPr/>
            <p:nvPr/>
          </p:nvSpPr>
          <p:spPr>
            <a:xfrm>
              <a:off x="7440895" y="4523503"/>
              <a:ext cx="467978" cy="198907"/>
            </a:xfrm>
            <a:custGeom>
              <a:avLst/>
              <a:gdLst>
                <a:gd name="connsiteX0" fmla="*/ 305802 w 309304"/>
                <a:gd name="connsiteY0" fmla="*/ 62300 h 131465"/>
                <a:gd name="connsiteX1" fmla="*/ 299864 w 309304"/>
                <a:gd name="connsiteY1" fmla="*/ 55679 h 131465"/>
                <a:gd name="connsiteX2" fmla="*/ 245697 w 309304"/>
                <a:gd name="connsiteY2" fmla="*/ 11145 h 131465"/>
                <a:gd name="connsiteX3" fmla="*/ 212768 w 309304"/>
                <a:gd name="connsiteY3" fmla="*/ 3515 h 131465"/>
                <a:gd name="connsiteX4" fmla="*/ 178585 w 309304"/>
                <a:gd name="connsiteY4" fmla="*/ 10973 h 131465"/>
                <a:gd name="connsiteX5" fmla="*/ 163451 w 309304"/>
                <a:gd name="connsiteY5" fmla="*/ 17847 h 131465"/>
                <a:gd name="connsiteX6" fmla="*/ 146685 w 309304"/>
                <a:gd name="connsiteY6" fmla="*/ 26804 h 131465"/>
                <a:gd name="connsiteX7" fmla="*/ 115906 w 309304"/>
                <a:gd name="connsiteY7" fmla="*/ 44817 h 131465"/>
                <a:gd name="connsiteX8" fmla="*/ 57360 w 309304"/>
                <a:gd name="connsiteY8" fmla="*/ 85018 h 131465"/>
                <a:gd name="connsiteX9" fmla="*/ 28598 w 309304"/>
                <a:gd name="connsiteY9" fmla="*/ 108081 h 131465"/>
                <a:gd name="connsiteX10" fmla="*/ 2941 w 309304"/>
                <a:gd name="connsiteY10" fmla="*/ 130772 h 131465"/>
                <a:gd name="connsiteX11" fmla="*/ 267 w 309304"/>
                <a:gd name="connsiteY11" fmla="*/ 128098 h 131465"/>
                <a:gd name="connsiteX12" fmla="*/ 6941 w 309304"/>
                <a:gd name="connsiteY12" fmla="*/ 121981 h 131465"/>
                <a:gd name="connsiteX13" fmla="*/ 26163 w 309304"/>
                <a:gd name="connsiteY13" fmla="*/ 105201 h 131465"/>
                <a:gd name="connsiteX14" fmla="*/ 62694 w 309304"/>
                <a:gd name="connsiteY14" fmla="*/ 76313 h 131465"/>
                <a:gd name="connsiteX15" fmla="*/ 122945 w 309304"/>
                <a:gd name="connsiteY15" fmla="*/ 36099 h 131465"/>
                <a:gd name="connsiteX16" fmla="*/ 154481 w 309304"/>
                <a:gd name="connsiteY16" fmla="*/ 18264 h 131465"/>
                <a:gd name="connsiteX17" fmla="*/ 164241 w 309304"/>
                <a:gd name="connsiteY17" fmla="*/ 13282 h 131465"/>
                <a:gd name="connsiteX18" fmla="*/ 187456 w 309304"/>
                <a:gd name="connsiteY18" fmla="*/ 3834 h 131465"/>
                <a:gd name="connsiteX19" fmla="*/ 222508 w 309304"/>
                <a:gd name="connsiteY19" fmla="*/ 390 h 131465"/>
                <a:gd name="connsiteX20" fmla="*/ 254853 w 309304"/>
                <a:gd name="connsiteY20" fmla="*/ 11577 h 131465"/>
                <a:gd name="connsiteX21" fmla="*/ 308476 w 309304"/>
                <a:gd name="connsiteY21" fmla="*/ 59613 h 131465"/>
                <a:gd name="connsiteX22" fmla="*/ 305802 w 309304"/>
                <a:gd name="connsiteY22" fmla="*/ 62300 h 1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9304" h="131465">
                  <a:moveTo>
                    <a:pt x="305802" y="62300"/>
                  </a:moveTo>
                  <a:cubicBezTo>
                    <a:pt x="303825" y="60091"/>
                    <a:pt x="301854" y="57881"/>
                    <a:pt x="299864" y="55679"/>
                  </a:cubicBezTo>
                  <a:cubicBezTo>
                    <a:pt x="284146" y="38295"/>
                    <a:pt x="267280" y="21111"/>
                    <a:pt x="245697" y="11145"/>
                  </a:cubicBezTo>
                  <a:cubicBezTo>
                    <a:pt x="235406" y="6249"/>
                    <a:pt x="224167" y="3641"/>
                    <a:pt x="212768" y="3515"/>
                  </a:cubicBezTo>
                  <a:cubicBezTo>
                    <a:pt x="201011" y="3840"/>
                    <a:pt x="189414" y="6368"/>
                    <a:pt x="178585" y="10973"/>
                  </a:cubicBezTo>
                  <a:cubicBezTo>
                    <a:pt x="173437" y="13030"/>
                    <a:pt x="168407" y="15358"/>
                    <a:pt x="163451" y="17847"/>
                  </a:cubicBezTo>
                  <a:cubicBezTo>
                    <a:pt x="157785" y="20699"/>
                    <a:pt x="152225" y="23738"/>
                    <a:pt x="146685" y="26804"/>
                  </a:cubicBezTo>
                  <a:cubicBezTo>
                    <a:pt x="136288" y="32556"/>
                    <a:pt x="126031" y="38561"/>
                    <a:pt x="115906" y="44817"/>
                  </a:cubicBezTo>
                  <a:cubicBezTo>
                    <a:pt x="95762" y="57264"/>
                    <a:pt x="76243" y="70667"/>
                    <a:pt x="57360" y="85018"/>
                  </a:cubicBezTo>
                  <a:cubicBezTo>
                    <a:pt x="47573" y="92462"/>
                    <a:pt x="37986" y="100145"/>
                    <a:pt x="28598" y="108081"/>
                  </a:cubicBezTo>
                  <a:cubicBezTo>
                    <a:pt x="19873" y="115445"/>
                    <a:pt x="11320" y="123009"/>
                    <a:pt x="2941" y="130772"/>
                  </a:cubicBezTo>
                  <a:cubicBezTo>
                    <a:pt x="1149" y="132424"/>
                    <a:pt x="-1525" y="129750"/>
                    <a:pt x="267" y="128098"/>
                  </a:cubicBezTo>
                  <a:cubicBezTo>
                    <a:pt x="2476" y="126041"/>
                    <a:pt x="4705" y="123998"/>
                    <a:pt x="6941" y="121981"/>
                  </a:cubicBezTo>
                  <a:cubicBezTo>
                    <a:pt x="13251" y="116275"/>
                    <a:pt x="19654" y="110682"/>
                    <a:pt x="26163" y="105201"/>
                  </a:cubicBezTo>
                  <a:cubicBezTo>
                    <a:pt x="38032" y="95183"/>
                    <a:pt x="50214" y="85555"/>
                    <a:pt x="62694" y="76313"/>
                  </a:cubicBezTo>
                  <a:cubicBezTo>
                    <a:pt x="82108" y="61935"/>
                    <a:pt x="102192" y="48526"/>
                    <a:pt x="122945" y="36099"/>
                  </a:cubicBezTo>
                  <a:cubicBezTo>
                    <a:pt x="133316" y="29896"/>
                    <a:pt x="143825" y="23944"/>
                    <a:pt x="154481" y="18264"/>
                  </a:cubicBezTo>
                  <a:cubicBezTo>
                    <a:pt x="157699" y="16546"/>
                    <a:pt x="160950" y="14867"/>
                    <a:pt x="164241" y="13282"/>
                  </a:cubicBezTo>
                  <a:cubicBezTo>
                    <a:pt x="171712" y="9513"/>
                    <a:pt x="179474" y="6348"/>
                    <a:pt x="187456" y="3834"/>
                  </a:cubicBezTo>
                  <a:cubicBezTo>
                    <a:pt x="198755" y="178"/>
                    <a:pt x="210711" y="-996"/>
                    <a:pt x="222508" y="390"/>
                  </a:cubicBezTo>
                  <a:cubicBezTo>
                    <a:pt x="233900" y="2042"/>
                    <a:pt x="244874" y="5844"/>
                    <a:pt x="254853" y="11577"/>
                  </a:cubicBezTo>
                  <a:cubicBezTo>
                    <a:pt x="276045" y="23420"/>
                    <a:pt x="292479" y="41739"/>
                    <a:pt x="308476" y="59613"/>
                  </a:cubicBezTo>
                  <a:cubicBezTo>
                    <a:pt x="310095" y="61431"/>
                    <a:pt x="307428" y="64118"/>
                    <a:pt x="305802" y="62300"/>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1" name="任意多边形: 形状 30"/>
            <p:cNvSpPr/>
            <p:nvPr/>
          </p:nvSpPr>
          <p:spPr>
            <a:xfrm>
              <a:off x="8557578" y="4827432"/>
              <a:ext cx="580332" cy="473850"/>
            </a:xfrm>
            <a:custGeom>
              <a:avLst/>
              <a:gdLst>
                <a:gd name="connsiteX0" fmla="*/ 1969 w 383563"/>
                <a:gd name="connsiteY0" fmla="*/ 41552 h 313185"/>
                <a:gd name="connsiteX1" fmla="*/ 52746 w 383563"/>
                <a:gd name="connsiteY1" fmla="*/ 22981 h 313185"/>
                <a:gd name="connsiteX2" fmla="*/ 77965 w 383563"/>
                <a:gd name="connsiteY2" fmla="*/ 13759 h 313185"/>
                <a:gd name="connsiteX3" fmla="*/ 102852 w 383563"/>
                <a:gd name="connsiteY3" fmla="*/ 5186 h 313185"/>
                <a:gd name="connsiteX4" fmla="*/ 125385 w 383563"/>
                <a:gd name="connsiteY4" fmla="*/ 5472 h 313185"/>
                <a:gd name="connsiteX5" fmla="*/ 142960 w 383563"/>
                <a:gd name="connsiteY5" fmla="*/ 16366 h 313185"/>
                <a:gd name="connsiteX6" fmla="*/ 157371 w 383563"/>
                <a:gd name="connsiteY6" fmla="*/ 31759 h 313185"/>
                <a:gd name="connsiteX7" fmla="*/ 173700 w 383563"/>
                <a:gd name="connsiteY7" fmla="*/ 51664 h 313185"/>
                <a:gd name="connsiteX8" fmla="*/ 240526 w 383563"/>
                <a:gd name="connsiteY8" fmla="*/ 134281 h 313185"/>
                <a:gd name="connsiteX9" fmla="*/ 306463 w 383563"/>
                <a:gd name="connsiteY9" fmla="*/ 217608 h 313185"/>
                <a:gd name="connsiteX10" fmla="*/ 371671 w 383563"/>
                <a:gd name="connsiteY10" fmla="*/ 301845 h 313185"/>
                <a:gd name="connsiteX11" fmla="*/ 379592 w 383563"/>
                <a:gd name="connsiteY11" fmla="*/ 312215 h 313185"/>
                <a:gd name="connsiteX12" fmla="*/ 382863 w 383563"/>
                <a:gd name="connsiteY12" fmla="*/ 310304 h 313185"/>
                <a:gd name="connsiteX13" fmla="*/ 317178 w 383563"/>
                <a:gd name="connsiteY13" fmla="*/ 225218 h 313185"/>
                <a:gd name="connsiteX14" fmla="*/ 250418 w 383563"/>
                <a:gd name="connsiteY14" fmla="*/ 140637 h 313185"/>
                <a:gd name="connsiteX15" fmla="*/ 182750 w 383563"/>
                <a:gd name="connsiteY15" fmla="*/ 56786 h 313185"/>
                <a:gd name="connsiteX16" fmla="*/ 165744 w 383563"/>
                <a:gd name="connsiteY16" fmla="*/ 36012 h 313185"/>
                <a:gd name="connsiteX17" fmla="*/ 150975 w 383563"/>
                <a:gd name="connsiteY17" fmla="*/ 18848 h 313185"/>
                <a:gd name="connsiteX18" fmla="*/ 114875 w 383563"/>
                <a:gd name="connsiteY18" fmla="*/ -174 h 313185"/>
                <a:gd name="connsiteX19" fmla="*/ 90319 w 383563"/>
                <a:gd name="connsiteY19" fmla="*/ 5226 h 313185"/>
                <a:gd name="connsiteX20" fmla="*/ 64881 w 383563"/>
                <a:gd name="connsiteY20" fmla="*/ 14522 h 313185"/>
                <a:gd name="connsiteX21" fmla="*/ 13746 w 383563"/>
                <a:gd name="connsiteY21" fmla="*/ 33225 h 313185"/>
                <a:gd name="connsiteX22" fmla="*/ 961 w 383563"/>
                <a:gd name="connsiteY22" fmla="*/ 37903 h 313185"/>
                <a:gd name="connsiteX23" fmla="*/ 1969 w 383563"/>
                <a:gd name="connsiteY23" fmla="*/ 41552 h 31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3563" h="313185">
                  <a:moveTo>
                    <a:pt x="1969" y="41552"/>
                  </a:moveTo>
                  <a:lnTo>
                    <a:pt x="52746" y="22981"/>
                  </a:lnTo>
                  <a:lnTo>
                    <a:pt x="77965" y="13759"/>
                  </a:lnTo>
                  <a:cubicBezTo>
                    <a:pt x="86106" y="10481"/>
                    <a:pt x="94413" y="7615"/>
                    <a:pt x="102852" y="5186"/>
                  </a:cubicBezTo>
                  <a:cubicBezTo>
                    <a:pt x="110230" y="3077"/>
                    <a:pt x="118066" y="3176"/>
                    <a:pt x="125385" y="5472"/>
                  </a:cubicBezTo>
                  <a:cubicBezTo>
                    <a:pt x="131913" y="7887"/>
                    <a:pt x="137891" y="11596"/>
                    <a:pt x="142960" y="16366"/>
                  </a:cubicBezTo>
                  <a:cubicBezTo>
                    <a:pt x="148135" y="21137"/>
                    <a:pt x="152952" y="26279"/>
                    <a:pt x="157371" y="31759"/>
                  </a:cubicBezTo>
                  <a:cubicBezTo>
                    <a:pt x="162858" y="38354"/>
                    <a:pt x="168272" y="45022"/>
                    <a:pt x="173700" y="51664"/>
                  </a:cubicBezTo>
                  <a:cubicBezTo>
                    <a:pt x="196125" y="79085"/>
                    <a:pt x="218399" y="106627"/>
                    <a:pt x="240526" y="134281"/>
                  </a:cubicBezTo>
                  <a:cubicBezTo>
                    <a:pt x="262653" y="161942"/>
                    <a:pt x="284634" y="189715"/>
                    <a:pt x="306463" y="217608"/>
                  </a:cubicBezTo>
                  <a:cubicBezTo>
                    <a:pt x="328351" y="245574"/>
                    <a:pt x="350087" y="273653"/>
                    <a:pt x="371671" y="301845"/>
                  </a:cubicBezTo>
                  <a:cubicBezTo>
                    <a:pt x="374311" y="305301"/>
                    <a:pt x="376959" y="308758"/>
                    <a:pt x="379592" y="312215"/>
                  </a:cubicBezTo>
                  <a:cubicBezTo>
                    <a:pt x="381052" y="314125"/>
                    <a:pt x="384343" y="312241"/>
                    <a:pt x="382863" y="310304"/>
                  </a:cubicBezTo>
                  <a:cubicBezTo>
                    <a:pt x="361121" y="281827"/>
                    <a:pt x="339226" y="253463"/>
                    <a:pt x="317178" y="225218"/>
                  </a:cubicBezTo>
                  <a:cubicBezTo>
                    <a:pt x="295078" y="196901"/>
                    <a:pt x="272824" y="168709"/>
                    <a:pt x="250418" y="140637"/>
                  </a:cubicBezTo>
                  <a:cubicBezTo>
                    <a:pt x="228012" y="112565"/>
                    <a:pt x="205454" y="84612"/>
                    <a:pt x="182750" y="56786"/>
                  </a:cubicBezTo>
                  <a:cubicBezTo>
                    <a:pt x="177090" y="49852"/>
                    <a:pt x="171424" y="42926"/>
                    <a:pt x="165744" y="36012"/>
                  </a:cubicBezTo>
                  <a:cubicBezTo>
                    <a:pt x="160961" y="30173"/>
                    <a:pt x="156223" y="24275"/>
                    <a:pt x="150975" y="18848"/>
                  </a:cubicBezTo>
                  <a:cubicBezTo>
                    <a:pt x="141945" y="7966"/>
                    <a:pt x="128954" y="1119"/>
                    <a:pt x="114875" y="-174"/>
                  </a:cubicBezTo>
                  <a:cubicBezTo>
                    <a:pt x="106428" y="124"/>
                    <a:pt x="98109" y="1949"/>
                    <a:pt x="90319" y="5226"/>
                  </a:cubicBezTo>
                  <a:cubicBezTo>
                    <a:pt x="81833" y="8292"/>
                    <a:pt x="73361" y="11423"/>
                    <a:pt x="64881" y="14522"/>
                  </a:cubicBezTo>
                  <a:lnTo>
                    <a:pt x="13746" y="33225"/>
                  </a:lnTo>
                  <a:lnTo>
                    <a:pt x="961" y="37903"/>
                  </a:lnTo>
                  <a:cubicBezTo>
                    <a:pt x="-1308" y="38732"/>
                    <a:pt x="-326" y="42395"/>
                    <a:pt x="1969" y="41552"/>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2" name="任意多边形: 形状 31"/>
            <p:cNvSpPr/>
            <p:nvPr/>
          </p:nvSpPr>
          <p:spPr>
            <a:xfrm>
              <a:off x="7678088" y="4560953"/>
              <a:ext cx="202718" cy="69019"/>
            </a:xfrm>
            <a:custGeom>
              <a:avLst/>
              <a:gdLst>
                <a:gd name="connsiteX0" fmla="*/ 82245 w 133984"/>
                <a:gd name="connsiteY0" fmla="*/ 8268 h 45617"/>
                <a:gd name="connsiteX1" fmla="*/ -326 w 133984"/>
                <a:gd name="connsiteY1" fmla="*/ 14173 h 45617"/>
                <a:gd name="connsiteX2" fmla="*/ 133659 w 133984"/>
                <a:gd name="connsiteY2" fmla="*/ 45443 h 45617"/>
                <a:gd name="connsiteX3" fmla="*/ 82245 w 133984"/>
                <a:gd name="connsiteY3" fmla="*/ 8268 h 45617"/>
              </a:gdLst>
              <a:ahLst/>
              <a:cxnLst>
                <a:cxn ang="0">
                  <a:pos x="connsiteX0" y="connsiteY0"/>
                </a:cxn>
                <a:cxn ang="0">
                  <a:pos x="connsiteX1" y="connsiteY1"/>
                </a:cxn>
                <a:cxn ang="0">
                  <a:pos x="connsiteX2" y="connsiteY2"/>
                </a:cxn>
                <a:cxn ang="0">
                  <a:pos x="connsiteX3" y="connsiteY3"/>
                </a:cxn>
              </a:cxnLst>
              <a:rect l="l" t="t" r="r" b="b"/>
              <a:pathLst>
                <a:path w="133984" h="45617">
                  <a:moveTo>
                    <a:pt x="82245" y="8268"/>
                  </a:moveTo>
                  <a:cubicBezTo>
                    <a:pt x="55673" y="-4822"/>
                    <a:pt x="24111" y="-2566"/>
                    <a:pt x="-326" y="14173"/>
                  </a:cubicBezTo>
                  <a:cubicBezTo>
                    <a:pt x="44904" y="21976"/>
                    <a:pt x="89643" y="32419"/>
                    <a:pt x="133659" y="45443"/>
                  </a:cubicBezTo>
                  <a:cubicBezTo>
                    <a:pt x="115380" y="34735"/>
                    <a:pt x="101082" y="17949"/>
                    <a:pt x="82245" y="8268"/>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3" name="任意多边形: 形状 32"/>
            <p:cNvSpPr/>
            <p:nvPr/>
          </p:nvSpPr>
          <p:spPr>
            <a:xfrm>
              <a:off x="7670189" y="4582590"/>
              <a:ext cx="7899" cy="6113"/>
            </a:xfrm>
            <a:custGeom>
              <a:avLst/>
              <a:gdLst>
                <a:gd name="connsiteX0" fmla="*/ 4644 w 5221"/>
                <a:gd name="connsiteY0" fmla="*/ -174 h 4040"/>
                <a:gd name="connsiteX1" fmla="*/ -326 w 5221"/>
                <a:gd name="connsiteY1" fmla="*/ 3866 h 4040"/>
                <a:gd name="connsiteX2" fmla="*/ 4896 w 5221"/>
                <a:gd name="connsiteY2" fmla="*/ -128 h 4040"/>
              </a:gdLst>
              <a:ahLst/>
              <a:cxnLst>
                <a:cxn ang="0">
                  <a:pos x="connsiteX0" y="connsiteY0"/>
                </a:cxn>
                <a:cxn ang="0">
                  <a:pos x="connsiteX1" y="connsiteY1"/>
                </a:cxn>
                <a:cxn ang="0">
                  <a:pos x="connsiteX2" y="connsiteY2"/>
                </a:cxn>
              </a:cxnLst>
              <a:rect l="l" t="t" r="r" b="b"/>
              <a:pathLst>
                <a:path w="5221" h="4040">
                  <a:moveTo>
                    <a:pt x="4644" y="-174"/>
                  </a:moveTo>
                  <a:lnTo>
                    <a:pt x="-326" y="3866"/>
                  </a:lnTo>
                  <a:cubicBezTo>
                    <a:pt x="1353" y="2453"/>
                    <a:pt x="3098" y="1126"/>
                    <a:pt x="4896" y="-128"/>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4" name="任意多边形: 形状 33"/>
            <p:cNvSpPr/>
            <p:nvPr/>
          </p:nvSpPr>
          <p:spPr>
            <a:xfrm>
              <a:off x="8733854" y="4868259"/>
              <a:ext cx="319095" cy="365212"/>
            </a:xfrm>
            <a:custGeom>
              <a:avLst/>
              <a:gdLst>
                <a:gd name="connsiteX0" fmla="*/ 24535 w 210902"/>
                <a:gd name="connsiteY0" fmla="*/ 14754 h 241382"/>
                <a:gd name="connsiteX1" fmla="*/ 6654 w 210902"/>
                <a:gd name="connsiteY1" fmla="*/ -174 h 241382"/>
                <a:gd name="connsiteX2" fmla="*/ -326 w 210902"/>
                <a:gd name="connsiteY2" fmla="*/ 104 h 241382"/>
                <a:gd name="connsiteX3" fmla="*/ 210577 w 210902"/>
                <a:gd name="connsiteY3" fmla="*/ 241208 h 241382"/>
              </a:gdLst>
              <a:ahLst/>
              <a:cxnLst>
                <a:cxn ang="0">
                  <a:pos x="connsiteX0" y="connsiteY0"/>
                </a:cxn>
                <a:cxn ang="0">
                  <a:pos x="connsiteX1" y="connsiteY1"/>
                </a:cxn>
                <a:cxn ang="0">
                  <a:pos x="connsiteX2" y="connsiteY2"/>
                </a:cxn>
                <a:cxn ang="0">
                  <a:pos x="connsiteX3" y="connsiteY3"/>
                </a:cxn>
              </a:cxnLst>
              <a:rect l="l" t="t" r="r" b="b"/>
              <a:pathLst>
                <a:path w="210902" h="241382">
                  <a:moveTo>
                    <a:pt x="24535" y="14754"/>
                  </a:moveTo>
                  <a:cubicBezTo>
                    <a:pt x="20096" y="8205"/>
                    <a:pt x="13899" y="3030"/>
                    <a:pt x="6654" y="-174"/>
                  </a:cubicBezTo>
                  <a:lnTo>
                    <a:pt x="-326" y="104"/>
                  </a:lnTo>
                  <a:cubicBezTo>
                    <a:pt x="52820" y="94001"/>
                    <a:pt x="124582" y="176048"/>
                    <a:pt x="210577" y="241208"/>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5" name="任意多边形: 形状 34"/>
            <p:cNvSpPr/>
            <p:nvPr/>
          </p:nvSpPr>
          <p:spPr>
            <a:xfrm>
              <a:off x="8661236" y="4613651"/>
              <a:ext cx="121644" cy="121644"/>
            </a:xfrm>
            <a:custGeom>
              <a:avLst/>
              <a:gdLst>
                <a:gd name="connsiteX0" fmla="*/ 80400 w 80399"/>
                <a:gd name="connsiteY0" fmla="*/ 40200 h 80399"/>
                <a:gd name="connsiteX1" fmla="*/ 40200 w 80399"/>
                <a:gd name="connsiteY1" fmla="*/ 80400 h 80399"/>
                <a:gd name="connsiteX2" fmla="*/ 0 w 80399"/>
                <a:gd name="connsiteY2" fmla="*/ 40200 h 80399"/>
                <a:gd name="connsiteX3" fmla="*/ 40200 w 80399"/>
                <a:gd name="connsiteY3" fmla="*/ 0 h 80399"/>
                <a:gd name="connsiteX4" fmla="*/ 80400 w 80399"/>
                <a:gd name="connsiteY4" fmla="*/ 40200 h 8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9" h="80399">
                  <a:moveTo>
                    <a:pt x="80400" y="40200"/>
                  </a:moveTo>
                  <a:cubicBezTo>
                    <a:pt x="80400" y="62402"/>
                    <a:pt x="62402" y="80400"/>
                    <a:pt x="40200" y="80400"/>
                  </a:cubicBezTo>
                  <a:cubicBezTo>
                    <a:pt x="17998" y="80400"/>
                    <a:pt x="0" y="62402"/>
                    <a:pt x="0" y="40200"/>
                  </a:cubicBezTo>
                  <a:cubicBezTo>
                    <a:pt x="0" y="17998"/>
                    <a:pt x="17998" y="0"/>
                    <a:pt x="40200" y="0"/>
                  </a:cubicBezTo>
                  <a:cubicBezTo>
                    <a:pt x="62402" y="0"/>
                    <a:pt x="80400" y="17998"/>
                    <a:pt x="80400" y="40200"/>
                  </a:cubicBezTo>
                  <a:close/>
                </a:path>
              </a:pathLst>
            </a:custGeom>
            <a:solidFill>
              <a:srgbClr val="FFFFFF"/>
            </a:solidFill>
            <a:ln w="6632" cap="flat">
              <a:noFill/>
              <a:prstDash val="solid"/>
              <a:miter/>
            </a:ln>
          </p:spPr>
          <p:txBody>
            <a:bodyPr rtlCol="0" anchor="ctr">
              <a:spAutoFit/>
            </a:bodyPr>
            <a:lstStyle/>
            <a:p>
              <a:endParaRPr lang="zh-CN" altLang="en-US"/>
            </a:p>
          </p:txBody>
        </p:sp>
        <p:sp>
          <p:nvSpPr>
            <p:cNvPr id="36" name="任意多边形: 形状 35"/>
            <p:cNvSpPr/>
            <p:nvPr/>
          </p:nvSpPr>
          <p:spPr>
            <a:xfrm>
              <a:off x="9559527" y="4326437"/>
              <a:ext cx="90346" cy="1023934"/>
            </a:xfrm>
            <a:custGeom>
              <a:avLst/>
              <a:gdLst>
                <a:gd name="connsiteX0" fmla="*/ 29531 w 59713"/>
                <a:gd name="connsiteY0" fmla="*/ 676582 h 676756"/>
                <a:gd name="connsiteX1" fmla="*/ 59388 w 59713"/>
                <a:gd name="connsiteY1" fmla="*/ 646725 h 676756"/>
                <a:gd name="connsiteX2" fmla="*/ 59388 w 59713"/>
                <a:gd name="connsiteY2" fmla="*/ 29682 h 676756"/>
                <a:gd name="connsiteX3" fmla="*/ 29531 w 59713"/>
                <a:gd name="connsiteY3" fmla="*/ -174 h 676756"/>
                <a:gd name="connsiteX4" fmla="*/ -326 w 59713"/>
                <a:gd name="connsiteY4" fmla="*/ 29682 h 676756"/>
                <a:gd name="connsiteX5" fmla="*/ -326 w 59713"/>
                <a:gd name="connsiteY5" fmla="*/ 646725 h 676756"/>
                <a:gd name="connsiteX6" fmla="*/ 29531 w 59713"/>
                <a:gd name="connsiteY6" fmla="*/ 676582 h 67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676756">
                  <a:moveTo>
                    <a:pt x="29531" y="676582"/>
                  </a:moveTo>
                  <a:cubicBezTo>
                    <a:pt x="46012" y="676562"/>
                    <a:pt x="59361" y="663206"/>
                    <a:pt x="59388" y="646725"/>
                  </a:cubicBezTo>
                  <a:lnTo>
                    <a:pt x="59388" y="29682"/>
                  </a:lnTo>
                  <a:cubicBezTo>
                    <a:pt x="59388" y="13195"/>
                    <a:pt x="46019" y="-174"/>
                    <a:pt x="29531" y="-174"/>
                  </a:cubicBezTo>
                  <a:cubicBezTo>
                    <a:pt x="13044" y="-174"/>
                    <a:pt x="-326" y="13195"/>
                    <a:pt x="-326" y="29682"/>
                  </a:cubicBezTo>
                  <a:lnTo>
                    <a:pt x="-326" y="646725"/>
                  </a:lnTo>
                  <a:cubicBezTo>
                    <a:pt x="-299" y="663206"/>
                    <a:pt x="13050" y="676562"/>
                    <a:pt x="29531" y="676582"/>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37" name="任意多边形: 形状 36"/>
            <p:cNvSpPr/>
            <p:nvPr/>
          </p:nvSpPr>
          <p:spPr>
            <a:xfrm>
              <a:off x="9559527" y="5084347"/>
              <a:ext cx="90346" cy="266024"/>
            </a:xfrm>
            <a:custGeom>
              <a:avLst/>
              <a:gdLst>
                <a:gd name="connsiteX0" fmla="*/ 29531 w 59713"/>
                <a:gd name="connsiteY0" fmla="*/ 175651 h 175825"/>
                <a:gd name="connsiteX1" fmla="*/ 59388 w 59713"/>
                <a:gd name="connsiteY1" fmla="*/ 145794 h 175825"/>
                <a:gd name="connsiteX2" fmla="*/ 59388 w 59713"/>
                <a:gd name="connsiteY2" fmla="*/ 14954 h 175825"/>
                <a:gd name="connsiteX3" fmla="*/ 7629 w 59713"/>
                <a:gd name="connsiteY3" fmla="*/ 6999 h 175825"/>
                <a:gd name="connsiteX4" fmla="*/ -326 w 59713"/>
                <a:gd name="connsiteY4" fmla="*/ 14954 h 175825"/>
                <a:gd name="connsiteX5" fmla="*/ -326 w 59713"/>
                <a:gd name="connsiteY5" fmla="*/ 145794 h 175825"/>
                <a:gd name="connsiteX6" fmla="*/ 29531 w 59713"/>
                <a:gd name="connsiteY6" fmla="*/ 175651 h 1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175825">
                  <a:moveTo>
                    <a:pt x="29531" y="175651"/>
                  </a:moveTo>
                  <a:cubicBezTo>
                    <a:pt x="46012" y="175631"/>
                    <a:pt x="59361" y="162275"/>
                    <a:pt x="59388" y="145794"/>
                  </a:cubicBezTo>
                  <a:lnTo>
                    <a:pt x="59388" y="14954"/>
                  </a:lnTo>
                  <a:cubicBezTo>
                    <a:pt x="47293" y="-1534"/>
                    <a:pt x="24124" y="-5096"/>
                    <a:pt x="7629" y="6999"/>
                  </a:cubicBezTo>
                  <a:cubicBezTo>
                    <a:pt x="4590" y="9228"/>
                    <a:pt x="1904" y="11915"/>
                    <a:pt x="-326" y="14954"/>
                  </a:cubicBezTo>
                  <a:lnTo>
                    <a:pt x="-326" y="145794"/>
                  </a:lnTo>
                  <a:cubicBezTo>
                    <a:pt x="-299" y="162275"/>
                    <a:pt x="13050" y="175631"/>
                    <a:pt x="29531" y="175651"/>
                  </a:cubicBezTo>
                  <a:close/>
                </a:path>
              </a:pathLst>
            </a:custGeom>
            <a:solidFill>
              <a:srgbClr val="2F2E41"/>
            </a:solidFill>
            <a:ln w="6632" cap="flat">
              <a:noFill/>
              <a:prstDash val="solid"/>
              <a:miter/>
            </a:ln>
          </p:spPr>
          <p:txBody>
            <a:bodyPr rtlCol="0" anchor="ctr">
              <a:spAutoFit/>
            </a:bodyPr>
            <a:lstStyle/>
            <a:p>
              <a:endParaRPr lang="zh-CN" altLang="en-US"/>
            </a:p>
          </p:txBody>
        </p:sp>
        <p:sp>
          <p:nvSpPr>
            <p:cNvPr id="38" name="任意多边形: 形状 37"/>
            <p:cNvSpPr/>
            <p:nvPr/>
          </p:nvSpPr>
          <p:spPr>
            <a:xfrm>
              <a:off x="9556124" y="4873539"/>
              <a:ext cx="97162" cy="286098"/>
            </a:xfrm>
            <a:custGeom>
              <a:avLst/>
              <a:gdLst>
                <a:gd name="connsiteX0" fmla="*/ 31780 w 64218"/>
                <a:gd name="connsiteY0" fmla="*/ 188919 h 189093"/>
                <a:gd name="connsiteX1" fmla="*/ 63893 w 64218"/>
                <a:gd name="connsiteY1" fmla="*/ 156813 h 189093"/>
                <a:gd name="connsiteX2" fmla="*/ 63893 w 64218"/>
                <a:gd name="connsiteY2" fmla="*/ 16094 h 189093"/>
                <a:gd name="connsiteX3" fmla="*/ 8227 w 64218"/>
                <a:gd name="connsiteY3" fmla="*/ 7542 h 189093"/>
                <a:gd name="connsiteX4" fmla="*/ -326 w 64218"/>
                <a:gd name="connsiteY4" fmla="*/ 16094 h 189093"/>
                <a:gd name="connsiteX5" fmla="*/ -326 w 64218"/>
                <a:gd name="connsiteY5" fmla="*/ 156813 h 189093"/>
                <a:gd name="connsiteX6" fmla="*/ 31780 w 64218"/>
                <a:gd name="connsiteY6" fmla="*/ 188919 h 18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18" h="189093">
                  <a:moveTo>
                    <a:pt x="31780" y="188919"/>
                  </a:moveTo>
                  <a:cubicBezTo>
                    <a:pt x="49502" y="188892"/>
                    <a:pt x="63866" y="174534"/>
                    <a:pt x="63893" y="156813"/>
                  </a:cubicBezTo>
                  <a:lnTo>
                    <a:pt x="63893" y="16094"/>
                  </a:lnTo>
                  <a:cubicBezTo>
                    <a:pt x="50882" y="-1634"/>
                    <a:pt x="25961" y="-5469"/>
                    <a:pt x="8227" y="7542"/>
                  </a:cubicBezTo>
                  <a:cubicBezTo>
                    <a:pt x="4955" y="9937"/>
                    <a:pt x="2069" y="12823"/>
                    <a:pt x="-326" y="16094"/>
                  </a:cubicBezTo>
                  <a:lnTo>
                    <a:pt x="-326" y="156813"/>
                  </a:lnTo>
                  <a:cubicBezTo>
                    <a:pt x="-299" y="174534"/>
                    <a:pt x="14058" y="188892"/>
                    <a:pt x="31780" y="188919"/>
                  </a:cubicBezTo>
                  <a:close/>
                </a:path>
              </a:pathLst>
            </a:custGeom>
            <a:solidFill>
              <a:srgbClr val="6C63FF"/>
            </a:solidFill>
            <a:ln w="6632" cap="flat">
              <a:noFill/>
              <a:prstDash val="solid"/>
              <a:miter/>
            </a:ln>
          </p:spPr>
          <p:txBody>
            <a:bodyPr rtlCol="0" anchor="ctr">
              <a:spAutoFit/>
            </a:bodyPr>
            <a:lstStyle/>
            <a:p>
              <a:endParaRPr lang="zh-CN" altLang="en-US"/>
            </a:p>
          </p:txBody>
        </p:sp>
        <p:sp>
          <p:nvSpPr>
            <p:cNvPr id="39" name="任意多边形: 形状 38"/>
            <p:cNvSpPr/>
            <p:nvPr/>
          </p:nvSpPr>
          <p:spPr>
            <a:xfrm>
              <a:off x="9569263" y="4912249"/>
              <a:ext cx="70872" cy="208679"/>
            </a:xfrm>
            <a:custGeom>
              <a:avLst/>
              <a:gdLst>
                <a:gd name="connsiteX0" fmla="*/ 23096 w 46842"/>
                <a:gd name="connsiteY0" fmla="*/ 137750 h 137924"/>
                <a:gd name="connsiteX1" fmla="*/ 46516 w 46842"/>
                <a:gd name="connsiteY1" fmla="*/ 114329 h 137924"/>
                <a:gd name="connsiteX2" fmla="*/ 46516 w 46842"/>
                <a:gd name="connsiteY2" fmla="*/ 11694 h 137924"/>
                <a:gd name="connsiteX3" fmla="*/ 5918 w 46842"/>
                <a:gd name="connsiteY3" fmla="*/ 5451 h 137924"/>
                <a:gd name="connsiteX4" fmla="*/ -326 w 46842"/>
                <a:gd name="connsiteY4" fmla="*/ 11694 h 137924"/>
                <a:gd name="connsiteX5" fmla="*/ -326 w 46842"/>
                <a:gd name="connsiteY5" fmla="*/ 114329 h 137924"/>
                <a:gd name="connsiteX6" fmla="*/ 23096 w 46842"/>
                <a:gd name="connsiteY6" fmla="*/ 137750 h 1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2" h="137924">
                  <a:moveTo>
                    <a:pt x="23096" y="137750"/>
                  </a:moveTo>
                  <a:cubicBezTo>
                    <a:pt x="36020" y="137730"/>
                    <a:pt x="46497" y="127253"/>
                    <a:pt x="46516" y="114329"/>
                  </a:cubicBezTo>
                  <a:lnTo>
                    <a:pt x="46516" y="11694"/>
                  </a:lnTo>
                  <a:cubicBezTo>
                    <a:pt x="37029" y="-1237"/>
                    <a:pt x="18856" y="-4037"/>
                    <a:pt x="5918" y="5451"/>
                  </a:cubicBezTo>
                  <a:cubicBezTo>
                    <a:pt x="3529" y="7202"/>
                    <a:pt x="1426" y="9306"/>
                    <a:pt x="-326" y="11694"/>
                  </a:cubicBezTo>
                  <a:lnTo>
                    <a:pt x="-326" y="114329"/>
                  </a:lnTo>
                  <a:cubicBezTo>
                    <a:pt x="-305" y="127253"/>
                    <a:pt x="10171" y="137730"/>
                    <a:pt x="23096" y="137750"/>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40" name="任意多边形: 形状 39"/>
            <p:cNvSpPr/>
            <p:nvPr/>
          </p:nvSpPr>
          <p:spPr>
            <a:xfrm>
              <a:off x="8197735" y="5887480"/>
              <a:ext cx="474968" cy="521904"/>
            </a:xfrm>
            <a:custGeom>
              <a:avLst/>
              <a:gdLst>
                <a:gd name="connsiteX0" fmla="*/ 8518 w 313924"/>
                <a:gd name="connsiteY0" fmla="*/ 338034 h 344946"/>
                <a:gd name="connsiteX1" fmla="*/ 6415 w 313924"/>
                <a:gd name="connsiteY1" fmla="*/ 300560 h 344946"/>
                <a:gd name="connsiteX2" fmla="*/ 267271 w 313924"/>
                <a:gd name="connsiteY2" fmla="*/ 8680 h 344946"/>
                <a:gd name="connsiteX3" fmla="*/ 304745 w 313924"/>
                <a:gd name="connsiteY3" fmla="*/ 6576 h 344946"/>
                <a:gd name="connsiteX4" fmla="*/ 306848 w 313924"/>
                <a:gd name="connsiteY4" fmla="*/ 44050 h 344946"/>
                <a:gd name="connsiteX5" fmla="*/ 45992 w 313924"/>
                <a:gd name="connsiteY5" fmla="*/ 335931 h 344946"/>
                <a:gd name="connsiteX6" fmla="*/ 8518 w 313924"/>
                <a:gd name="connsiteY6" fmla="*/ 338034 h 3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24" h="344946">
                  <a:moveTo>
                    <a:pt x="8518" y="338034"/>
                  </a:moveTo>
                  <a:cubicBezTo>
                    <a:pt x="-2396" y="328254"/>
                    <a:pt x="-3338" y="311495"/>
                    <a:pt x="6415" y="300560"/>
                  </a:cubicBezTo>
                  <a:lnTo>
                    <a:pt x="267271" y="8680"/>
                  </a:lnTo>
                  <a:cubicBezTo>
                    <a:pt x="277038" y="-2248"/>
                    <a:pt x="293810" y="-3190"/>
                    <a:pt x="304745" y="6576"/>
                  </a:cubicBezTo>
                  <a:cubicBezTo>
                    <a:pt x="315673" y="16343"/>
                    <a:pt x="316615" y="33122"/>
                    <a:pt x="306848" y="44050"/>
                  </a:cubicBezTo>
                  <a:lnTo>
                    <a:pt x="45992" y="335931"/>
                  </a:lnTo>
                  <a:cubicBezTo>
                    <a:pt x="36219" y="346845"/>
                    <a:pt x="19453" y="347781"/>
                    <a:pt x="8518" y="338034"/>
                  </a:cubicBezTo>
                  <a:close/>
                </a:path>
              </a:pathLst>
            </a:custGeom>
            <a:solidFill>
              <a:srgbClr val="6C63FF"/>
            </a:solidFill>
            <a:ln w="6632" cap="flat">
              <a:noFill/>
              <a:prstDash val="solid"/>
              <a:miter/>
            </a:ln>
          </p:spPr>
          <p:txBody>
            <a:bodyPr rtlCol="0" anchor="ctr">
              <a:spAutoFit/>
            </a:bodyPr>
            <a:lstStyle/>
            <a:p>
              <a:endParaRPr lang="zh-CN" altLang="en-US"/>
            </a:p>
          </p:txBody>
        </p:sp>
        <p:sp>
          <p:nvSpPr>
            <p:cNvPr id="49" name="任意多边形: 形状 48"/>
            <p:cNvSpPr/>
            <p:nvPr/>
          </p:nvSpPr>
          <p:spPr>
            <a:xfrm>
              <a:off x="8285000" y="6031708"/>
              <a:ext cx="876817" cy="526281"/>
            </a:xfrm>
            <a:custGeom>
              <a:avLst/>
              <a:gdLst>
                <a:gd name="connsiteX0" fmla="*/ 25165 w 579521"/>
                <a:gd name="connsiteY0" fmla="*/ 187798 h 347839"/>
                <a:gd name="connsiteX1" fmla="*/ 186651 w 579521"/>
                <a:gd name="connsiteY1" fmla="*/ 206422 h 347839"/>
                <a:gd name="connsiteX2" fmla="*/ 201354 w 579521"/>
                <a:gd name="connsiteY2" fmla="*/ 192482 h 347839"/>
                <a:gd name="connsiteX3" fmla="*/ 579196 w 579521"/>
                <a:gd name="connsiteY3" fmla="*/ 347665 h 347839"/>
                <a:gd name="connsiteX4" fmla="*/ 538425 w 579521"/>
                <a:gd name="connsiteY4" fmla="*/ 139350 h 347839"/>
                <a:gd name="connsiteX5" fmla="*/ 185868 w 579521"/>
                <a:gd name="connsiteY5" fmla="*/ 23923 h 347839"/>
                <a:gd name="connsiteX6" fmla="*/ 23772 w 579521"/>
                <a:gd name="connsiteY6" fmla="*/ 44770 h 347839"/>
                <a:gd name="connsiteX7" fmla="*/ 25165 w 579521"/>
                <a:gd name="connsiteY7" fmla="*/ 187798 h 34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521" h="347839">
                  <a:moveTo>
                    <a:pt x="25165" y="187798"/>
                  </a:moveTo>
                  <a:cubicBezTo>
                    <a:pt x="64616" y="237533"/>
                    <a:pt x="136916" y="245873"/>
                    <a:pt x="186651" y="206422"/>
                  </a:cubicBezTo>
                  <a:cubicBezTo>
                    <a:pt x="191952" y="202215"/>
                    <a:pt x="196875" y="197551"/>
                    <a:pt x="201354" y="192482"/>
                  </a:cubicBezTo>
                  <a:lnTo>
                    <a:pt x="579196" y="347665"/>
                  </a:lnTo>
                  <a:lnTo>
                    <a:pt x="538425" y="139350"/>
                  </a:lnTo>
                  <a:lnTo>
                    <a:pt x="185868" y="23923"/>
                  </a:lnTo>
                  <a:cubicBezTo>
                    <a:pt x="135350" y="-15083"/>
                    <a:pt x="62778" y="-5748"/>
                    <a:pt x="23772" y="44770"/>
                  </a:cubicBezTo>
                  <a:cubicBezTo>
                    <a:pt x="-8872" y="87041"/>
                    <a:pt x="-8295" y="146171"/>
                    <a:pt x="25165" y="187798"/>
                  </a:cubicBezTo>
                  <a:close/>
                </a:path>
              </a:pathLst>
            </a:custGeom>
            <a:solidFill>
              <a:srgbClr val="FFB6B6"/>
            </a:solidFill>
            <a:ln w="6632" cap="flat">
              <a:noFill/>
              <a:prstDash val="solid"/>
              <a:miter/>
            </a:ln>
          </p:spPr>
          <p:txBody>
            <a:bodyPr rtlCol="0" anchor="ctr">
              <a:spAutoFit/>
            </a:bodyPr>
            <a:lstStyle/>
            <a:p>
              <a:endParaRPr lang="zh-CN" altLang="en-US"/>
            </a:p>
          </p:txBody>
        </p:sp>
      </p:grpSp>
      <p:sp>
        <p:nvSpPr>
          <p:cNvPr id="50" name="任意多边形: 形状 49"/>
          <p:cNvSpPr/>
          <p:nvPr/>
        </p:nvSpPr>
        <p:spPr>
          <a:xfrm>
            <a:off x="9120361" y="4848791"/>
            <a:ext cx="1864216" cy="1720619"/>
          </a:xfrm>
          <a:custGeom>
            <a:avLst/>
            <a:gdLst>
              <a:gd name="connsiteX0" fmla="*/ 1022026 w 1232130"/>
              <a:gd name="connsiteY0" fmla="*/ 44 h 1137221"/>
              <a:gd name="connsiteX1" fmla="*/ 1019950 w 1232130"/>
              <a:gd name="connsiteY1" fmla="*/ -174 h 1137221"/>
              <a:gd name="connsiteX2" fmla="*/ 799613 w 1232130"/>
              <a:gd name="connsiteY2" fmla="*/ 15822 h 1137221"/>
              <a:gd name="connsiteX3" fmla="*/ 656565 w 1232130"/>
              <a:gd name="connsiteY3" fmla="*/ 93284 h 1137221"/>
              <a:gd name="connsiteX4" fmla="*/ 636156 w 1232130"/>
              <a:gd name="connsiteY4" fmla="*/ 126439 h 1137221"/>
              <a:gd name="connsiteX5" fmla="*/ 636103 w 1232130"/>
              <a:gd name="connsiteY5" fmla="*/ 126472 h 1137221"/>
              <a:gd name="connsiteX6" fmla="*/ 619808 w 1232130"/>
              <a:gd name="connsiteY6" fmla="*/ 251791 h 1137221"/>
              <a:gd name="connsiteX7" fmla="*/ 723538 w 1232130"/>
              <a:gd name="connsiteY7" fmla="*/ 773975 h 1137221"/>
              <a:gd name="connsiteX8" fmla="*/ 473947 w 1232130"/>
              <a:gd name="connsiteY8" fmla="*/ 751296 h 1137221"/>
              <a:gd name="connsiteX9" fmla="*/ 382838 w 1232130"/>
              <a:gd name="connsiteY9" fmla="*/ 766868 h 1137221"/>
              <a:gd name="connsiteX10" fmla="*/ 275319 w 1232130"/>
              <a:gd name="connsiteY10" fmla="*/ 723490 h 1137221"/>
              <a:gd name="connsiteX11" fmla="*/ 54704 w 1232130"/>
              <a:gd name="connsiteY11" fmla="*/ 727245 h 1137221"/>
              <a:gd name="connsiteX12" fmla="*/ 49588 w 1232130"/>
              <a:gd name="connsiteY12" fmla="*/ 744157 h 1137221"/>
              <a:gd name="connsiteX13" fmla="*/ 3310 w 1232130"/>
              <a:gd name="connsiteY13" fmla="*/ 897575 h 1137221"/>
              <a:gd name="connsiteX14" fmla="*/ -326 w 1232130"/>
              <a:gd name="connsiteY14" fmla="*/ 909631 h 1137221"/>
              <a:gd name="connsiteX15" fmla="*/ 336559 w 1232130"/>
              <a:gd name="connsiteY15" fmla="*/ 1121920 h 1137221"/>
              <a:gd name="connsiteX16" fmla="*/ 434231 w 1232130"/>
              <a:gd name="connsiteY16" fmla="*/ 1092209 h 1137221"/>
              <a:gd name="connsiteX17" fmla="*/ 480244 w 1232130"/>
              <a:gd name="connsiteY17" fmla="*/ 1127553 h 1137221"/>
              <a:gd name="connsiteX18" fmla="*/ 482453 w 1232130"/>
              <a:gd name="connsiteY18" fmla="*/ 1127613 h 1137221"/>
              <a:gd name="connsiteX19" fmla="*/ 573696 w 1232130"/>
              <a:gd name="connsiteY19" fmla="*/ 1129417 h 1137221"/>
              <a:gd name="connsiteX20" fmla="*/ 962817 w 1232130"/>
              <a:gd name="connsiteY20" fmla="*/ 1137047 h 1137221"/>
              <a:gd name="connsiteX21" fmla="*/ 1069181 w 1232130"/>
              <a:gd name="connsiteY21" fmla="*/ 948611 h 1137221"/>
              <a:gd name="connsiteX22" fmla="*/ 1085801 w 1232130"/>
              <a:gd name="connsiteY22" fmla="*/ 919066 h 1137221"/>
              <a:gd name="connsiteX23" fmla="*/ 1230142 w 1232130"/>
              <a:gd name="connsiteY23" fmla="*/ 316056 h 1137221"/>
              <a:gd name="connsiteX24" fmla="*/ 1189132 w 1232130"/>
              <a:gd name="connsiteY24" fmla="*/ 151996 h 1137221"/>
              <a:gd name="connsiteX25" fmla="*/ 1022026 w 1232130"/>
              <a:gd name="connsiteY25" fmla="*/ 44 h 113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2130" h="1137221">
                <a:moveTo>
                  <a:pt x="1022026" y="44"/>
                </a:moveTo>
                <a:lnTo>
                  <a:pt x="1019950" y="-174"/>
                </a:lnTo>
                <a:lnTo>
                  <a:pt x="799613" y="15822"/>
                </a:lnTo>
                <a:cubicBezTo>
                  <a:pt x="743024" y="19922"/>
                  <a:pt x="690927" y="48140"/>
                  <a:pt x="656565" y="93284"/>
                </a:cubicBezTo>
                <a:cubicBezTo>
                  <a:pt x="648663" y="103621"/>
                  <a:pt x="641829" y="114734"/>
                  <a:pt x="636156" y="126439"/>
                </a:cubicBezTo>
                <a:lnTo>
                  <a:pt x="636103" y="126472"/>
                </a:lnTo>
                <a:cubicBezTo>
                  <a:pt x="617108" y="165339"/>
                  <a:pt x="611382" y="209361"/>
                  <a:pt x="619808" y="251791"/>
                </a:cubicBezTo>
                <a:lnTo>
                  <a:pt x="723538" y="773975"/>
                </a:lnTo>
                <a:lnTo>
                  <a:pt x="473947" y="751296"/>
                </a:lnTo>
                <a:lnTo>
                  <a:pt x="382838" y="766868"/>
                </a:lnTo>
                <a:lnTo>
                  <a:pt x="275319" y="723490"/>
                </a:lnTo>
                <a:lnTo>
                  <a:pt x="54704" y="727245"/>
                </a:lnTo>
                <a:lnTo>
                  <a:pt x="49588" y="744157"/>
                </a:lnTo>
                <a:lnTo>
                  <a:pt x="3310" y="897575"/>
                </a:lnTo>
                <a:lnTo>
                  <a:pt x="-326" y="909631"/>
                </a:lnTo>
                <a:lnTo>
                  <a:pt x="336559" y="1121920"/>
                </a:lnTo>
                <a:lnTo>
                  <a:pt x="434231" y="1092209"/>
                </a:lnTo>
                <a:lnTo>
                  <a:pt x="480244" y="1127553"/>
                </a:lnTo>
                <a:lnTo>
                  <a:pt x="482453" y="1127613"/>
                </a:lnTo>
                <a:lnTo>
                  <a:pt x="573696" y="1129417"/>
                </a:lnTo>
                <a:lnTo>
                  <a:pt x="962817" y="1137047"/>
                </a:lnTo>
                <a:lnTo>
                  <a:pt x="1069181" y="948611"/>
                </a:lnTo>
                <a:lnTo>
                  <a:pt x="1085801" y="919066"/>
                </a:lnTo>
                <a:cubicBezTo>
                  <a:pt x="1209329" y="642332"/>
                  <a:pt x="1239809" y="449145"/>
                  <a:pt x="1230142" y="316056"/>
                </a:cubicBezTo>
                <a:cubicBezTo>
                  <a:pt x="1225073" y="245733"/>
                  <a:pt x="1208818" y="192276"/>
                  <a:pt x="1189132" y="151996"/>
                </a:cubicBezTo>
                <a:cubicBezTo>
                  <a:pt x="1128277" y="27506"/>
                  <a:pt x="1026306" y="1093"/>
                  <a:pt x="1022026" y="44"/>
                </a:cubicBezTo>
                <a:close/>
              </a:path>
            </a:pathLst>
          </a:custGeom>
          <a:solidFill>
            <a:srgbClr val="3F3D56"/>
          </a:solidFill>
          <a:ln w="6632" cap="flat">
            <a:noFill/>
            <a:prstDash val="solid"/>
            <a:miter/>
          </a:ln>
        </p:spPr>
        <p:txBody>
          <a:bodyPr rtlCol="0" anchor="ctr">
            <a:spAutoFit/>
          </a:bodyPr>
          <a:lstStyle/>
          <a:p>
            <a:endParaRPr lang="zh-CN" altLang="en-US"/>
          </a:p>
        </p:txBody>
      </p:sp>
      <p:sp>
        <p:nvSpPr>
          <p:cNvPr id="51" name="任意多边形: 形状 50"/>
          <p:cNvSpPr/>
          <p:nvPr/>
        </p:nvSpPr>
        <p:spPr>
          <a:xfrm>
            <a:off x="10979762" y="2723067"/>
            <a:ext cx="633405" cy="950588"/>
          </a:xfrm>
          <a:custGeom>
            <a:avLst/>
            <a:gdLst>
              <a:gd name="connsiteX0" fmla="*/ 411169 w 418641"/>
              <a:gd name="connsiteY0" fmla="*/ 608645 h 628279"/>
              <a:gd name="connsiteX1" fmla="*/ 184436 w 418641"/>
              <a:gd name="connsiteY1" fmla="*/ 408391 h 628279"/>
              <a:gd name="connsiteX2" fmla="*/ 135657 w 418641"/>
              <a:gd name="connsiteY2" fmla="*/ 270048 h 628279"/>
              <a:gd name="connsiteX3" fmla="*/ 232890 w 418641"/>
              <a:gd name="connsiteY3" fmla="*/ 87317 h 628279"/>
              <a:gd name="connsiteX4" fmla="*/ 227125 w 418641"/>
              <a:gd name="connsiteY4" fmla="*/ 2411 h 628279"/>
              <a:gd name="connsiteX5" fmla="*/ 148004 w 418641"/>
              <a:gd name="connsiteY5" fmla="*/ 39102 h 628279"/>
              <a:gd name="connsiteX6" fmla="*/ 120576 w 418641"/>
              <a:gd name="connsiteY6" fmla="*/ 93706 h 628279"/>
              <a:gd name="connsiteX7" fmla="*/ 102794 w 418641"/>
              <a:gd name="connsiteY7" fmla="*/ 15183 h 628279"/>
              <a:gd name="connsiteX8" fmla="*/ 90553 w 418641"/>
              <a:gd name="connsiteY8" fmla="*/ 8236 h 628279"/>
              <a:gd name="connsiteX9" fmla="*/ 624 w 418641"/>
              <a:gd name="connsiteY9" fmla="*/ 108874 h 628279"/>
              <a:gd name="connsiteX10" fmla="*/ 16256 w 418641"/>
              <a:gd name="connsiteY10" fmla="*/ 178686 h 628279"/>
              <a:gd name="connsiteX11" fmla="*/ 76461 w 418641"/>
              <a:gd name="connsiteY11" fmla="*/ 237139 h 628279"/>
              <a:gd name="connsiteX12" fmla="*/ 131623 w 418641"/>
              <a:gd name="connsiteY12" fmla="*/ 303507 h 628279"/>
              <a:gd name="connsiteX13" fmla="*/ 158932 w 418641"/>
              <a:gd name="connsiteY13" fmla="*/ 393423 h 628279"/>
              <a:gd name="connsiteX14" fmla="*/ 405881 w 418641"/>
              <a:gd name="connsiteY14" fmla="*/ 627839 h 628279"/>
              <a:gd name="connsiteX15" fmla="*/ 411169 w 418641"/>
              <a:gd name="connsiteY15" fmla="*/ 608645 h 628279"/>
              <a:gd name="connsiteX16" fmla="*/ 136838 w 418641"/>
              <a:gd name="connsiteY16" fmla="*/ 132826 h 628279"/>
              <a:gd name="connsiteX17" fmla="*/ 155667 w 418641"/>
              <a:gd name="connsiteY17" fmla="*/ 62065 h 628279"/>
              <a:gd name="connsiteX18" fmla="*/ 181231 w 418641"/>
              <a:gd name="connsiteY18" fmla="*/ 34371 h 628279"/>
              <a:gd name="connsiteX19" fmla="*/ 217325 w 418641"/>
              <a:gd name="connsiteY19" fmla="*/ 20166 h 628279"/>
              <a:gd name="connsiteX20" fmla="*/ 223608 w 418641"/>
              <a:gd name="connsiteY20" fmla="*/ 52802 h 628279"/>
              <a:gd name="connsiteX21" fmla="*/ 208534 w 418641"/>
              <a:gd name="connsiteY21" fmla="*/ 95790 h 628279"/>
              <a:gd name="connsiteX22" fmla="*/ 171452 w 418641"/>
              <a:gd name="connsiteY22" fmla="*/ 176118 h 628279"/>
              <a:gd name="connsiteX23" fmla="*/ 148249 w 418641"/>
              <a:gd name="connsiteY23" fmla="*/ 215894 h 628279"/>
              <a:gd name="connsiteX24" fmla="*/ 131437 w 418641"/>
              <a:gd name="connsiteY24" fmla="*/ 141663 h 628279"/>
              <a:gd name="connsiteX25" fmla="*/ 136838 w 418641"/>
              <a:gd name="connsiteY25" fmla="*/ 132826 h 628279"/>
              <a:gd name="connsiteX26" fmla="*/ 20602 w 418641"/>
              <a:gd name="connsiteY26" fmla="*/ 136787 h 628279"/>
              <a:gd name="connsiteX27" fmla="*/ 85736 w 418641"/>
              <a:gd name="connsiteY27" fmla="*/ 29892 h 628279"/>
              <a:gd name="connsiteX28" fmla="*/ 133129 w 418641"/>
              <a:gd name="connsiteY28" fmla="*/ 239163 h 628279"/>
              <a:gd name="connsiteX29" fmla="*/ 123130 w 418641"/>
              <a:gd name="connsiteY29" fmla="*/ 253441 h 628279"/>
              <a:gd name="connsiteX30" fmla="*/ 120523 w 418641"/>
              <a:gd name="connsiteY30" fmla="*/ 250375 h 628279"/>
              <a:gd name="connsiteX31" fmla="*/ 20602 w 418641"/>
              <a:gd name="connsiteY31" fmla="*/ 136787 h 62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8641" h="628279">
                <a:moveTo>
                  <a:pt x="411169" y="608645"/>
                </a:moveTo>
                <a:cubicBezTo>
                  <a:pt x="306312" y="585078"/>
                  <a:pt x="220782" y="509533"/>
                  <a:pt x="184436" y="408391"/>
                </a:cubicBezTo>
                <a:cubicBezTo>
                  <a:pt x="168473" y="362093"/>
                  <a:pt x="162448" y="311257"/>
                  <a:pt x="135657" y="270048"/>
                </a:cubicBezTo>
                <a:cubicBezTo>
                  <a:pt x="176474" y="213997"/>
                  <a:pt x="209204" y="152485"/>
                  <a:pt x="232890" y="87317"/>
                </a:cubicBezTo>
                <a:cubicBezTo>
                  <a:pt x="242053" y="62091"/>
                  <a:pt x="263524" y="16291"/>
                  <a:pt x="227125" y="2411"/>
                </a:cubicBezTo>
                <a:cubicBezTo>
                  <a:pt x="198130" y="-8643"/>
                  <a:pt x="165188" y="18043"/>
                  <a:pt x="148004" y="39102"/>
                </a:cubicBezTo>
                <a:cubicBezTo>
                  <a:pt x="134940" y="55058"/>
                  <a:pt x="125578" y="73709"/>
                  <a:pt x="120576" y="93706"/>
                </a:cubicBezTo>
                <a:cubicBezTo>
                  <a:pt x="114651" y="67532"/>
                  <a:pt x="108719" y="41357"/>
                  <a:pt x="102794" y="15183"/>
                </a:cubicBezTo>
                <a:cubicBezTo>
                  <a:pt x="101228" y="9968"/>
                  <a:pt x="95834" y="6902"/>
                  <a:pt x="90553" y="8236"/>
                </a:cubicBezTo>
                <a:cubicBezTo>
                  <a:pt x="41972" y="16516"/>
                  <a:pt x="6741" y="61494"/>
                  <a:pt x="624" y="108874"/>
                </a:cubicBezTo>
                <a:cubicBezTo>
                  <a:pt x="-2720" y="133270"/>
                  <a:pt x="2833" y="158045"/>
                  <a:pt x="16256" y="178686"/>
                </a:cubicBezTo>
                <a:cubicBezTo>
                  <a:pt x="31861" y="202425"/>
                  <a:pt x="54711" y="219444"/>
                  <a:pt x="76461" y="237139"/>
                </a:cubicBezTo>
                <a:cubicBezTo>
                  <a:pt x="99583" y="255955"/>
                  <a:pt x="119189" y="275993"/>
                  <a:pt x="131623" y="303507"/>
                </a:cubicBezTo>
                <a:cubicBezTo>
                  <a:pt x="144541" y="332104"/>
                  <a:pt x="150360" y="363394"/>
                  <a:pt x="158932" y="393423"/>
                </a:cubicBezTo>
                <a:cubicBezTo>
                  <a:pt x="192079" y="510907"/>
                  <a:pt x="286832" y="600849"/>
                  <a:pt x="405881" y="627839"/>
                </a:cubicBezTo>
                <a:cubicBezTo>
                  <a:pt x="418368" y="630573"/>
                  <a:pt x="423696" y="611385"/>
                  <a:pt x="411169" y="608645"/>
                </a:cubicBezTo>
                <a:close/>
                <a:moveTo>
                  <a:pt x="136838" y="132826"/>
                </a:moveTo>
                <a:cubicBezTo>
                  <a:pt x="135279" y="107819"/>
                  <a:pt x="141887" y="82985"/>
                  <a:pt x="155667" y="62065"/>
                </a:cubicBezTo>
                <a:cubicBezTo>
                  <a:pt x="162561" y="51462"/>
                  <a:pt x="171206" y="42094"/>
                  <a:pt x="181231" y="34371"/>
                </a:cubicBezTo>
                <a:cubicBezTo>
                  <a:pt x="190732" y="27112"/>
                  <a:pt x="204752" y="17498"/>
                  <a:pt x="217325" y="20166"/>
                </a:cubicBezTo>
                <a:cubicBezTo>
                  <a:pt x="233634" y="23622"/>
                  <a:pt x="227072" y="41828"/>
                  <a:pt x="223608" y="52802"/>
                </a:cubicBezTo>
                <a:cubicBezTo>
                  <a:pt x="219037" y="67286"/>
                  <a:pt x="214014" y="81611"/>
                  <a:pt x="208534" y="95790"/>
                </a:cubicBezTo>
                <a:cubicBezTo>
                  <a:pt x="197865" y="123311"/>
                  <a:pt x="185478" y="150143"/>
                  <a:pt x="171452" y="176118"/>
                </a:cubicBezTo>
                <a:cubicBezTo>
                  <a:pt x="164167" y="189640"/>
                  <a:pt x="156377" y="202877"/>
                  <a:pt x="148249" y="215894"/>
                </a:cubicBezTo>
                <a:cubicBezTo>
                  <a:pt x="142643" y="191146"/>
                  <a:pt x="137043" y="166405"/>
                  <a:pt x="131437" y="141663"/>
                </a:cubicBezTo>
                <a:cubicBezTo>
                  <a:pt x="135073" y="140330"/>
                  <a:pt x="137309" y="136667"/>
                  <a:pt x="136838" y="132826"/>
                </a:cubicBezTo>
                <a:close/>
                <a:moveTo>
                  <a:pt x="20602" y="136787"/>
                </a:moveTo>
                <a:cubicBezTo>
                  <a:pt x="13887" y="90150"/>
                  <a:pt x="41209" y="45305"/>
                  <a:pt x="85736" y="29892"/>
                </a:cubicBezTo>
                <a:cubicBezTo>
                  <a:pt x="101534" y="99651"/>
                  <a:pt x="117331" y="169404"/>
                  <a:pt x="133129" y="239163"/>
                </a:cubicBezTo>
                <a:cubicBezTo>
                  <a:pt x="129871" y="243973"/>
                  <a:pt x="126507" y="248710"/>
                  <a:pt x="123130" y="253441"/>
                </a:cubicBezTo>
                <a:cubicBezTo>
                  <a:pt x="122247" y="252426"/>
                  <a:pt x="121445" y="251377"/>
                  <a:pt x="120523" y="250375"/>
                </a:cubicBezTo>
                <a:cubicBezTo>
                  <a:pt x="87388" y="214315"/>
                  <a:pt x="29605" y="189726"/>
                  <a:pt x="20602" y="136787"/>
                </a:cubicBezTo>
                <a:close/>
              </a:path>
            </a:pathLst>
          </a:custGeom>
          <a:solidFill>
            <a:srgbClr val="6C63FF"/>
          </a:solidFill>
          <a:ln w="6632" cap="flat">
            <a:noFill/>
            <a:prstDash val="solid"/>
            <a:miter/>
          </a:ln>
        </p:spPr>
        <p:txBody>
          <a:bodyPr rtlCol="0" anchor="ctr">
            <a:spAutoFit/>
          </a:bodyPr>
          <a:lstStyle/>
          <a:p>
            <a:endParaRPr lang="zh-CN" altLang="en-US"/>
          </a:p>
        </p:txBody>
      </p:sp>
      <p:sp>
        <p:nvSpPr>
          <p:cNvPr id="54" name="文本框 53"/>
          <p:cNvSpPr txBox="1"/>
          <p:nvPr/>
        </p:nvSpPr>
        <p:spPr>
          <a:xfrm>
            <a:off x="525463" y="666043"/>
            <a:ext cx="1906647" cy="646331"/>
          </a:xfrm>
          <a:prstGeom prst="rect">
            <a:avLst/>
          </a:prstGeom>
          <a:noFill/>
        </p:spPr>
        <p:txBody>
          <a:bodyPr wrap="square" rtlCol="0">
            <a:spAutoFit/>
          </a:bodyPr>
          <a:lstStyle/>
          <a:p>
            <a:pPr>
              <a:lnSpc>
                <a:spcPct val="90000"/>
              </a:lnSpc>
            </a:pPr>
            <a:r>
              <a:rPr lang="zh-CN" altLang="en-US" sz="4000" b="1" dirty="0">
                <a:solidFill>
                  <a:schemeClr val="bg2">
                    <a:lumMod val="25000"/>
                  </a:schemeClr>
                </a:solidFill>
                <a:latin typeface="+mj-ea"/>
                <a:ea typeface="+mj-ea"/>
              </a:rPr>
              <a:t>目录页</a:t>
            </a:r>
            <a:endParaRPr lang="zh-CN" altLang="en-US" sz="4000" b="1" dirty="0">
              <a:solidFill>
                <a:schemeClr val="bg2">
                  <a:lumMod val="25000"/>
                </a:schemeClr>
              </a:solidFill>
              <a:latin typeface="+mj-ea"/>
              <a:ea typeface="+mj-ea"/>
            </a:endParaRPr>
          </a:p>
        </p:txBody>
      </p:sp>
      <p:sp>
        <p:nvSpPr>
          <p:cNvPr id="56" name="文本框 55"/>
          <p:cNvSpPr txBox="1"/>
          <p:nvPr/>
        </p:nvSpPr>
        <p:spPr>
          <a:xfrm>
            <a:off x="2128914" y="889333"/>
            <a:ext cx="2116099" cy="369332"/>
          </a:xfrm>
          <a:prstGeom prst="rect">
            <a:avLst/>
          </a:prstGeom>
          <a:noFill/>
        </p:spPr>
        <p:txBody>
          <a:bodyPr wrap="square" rtlCol="0">
            <a:spAutoFit/>
          </a:bodyPr>
          <a:lstStyle/>
          <a:p>
            <a:r>
              <a:rPr lang="en-US" altLang="zh-CN" dirty="0">
                <a:solidFill>
                  <a:schemeClr val="tx1">
                    <a:lumMod val="65000"/>
                    <a:lumOff val="35000"/>
                  </a:schemeClr>
                </a:solidFill>
                <a:latin typeface="+mn-ea"/>
              </a:rPr>
              <a:t>CONTENTS</a:t>
            </a:r>
            <a:endParaRPr lang="zh-CN" altLang="en-US" dirty="0">
              <a:solidFill>
                <a:schemeClr val="tx1">
                  <a:lumMod val="65000"/>
                  <a:lumOff val="35000"/>
                </a:schemeClr>
              </a:solidFill>
              <a:latin typeface="+mn-ea"/>
            </a:endParaRPr>
          </a:p>
        </p:txBody>
      </p:sp>
      <p:cxnSp>
        <p:nvCxnSpPr>
          <p:cNvPr id="87" name="直接连接符 86"/>
          <p:cNvCxnSpPr/>
          <p:nvPr/>
        </p:nvCxnSpPr>
        <p:spPr>
          <a:xfrm>
            <a:off x="469887" y="3187930"/>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469887" y="1870082"/>
            <a:ext cx="3353857" cy="480131"/>
          </a:xfrm>
          <a:prstGeom prst="rect">
            <a:avLst/>
          </a:prstGeom>
          <a:noFill/>
        </p:spPr>
        <p:txBody>
          <a:bodyPr wrap="square" rtlCol="0">
            <a:spAutoFit/>
          </a:bodyPr>
          <a:lstStyle/>
          <a:p>
            <a:pPr>
              <a:lnSpc>
                <a:spcPct val="90000"/>
              </a:lnSpc>
            </a:pPr>
            <a:r>
              <a:rPr lang="en-US" altLang="zh-CN" sz="2800" b="1" dirty="0">
                <a:solidFill>
                  <a:schemeClr val="bg2">
                    <a:lumMod val="25000"/>
                  </a:schemeClr>
                </a:solidFill>
                <a:latin typeface="+mj-ea"/>
                <a:ea typeface="+mj-ea"/>
              </a:rPr>
              <a:t>Task7: Web</a:t>
            </a:r>
            <a:r>
              <a:rPr lang="zh-CN" altLang="en-US" sz="2800" b="1" dirty="0">
                <a:solidFill>
                  <a:schemeClr val="bg2">
                    <a:lumMod val="25000"/>
                  </a:schemeClr>
                </a:solidFill>
                <a:latin typeface="+mj-ea"/>
                <a:ea typeface="+mj-ea"/>
              </a:rPr>
              <a:t>应用构建</a:t>
            </a:r>
            <a:endParaRPr lang="zh-CN" altLang="en-US" sz="2800" b="1" dirty="0">
              <a:solidFill>
                <a:schemeClr val="bg2">
                  <a:lumMod val="25000"/>
                </a:schemeClr>
              </a:solidFill>
              <a:latin typeface="+mj-ea"/>
              <a:ea typeface="+mj-ea"/>
            </a:endParaRPr>
          </a:p>
        </p:txBody>
      </p:sp>
      <p:sp>
        <p:nvSpPr>
          <p:cNvPr id="59" name="文本框 58"/>
          <p:cNvSpPr txBox="1"/>
          <p:nvPr/>
        </p:nvSpPr>
        <p:spPr>
          <a:xfrm>
            <a:off x="469887" y="2646220"/>
            <a:ext cx="3353857" cy="480131"/>
          </a:xfrm>
          <a:prstGeom prst="rect">
            <a:avLst/>
          </a:prstGeom>
          <a:noFill/>
        </p:spPr>
        <p:txBody>
          <a:bodyPr wrap="square" rtlCol="0">
            <a:spAutoFit/>
          </a:bodyPr>
          <a:lstStyle/>
          <a:p>
            <a:pPr>
              <a:lnSpc>
                <a:spcPct val="90000"/>
              </a:lnSpc>
            </a:pPr>
            <a:r>
              <a:rPr lang="en-US" altLang="zh-CN" sz="2800" dirty="0"/>
              <a:t>Task8: Web</a:t>
            </a:r>
            <a:r>
              <a:rPr lang="zh-CN" altLang="en-US" sz="2800" dirty="0"/>
              <a:t>应用测试</a:t>
            </a:r>
            <a:endParaRPr lang="zh-CN" altLang="en-US" sz="2800" b="1" dirty="0">
              <a:solidFill>
                <a:schemeClr val="bg2">
                  <a:lumMod val="25000"/>
                </a:schemeClr>
              </a:solidFill>
              <a:latin typeface="+mj-ea"/>
              <a:ea typeface="+mj-ea"/>
            </a:endParaRPr>
          </a:p>
        </p:txBody>
      </p:sp>
      <p:sp>
        <p:nvSpPr>
          <p:cNvPr id="60" name="文本框 59"/>
          <p:cNvSpPr txBox="1"/>
          <p:nvPr/>
        </p:nvSpPr>
        <p:spPr>
          <a:xfrm>
            <a:off x="469887" y="3425884"/>
            <a:ext cx="3353857" cy="480131"/>
          </a:xfrm>
          <a:prstGeom prst="rect">
            <a:avLst/>
          </a:prstGeom>
          <a:noFill/>
        </p:spPr>
        <p:txBody>
          <a:bodyPr wrap="square" rtlCol="0">
            <a:spAutoFit/>
          </a:bodyPr>
          <a:lstStyle/>
          <a:p>
            <a:pPr>
              <a:lnSpc>
                <a:spcPct val="90000"/>
              </a:lnSpc>
            </a:pPr>
            <a:r>
              <a:rPr lang="en-US" altLang="zh-CN" sz="2800" dirty="0"/>
              <a:t>Task9: Web</a:t>
            </a:r>
            <a:r>
              <a:rPr lang="zh-CN" altLang="en-US" sz="2800" dirty="0"/>
              <a:t>应用运维</a:t>
            </a:r>
            <a:endParaRPr lang="zh-CN" altLang="en-US" sz="2800" b="1" dirty="0">
              <a:solidFill>
                <a:schemeClr val="bg2">
                  <a:lumMod val="25000"/>
                </a:schemeClr>
              </a:solidFill>
              <a:latin typeface="+mj-ea"/>
              <a:ea typeface="+mj-ea"/>
            </a:endParaRPr>
          </a:p>
        </p:txBody>
      </p:sp>
      <p:sp>
        <p:nvSpPr>
          <p:cNvPr id="61" name="文本框 60"/>
          <p:cNvSpPr txBox="1"/>
          <p:nvPr/>
        </p:nvSpPr>
        <p:spPr>
          <a:xfrm>
            <a:off x="508359" y="4223512"/>
            <a:ext cx="7340089" cy="480131"/>
          </a:xfrm>
          <a:prstGeom prst="rect">
            <a:avLst/>
          </a:prstGeom>
          <a:noFill/>
        </p:spPr>
        <p:txBody>
          <a:bodyPr wrap="square" rtlCol="0">
            <a:spAutoFit/>
          </a:bodyPr>
          <a:lstStyle/>
          <a:p>
            <a:pPr>
              <a:lnSpc>
                <a:spcPct val="90000"/>
              </a:lnSpc>
            </a:pPr>
            <a:r>
              <a:rPr lang="en-US" altLang="zh-CN" sz="2800" dirty="0"/>
              <a:t>Task11: Web</a:t>
            </a:r>
            <a:r>
              <a:rPr lang="zh-CN" altLang="en-US" sz="2800" dirty="0"/>
              <a:t>应用性能和可用性分析与调优</a:t>
            </a:r>
            <a:endParaRPr lang="zh-CN" altLang="en-US" sz="2800" b="1" dirty="0">
              <a:solidFill>
                <a:schemeClr val="bg2">
                  <a:lumMod val="25000"/>
                </a:schemeClr>
              </a:solidFill>
              <a:latin typeface="+mj-ea"/>
              <a:ea typeface="+mj-ea"/>
            </a:endParaRPr>
          </a:p>
        </p:txBody>
      </p:sp>
      <p:cxnSp>
        <p:nvCxnSpPr>
          <p:cNvPr id="80" name="直接连接符 79"/>
          <p:cNvCxnSpPr/>
          <p:nvPr/>
        </p:nvCxnSpPr>
        <p:spPr>
          <a:xfrm>
            <a:off x="476093" y="2430809"/>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69887" y="4005745"/>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69887" y="4779568"/>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32135" y="4972465"/>
            <a:ext cx="4628425" cy="480131"/>
          </a:xfrm>
          <a:prstGeom prst="rect">
            <a:avLst/>
          </a:prstGeom>
          <a:noFill/>
        </p:spPr>
        <p:txBody>
          <a:bodyPr wrap="square" rtlCol="0">
            <a:spAutoFit/>
          </a:bodyPr>
          <a:lstStyle/>
          <a:p>
            <a:pPr>
              <a:lnSpc>
                <a:spcPct val="90000"/>
              </a:lnSpc>
            </a:pPr>
            <a:r>
              <a:rPr lang="en-US" altLang="zh-CN" sz="2800" dirty="0"/>
              <a:t>Task12: Web</a:t>
            </a:r>
            <a:r>
              <a:rPr lang="zh-CN" altLang="en-US" sz="2800" dirty="0"/>
              <a:t>应用安全性分析</a:t>
            </a:r>
            <a:endParaRPr lang="zh-CN" altLang="en-US" sz="2800" b="1" dirty="0">
              <a:solidFill>
                <a:schemeClr val="bg2">
                  <a:lumMod val="25000"/>
                </a:schemeClr>
              </a:solidFill>
              <a:latin typeface="+mj-ea"/>
              <a:ea typeface="+mj-ea"/>
            </a:endParaRPr>
          </a:p>
        </p:txBody>
      </p:sp>
      <p:cxnSp>
        <p:nvCxnSpPr>
          <p:cNvPr id="4" name="直接连接符 3"/>
          <p:cNvCxnSpPr/>
          <p:nvPr/>
        </p:nvCxnSpPr>
        <p:spPr>
          <a:xfrm>
            <a:off x="508359" y="5528195"/>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183991" y="444877"/>
            <a:ext cx="4515872"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可用性评估和问题识别</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3360022"/>
          </a:xfrm>
          <a:prstGeom prst="rect">
            <a:avLst/>
          </a:prstGeom>
          <a:noFill/>
        </p:spPr>
        <p:txBody>
          <a:bodyPr wrap="square" rtlCol="0">
            <a:spAutoFit/>
          </a:bodyPr>
          <a:lstStyle/>
          <a:p>
            <a:pPr>
              <a:lnSpc>
                <a:spcPct val="150000"/>
              </a:lnSpc>
            </a:pPr>
            <a:r>
              <a:rPr lang="zh-CN" altLang="en-US" sz="2400" b="1" dirty="0"/>
              <a:t>可用性评估的方法和工具：</a:t>
            </a:r>
            <a:endParaRPr lang="en-US" altLang="zh-CN" sz="2400" b="1" dirty="0"/>
          </a:p>
          <a:p>
            <a:pPr marL="342900" indent="-342900">
              <a:lnSpc>
                <a:spcPct val="150000"/>
              </a:lnSpc>
              <a:buFont typeface="Arial" panose="020B0604020202020204" pitchFamily="34" charset="0"/>
              <a:buChar char="•"/>
            </a:pPr>
            <a:r>
              <a:rPr lang="zh-CN" altLang="en-US" sz="2400" dirty="0"/>
              <a:t>用户调研：收集用户反馈、观察用户行为</a:t>
            </a:r>
            <a:endParaRPr lang="en-US" altLang="zh-CN" sz="2400" dirty="0"/>
          </a:p>
          <a:p>
            <a:pPr marL="342900" indent="-342900">
              <a:lnSpc>
                <a:spcPct val="150000"/>
              </a:lnSpc>
              <a:buFont typeface="Arial" panose="020B0604020202020204" pitchFamily="34" charset="0"/>
              <a:buChar char="•"/>
            </a:pPr>
            <a:r>
              <a:rPr lang="zh-CN" altLang="en-US" sz="2400" dirty="0"/>
              <a:t>可用性测试：模拟用户操作，发现问题和瓶颈</a:t>
            </a:r>
            <a:endParaRPr lang="en-US" altLang="zh-CN" sz="2400" dirty="0"/>
          </a:p>
          <a:p>
            <a:pPr marL="342900" indent="-342900">
              <a:lnSpc>
                <a:spcPct val="150000"/>
              </a:lnSpc>
              <a:buFont typeface="Arial" panose="020B0604020202020204" pitchFamily="34" charset="0"/>
              <a:buChar char="•"/>
            </a:pPr>
            <a:r>
              <a:rPr lang="zh-CN" altLang="en-US" sz="2400" dirty="0"/>
              <a:t>热力图分析：分析用户点击热点、滚动行为等展示</a:t>
            </a:r>
            <a:endParaRPr lang="en-US" altLang="zh-CN" sz="2400" dirty="0"/>
          </a:p>
          <a:p>
            <a:pPr>
              <a:lnSpc>
                <a:spcPct val="150000"/>
              </a:lnSpc>
            </a:pPr>
            <a:r>
              <a:rPr lang="zh-CN" altLang="en-US" sz="2400" b="1" dirty="0"/>
              <a:t>如何通过这些评估来识别用户体验中的问题和瓶颈：</a:t>
            </a:r>
            <a:endParaRPr lang="en-US" altLang="zh-CN" sz="2400" b="1" dirty="0"/>
          </a:p>
          <a:p>
            <a:pPr marL="342900" indent="-342900">
              <a:lnSpc>
                <a:spcPct val="150000"/>
              </a:lnSpc>
              <a:buFont typeface="Arial" panose="020B0604020202020204" pitchFamily="34" charset="0"/>
              <a:buChar char="•"/>
            </a:pPr>
            <a:r>
              <a:rPr lang="zh-CN" altLang="en-US" sz="2400" dirty="0"/>
              <a:t>用户反馈整理、问题分类、热力图结果解读</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183991" y="444877"/>
            <a:ext cx="4515872"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性能优化技术和应用</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9009018" cy="4468018"/>
          </a:xfrm>
          <a:prstGeom prst="rect">
            <a:avLst/>
          </a:prstGeom>
          <a:noFill/>
        </p:spPr>
        <p:txBody>
          <a:bodyPr wrap="square" rtlCol="0">
            <a:spAutoFit/>
          </a:bodyPr>
          <a:lstStyle/>
          <a:p>
            <a:pPr>
              <a:lnSpc>
                <a:spcPct val="150000"/>
              </a:lnSpc>
            </a:pPr>
            <a:r>
              <a:rPr lang="zh-CN" altLang="en-US" sz="2400" b="1" dirty="0"/>
              <a:t>常见的性能优化技术：</a:t>
            </a:r>
            <a:endParaRPr lang="en-US" altLang="zh-CN" sz="2400" b="1" dirty="0"/>
          </a:p>
          <a:p>
            <a:pPr marL="342900" indent="-342900">
              <a:lnSpc>
                <a:spcPct val="150000"/>
              </a:lnSpc>
              <a:buFont typeface="Arial" panose="020B0604020202020204" pitchFamily="34" charset="0"/>
              <a:buChar char="•"/>
            </a:pPr>
            <a:r>
              <a:rPr lang="zh-CN" altLang="en-US" sz="2400" dirty="0"/>
              <a:t>代码压缩：减少文件大小，提高加载速度</a:t>
            </a:r>
            <a:endParaRPr lang="en-US" altLang="zh-CN" sz="2400" dirty="0"/>
          </a:p>
          <a:p>
            <a:pPr marL="342900" indent="-342900">
              <a:lnSpc>
                <a:spcPct val="150000"/>
              </a:lnSpc>
              <a:buFont typeface="Arial" panose="020B0604020202020204" pitchFamily="34" charset="0"/>
              <a:buChar char="•"/>
            </a:pPr>
            <a:r>
              <a:rPr lang="zh-CN" altLang="en-US" sz="2400" dirty="0"/>
              <a:t>缓存优化：利用浏览器缓存，减少重复请求</a:t>
            </a:r>
            <a:endParaRPr lang="en-US" altLang="zh-CN" sz="2400" dirty="0"/>
          </a:p>
          <a:p>
            <a:pPr marL="342900" indent="-342900">
              <a:lnSpc>
                <a:spcPct val="150000"/>
              </a:lnSpc>
              <a:buFont typeface="Arial" panose="020B0604020202020204" pitchFamily="34" charset="0"/>
              <a:buChar char="•"/>
            </a:pPr>
            <a:r>
              <a:rPr lang="zh-CN" altLang="en-US" sz="2400" dirty="0"/>
              <a:t>图片优化：优化图片格式、大小，提高加载性能</a:t>
            </a:r>
            <a:endParaRPr lang="en-US" altLang="zh-CN" sz="2400" dirty="0"/>
          </a:p>
          <a:p>
            <a:pPr marL="342900" indent="-342900">
              <a:lnSpc>
                <a:spcPct val="150000"/>
              </a:lnSpc>
              <a:buFont typeface="Arial" panose="020B0604020202020204" pitchFamily="34" charset="0"/>
              <a:buChar char="•"/>
            </a:pPr>
            <a:r>
              <a:rPr lang="zh-CN" altLang="en-US" sz="2400" dirty="0"/>
              <a:t>懒加载：延迟加载非关键资源，加速页面渲染</a:t>
            </a:r>
            <a:endParaRPr lang="en-US" altLang="zh-CN" sz="2400" dirty="0"/>
          </a:p>
          <a:p>
            <a:pPr>
              <a:lnSpc>
                <a:spcPct val="150000"/>
              </a:lnSpc>
            </a:pPr>
            <a:r>
              <a:rPr lang="zh-CN" altLang="en-US" sz="2400" b="1" dirty="0"/>
              <a:t>解释如何应用这些技术来改善应用的性能表现：</a:t>
            </a:r>
            <a:endParaRPr lang="en-US" altLang="zh-CN" sz="2400" b="1" dirty="0"/>
          </a:p>
          <a:p>
            <a:pPr marL="342900" indent="-342900">
              <a:lnSpc>
                <a:spcPct val="150000"/>
              </a:lnSpc>
              <a:buFont typeface="Arial" panose="020B0604020202020204" pitchFamily="34" charset="0"/>
              <a:buChar char="•"/>
            </a:pPr>
            <a:r>
              <a:rPr lang="zh-CN" altLang="en-US" sz="2400" dirty="0"/>
              <a:t>应用代码压缩工具、设置缓存策略、使用图片压缩工具、实现懒加载机制</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8144" y="2022729"/>
            <a:ext cx="5616355" cy="424732"/>
          </a:xfrm>
          <a:prstGeom prst="rect">
            <a:avLst/>
          </a:prstGeom>
          <a:noFill/>
        </p:spPr>
        <p:txBody>
          <a:bodyPr wrap="square" rtlCol="0">
            <a:spAutoFit/>
          </a:bodyPr>
          <a:lstStyle/>
          <a:p>
            <a:pPr>
              <a:lnSpc>
                <a:spcPct val="90000"/>
              </a:lnSpc>
            </a:pPr>
            <a:r>
              <a:rPr lang="en-US" altLang="zh-CN" sz="2400" dirty="0">
                <a:solidFill>
                  <a:schemeClr val="bg2">
                    <a:lumMod val="25000"/>
                  </a:schemeClr>
                </a:solidFill>
                <a:latin typeface="+mn-ea"/>
              </a:rPr>
              <a:t>Task 12</a:t>
            </a:r>
            <a:endParaRPr lang="zh-CN" altLang="en-US" sz="2400" dirty="0">
              <a:solidFill>
                <a:schemeClr val="bg2">
                  <a:lumMod val="25000"/>
                </a:schemeClr>
              </a:solidFill>
              <a:latin typeface="+mn-ea"/>
            </a:endParaRPr>
          </a:p>
        </p:txBody>
      </p:sp>
      <p:sp>
        <p:nvSpPr>
          <p:cNvPr id="6" name="文本框 5"/>
          <p:cNvSpPr txBox="1"/>
          <p:nvPr/>
        </p:nvSpPr>
        <p:spPr>
          <a:xfrm>
            <a:off x="1178144" y="3547436"/>
            <a:ext cx="6472336" cy="646331"/>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WEB APPLICATION SECURITY ANALYSIS</a:t>
            </a:r>
            <a:endParaRPr lang="en-US" altLang="zh-CN" dirty="0">
              <a:solidFill>
                <a:schemeClr val="tx1">
                  <a:lumMod val="65000"/>
                  <a:lumOff val="35000"/>
                </a:schemeClr>
              </a:solidFill>
              <a:latin typeface="+mn-ea"/>
            </a:endParaRPr>
          </a:p>
          <a:p>
            <a:pPr algn="dist"/>
            <a:endParaRPr lang="en-US" altLang="zh-CN" dirty="0">
              <a:solidFill>
                <a:schemeClr val="tx1">
                  <a:lumMod val="65000"/>
                  <a:lumOff val="35000"/>
                </a:schemeClr>
              </a:solidFill>
              <a:latin typeface="+mn-ea"/>
            </a:endParaRPr>
          </a:p>
        </p:txBody>
      </p:sp>
      <p:sp>
        <p:nvSpPr>
          <p:cNvPr id="9" name="文本框 8"/>
          <p:cNvSpPr txBox="1"/>
          <p:nvPr/>
        </p:nvSpPr>
        <p:spPr>
          <a:xfrm>
            <a:off x="1178144" y="2452684"/>
            <a:ext cx="8485304"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应用安全性分析</a:t>
            </a:r>
            <a:endParaRPr lang="zh-CN" altLang="en-US" sz="7200" b="1" dirty="0">
              <a:solidFill>
                <a:schemeClr val="bg2">
                  <a:lumMod val="25000"/>
                </a:schemeClr>
              </a:solidFill>
              <a:latin typeface="+mj-ea"/>
              <a:ea typeface="+mj-ea"/>
            </a:endParaRPr>
          </a:p>
        </p:txBody>
      </p:sp>
      <p:sp>
        <p:nvSpPr>
          <p:cNvPr id="12" name="文本框 11"/>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endParaRPr lang="en-US" altLang="zh-CN" sz="7200" b="1" dirty="0">
              <a:solidFill>
                <a:schemeClr val="bg1">
                  <a:lumMod val="95000"/>
                </a:schemeClr>
              </a:solidFill>
              <a:latin typeface="+mj-ea"/>
              <a:ea typeface="+mj-ea"/>
            </a:endParaRPr>
          </a:p>
        </p:txBody>
      </p:sp>
      <p:sp>
        <p:nvSpPr>
          <p:cNvPr id="13" name="矩形 12"/>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性能和可用性目标</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1753235"/>
          </a:xfrm>
          <a:prstGeom prst="rect">
            <a:avLst/>
          </a:prstGeom>
          <a:noFill/>
        </p:spPr>
        <p:txBody>
          <a:bodyPr wrap="square" rtlCol="0">
            <a:spAutoFit/>
          </a:bodyPr>
          <a:lstStyle/>
          <a:p>
            <a:pPr>
              <a:lnSpc>
                <a:spcPct val="150000"/>
              </a:lnSpc>
            </a:pPr>
            <a:r>
              <a:rPr lang="zh-CN" altLang="en-US" sz="2400" b="1" dirty="0"/>
              <a:t>可能存在的安全性隐患：</a:t>
            </a:r>
            <a:endParaRPr lang="en-US" altLang="zh-CN" sz="2400" b="1" dirty="0"/>
          </a:p>
          <a:p>
            <a:pPr marL="342900" indent="-342900">
              <a:lnSpc>
                <a:spcPct val="150000"/>
              </a:lnSpc>
              <a:buFont typeface="Arial" panose="020B0604020202020204" pitchFamily="34" charset="0"/>
              <a:buChar char="•"/>
            </a:pPr>
            <a:r>
              <a:rPr lang="zh-CN" altLang="en-US" sz="2400" dirty="0"/>
              <a:t>用户错误操作</a:t>
            </a:r>
            <a:endParaRPr lang="en-US" altLang="zh-CN" sz="2400" dirty="0"/>
          </a:p>
          <a:p>
            <a:pPr marL="342900" indent="-342900">
              <a:lnSpc>
                <a:spcPct val="150000"/>
              </a:lnSpc>
              <a:buFont typeface="Arial" panose="020B0604020202020204" pitchFamily="34" charset="0"/>
              <a:buChar char="•"/>
            </a:pPr>
            <a:r>
              <a:rPr lang="zh-CN" altLang="en-US" sz="2400" dirty="0"/>
              <a:t>挂载后端的服务器容易受到攻击</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性能和可用性目标</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4523105"/>
          </a:xfrm>
          <a:prstGeom prst="rect">
            <a:avLst/>
          </a:prstGeom>
          <a:noFill/>
        </p:spPr>
        <p:txBody>
          <a:bodyPr wrap="square" rtlCol="0">
            <a:spAutoFit/>
          </a:bodyPr>
          <a:lstStyle/>
          <a:p>
            <a:pPr>
              <a:lnSpc>
                <a:spcPct val="150000"/>
              </a:lnSpc>
            </a:pPr>
            <a:r>
              <a:rPr lang="en-US" altLang="zh-CN" sz="2400" b="1" dirty="0"/>
              <a:t>Web</a:t>
            </a:r>
            <a:r>
              <a:rPr lang="zh-CN" altLang="en-US" sz="2400" b="1" dirty="0"/>
              <a:t>应用安全性的目标</a:t>
            </a:r>
            <a:endParaRPr lang="en-US" altLang="zh-CN" sz="2400" b="1" dirty="0"/>
          </a:p>
          <a:p>
            <a:pPr marL="342900" indent="-342900">
              <a:lnSpc>
                <a:spcPct val="150000"/>
              </a:lnSpc>
              <a:buFont typeface="Arial" panose="020B0604020202020204" pitchFamily="34" charset="0"/>
              <a:buChar char="•"/>
            </a:pPr>
            <a:r>
              <a:rPr lang="zh-CN" altLang="en-US" sz="2400" dirty="0"/>
              <a:t>网页端安全防护：网页端更贴近普通用户，更容易受到黑客及不法分子的攻击</a:t>
            </a:r>
            <a:endParaRPr lang="en-US" altLang="zh-CN" sz="2400" dirty="0"/>
          </a:p>
          <a:p>
            <a:pPr marL="342900" indent="-342900">
              <a:lnSpc>
                <a:spcPct val="150000"/>
              </a:lnSpc>
              <a:buFont typeface="Arial" panose="020B0604020202020204" pitchFamily="34" charset="0"/>
              <a:buChar char="•"/>
            </a:pPr>
            <a:r>
              <a:rPr lang="zh-CN" altLang="en-US" sz="2400" dirty="0"/>
              <a:t>服务器端安全防护：定期进行数据备份；运行时间越长越不安全，关闭不必要的服务；使用基于身份认证的限制</a:t>
            </a:r>
            <a:endParaRPr lang="en-US" altLang="zh-CN" sz="2400" dirty="0"/>
          </a:p>
          <a:p>
            <a:pPr marL="342900" indent="-342900">
              <a:lnSpc>
                <a:spcPct val="150000"/>
              </a:lnSpc>
              <a:buFont typeface="Arial" panose="020B0604020202020204" pitchFamily="34" charset="0"/>
              <a:buChar char="•"/>
            </a:pPr>
            <a:r>
              <a:rPr lang="zh-CN" altLang="en-US" sz="2400" dirty="0"/>
              <a:t>客户</a:t>
            </a:r>
            <a:r>
              <a:rPr lang="en-US" altLang="zh-CN" sz="2400" dirty="0"/>
              <a:t>-</a:t>
            </a:r>
            <a:r>
              <a:rPr lang="zh-CN" altLang="en-US" sz="2400" dirty="0"/>
              <a:t>服务器之间通信防护：</a:t>
            </a:r>
            <a:endParaRPr lang="en-US" altLang="zh-CN" sz="2400" dirty="0"/>
          </a:p>
          <a:p>
            <a:pPr marL="800100" lvl="1" indent="-342900">
              <a:lnSpc>
                <a:spcPct val="150000"/>
              </a:lnSpc>
              <a:buFont typeface="Arial" panose="020B0604020202020204" pitchFamily="34" charset="0"/>
              <a:buChar char="•"/>
            </a:pPr>
            <a:r>
              <a:rPr lang="zh-CN" altLang="en-US" sz="2400" dirty="0"/>
              <a:t>网络通信安全主要内容：恶意攻击、安全缺陷、软件漏洞</a:t>
            </a:r>
            <a:endParaRPr lang="en-US" altLang="zh-CN" sz="2400" dirty="0"/>
          </a:p>
          <a:p>
            <a:pPr marL="800100" lvl="1" indent="-342900">
              <a:lnSpc>
                <a:spcPct val="150000"/>
              </a:lnSpc>
              <a:buFont typeface="Arial" panose="020B0604020202020204" pitchFamily="34" charset="0"/>
              <a:buChar char="•"/>
            </a:pPr>
            <a:r>
              <a:rPr lang="zh-CN" altLang="en-US" sz="2400" dirty="0"/>
              <a:t>网络通信安全技术：防火墙技术，数据完整性保护</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461657" y="462294"/>
            <a:ext cx="574330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常见的</a:t>
            </a: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应用安全漏洞分析</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968828" y="997825"/>
            <a:ext cx="10728960" cy="4292778"/>
          </a:xfrm>
          <a:prstGeom prst="rect">
            <a:avLst/>
          </a:prstGeom>
          <a:noFill/>
        </p:spPr>
        <p:txBody>
          <a:bodyPr wrap="square" rtlCol="0">
            <a:spAutoFit/>
          </a:bodyPr>
          <a:lstStyle/>
          <a:p>
            <a:pPr marL="457200" indent="-457200">
              <a:lnSpc>
                <a:spcPct val="150000"/>
              </a:lnSpc>
              <a:buAutoNum type="arabicPeriod"/>
            </a:pPr>
            <a:r>
              <a:rPr lang="en-US" altLang="zh-CN" sz="2400" b="1" dirty="0"/>
              <a:t>SQL</a:t>
            </a:r>
            <a:r>
              <a:rPr lang="zh-CN" altLang="en-US" sz="2400" b="1" dirty="0"/>
              <a:t>注入 </a:t>
            </a:r>
            <a:endParaRPr lang="en-US" altLang="zh-CN" sz="2400" b="1" dirty="0"/>
          </a:p>
          <a:p>
            <a:pPr marL="342900" indent="-342900">
              <a:lnSpc>
                <a:spcPct val="150000"/>
              </a:lnSpc>
              <a:buFont typeface="Arial" panose="020B0604020202020204" pitchFamily="34" charset="0"/>
              <a:buChar char="•"/>
            </a:pPr>
            <a:r>
              <a:rPr lang="en-US" altLang="zh-CN" sz="2000" dirty="0"/>
              <a:t>SQL</a:t>
            </a:r>
            <a:r>
              <a:rPr lang="zh-CN" altLang="en-US" sz="2000" dirty="0"/>
              <a:t>注入是指攻击者通过构造恶意</a:t>
            </a:r>
            <a:r>
              <a:rPr lang="en-US" altLang="zh-CN" sz="2000" dirty="0"/>
              <a:t>SQL</a:t>
            </a:r>
            <a:r>
              <a:rPr lang="zh-CN" altLang="en-US" sz="2000" dirty="0"/>
              <a:t>语句，从而在应用程序后台执行任意</a:t>
            </a:r>
            <a:r>
              <a:rPr lang="en-US" altLang="zh-CN" sz="2000" dirty="0"/>
              <a:t>SQL</a:t>
            </a:r>
            <a:r>
              <a:rPr lang="zh-CN" altLang="en-US" sz="2000" dirty="0"/>
              <a:t>语句，并获取数据或篡改数据的攻击方式。</a:t>
            </a:r>
            <a:r>
              <a:rPr lang="en-US" altLang="zh-CN" sz="2000" dirty="0"/>
              <a:t>Web</a:t>
            </a:r>
            <a:r>
              <a:rPr lang="zh-CN" altLang="en-US" sz="2000" dirty="0"/>
              <a:t>应用程序中使用了</a:t>
            </a:r>
            <a:r>
              <a:rPr lang="en-US" altLang="zh-CN" sz="2000" dirty="0"/>
              <a:t>SQL</a:t>
            </a:r>
            <a:r>
              <a:rPr lang="zh-CN" altLang="en-US" sz="2000" dirty="0"/>
              <a:t>语句与数据库进行交互，如果应用程序没有对用户的输入进行过滤或者验证，可能导致</a:t>
            </a:r>
            <a:r>
              <a:rPr lang="en-US" altLang="zh-CN" sz="2000" dirty="0"/>
              <a:t>SQL</a:t>
            </a:r>
            <a:r>
              <a:rPr lang="zh-CN" altLang="en-US" sz="2000" dirty="0"/>
              <a:t>注入漏洞。 鉴于这种情况，用户输入的特殊字符应当被适当的处理或者避免。 </a:t>
            </a:r>
            <a:endParaRPr lang="en-US" altLang="zh-CN" sz="2000" dirty="0"/>
          </a:p>
          <a:p>
            <a:pPr marL="342900" indent="-342900">
              <a:lnSpc>
                <a:spcPct val="150000"/>
              </a:lnSpc>
              <a:buFont typeface="Arial" panose="020B0604020202020204" pitchFamily="34" charset="0"/>
              <a:buChar char="•"/>
            </a:pPr>
            <a:r>
              <a:rPr lang="en-US" altLang="zh-CN" sz="2000" dirty="0"/>
              <a:t>SQL</a:t>
            </a:r>
            <a:r>
              <a:rPr lang="zh-CN" altLang="en-US" sz="2000" dirty="0"/>
              <a:t>注入攻击的一般过程：</a:t>
            </a:r>
            <a:endParaRPr lang="en-US" altLang="zh-CN" sz="2000" dirty="0"/>
          </a:p>
          <a:p>
            <a:pPr marL="914400" lvl="1" indent="-457200">
              <a:lnSpc>
                <a:spcPct val="150000"/>
              </a:lnSpc>
              <a:buFont typeface="+mj-lt"/>
              <a:buAutoNum type="arabicPeriod"/>
            </a:pPr>
            <a:r>
              <a:rPr lang="zh-CN" altLang="en-US" sz="2000" dirty="0"/>
              <a:t>攻击者在页面中输入或提交恶意代码（如输入</a:t>
            </a:r>
            <a:r>
              <a:rPr lang="en-US" altLang="zh-CN" sz="2000" dirty="0"/>
              <a:t>&amp;apos; OR 1=1 -- &amp;apos;</a:t>
            </a:r>
            <a:r>
              <a:rPr lang="zh-CN" altLang="en-US" sz="2000" dirty="0"/>
              <a:t>）。</a:t>
            </a:r>
            <a:endParaRPr lang="en-US" altLang="zh-CN" sz="2000" dirty="0"/>
          </a:p>
          <a:p>
            <a:pPr marL="914400" lvl="1" indent="-457200">
              <a:lnSpc>
                <a:spcPct val="150000"/>
              </a:lnSpc>
              <a:buFont typeface="+mj-lt"/>
              <a:buAutoNum type="arabicPeriod"/>
            </a:pPr>
            <a:r>
              <a:rPr lang="zh-CN" altLang="en-US" sz="2000" dirty="0"/>
              <a:t>当应用程序将其用于</a:t>
            </a:r>
            <a:r>
              <a:rPr lang="en-US" altLang="zh-CN" sz="2000" dirty="0"/>
              <a:t>SQL</a:t>
            </a:r>
            <a:r>
              <a:rPr lang="zh-CN" altLang="en-US" sz="2000" dirty="0"/>
              <a:t>查询时，攻击者的代码将作为有效的</a:t>
            </a:r>
            <a:r>
              <a:rPr lang="en-US" altLang="zh-CN" sz="2000" dirty="0"/>
              <a:t>SQL</a:t>
            </a:r>
            <a:r>
              <a:rPr lang="zh-CN" altLang="en-US" sz="2000" dirty="0"/>
              <a:t>查询被执行。</a:t>
            </a:r>
            <a:endParaRPr lang="en-US" altLang="zh-CN" sz="2000" dirty="0"/>
          </a:p>
          <a:p>
            <a:pPr marL="914400" lvl="1" indent="-457200">
              <a:lnSpc>
                <a:spcPct val="150000"/>
              </a:lnSpc>
              <a:buFont typeface="+mj-lt"/>
              <a:buAutoNum type="arabicPeriod"/>
            </a:pPr>
            <a:r>
              <a:rPr lang="zh-CN" altLang="en-US" sz="2000" dirty="0"/>
              <a:t>攻击者成功地执行了恶意代码并可以访问敏感数据或者修改数据。</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461657" y="462294"/>
            <a:ext cx="574330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常见的</a:t>
            </a:r>
            <a:r>
              <a:rPr lang="en-US" altLang="zh-CN" sz="3200" dirty="0">
                <a:solidFill>
                  <a:srgbClr val="000000"/>
                </a:solidFill>
                <a:effectLst/>
                <a:latin typeface="等线 Light" panose="02010600030101010101" pitchFamily="2" charset="-122"/>
                <a:ea typeface="等线 Light" panose="02010600030101010101" pitchFamily="2" charset="-122"/>
              </a:rPr>
              <a:t>Web</a:t>
            </a:r>
            <a:r>
              <a:rPr lang="zh-CN" altLang="en-US" sz="3200" dirty="0">
                <a:solidFill>
                  <a:srgbClr val="000000"/>
                </a:solidFill>
                <a:effectLst/>
                <a:latin typeface="等线 Light" panose="02010600030101010101" pitchFamily="2" charset="-122"/>
                <a:ea typeface="等线 Light" panose="02010600030101010101" pitchFamily="2" charset="-122"/>
              </a:rPr>
              <a:t>应用安全漏洞分析</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195251" y="1472442"/>
            <a:ext cx="9673046" cy="2491740"/>
          </a:xfrm>
          <a:prstGeom prst="rect">
            <a:avLst/>
          </a:prstGeom>
          <a:noFill/>
        </p:spPr>
        <p:txBody>
          <a:bodyPr wrap="square" rtlCol="0">
            <a:spAutoFit/>
          </a:bodyPr>
          <a:lstStyle/>
          <a:p>
            <a:pPr indent="0">
              <a:lnSpc>
                <a:spcPct val="150000"/>
              </a:lnSpc>
              <a:buFont typeface="+mj-lt"/>
              <a:buNone/>
            </a:pPr>
            <a:r>
              <a:rPr lang="en-US" altLang="zh-CN" sz="2400" b="1" dirty="0"/>
              <a:t>2.  </a:t>
            </a:r>
            <a:r>
              <a:rPr lang="zh-CN" altLang="en-US" sz="2400" b="1" dirty="0"/>
              <a:t>服务器端口问题</a:t>
            </a:r>
            <a:endParaRPr lang="en-US" altLang="zh-CN" sz="2400" b="1" dirty="0"/>
          </a:p>
          <a:p>
            <a:pPr indent="0">
              <a:lnSpc>
                <a:spcPct val="150000"/>
              </a:lnSpc>
              <a:buFont typeface="+mj-lt"/>
              <a:buNone/>
            </a:pPr>
            <a:r>
              <a:rPr lang="zh-CN" sz="2000" dirty="0"/>
              <a:t>服务器开了不该开的端口，导致数据被盗</a:t>
            </a:r>
            <a:endParaRPr lang="zh-CN" sz="2000" dirty="0"/>
          </a:p>
          <a:p>
            <a:pPr indent="0">
              <a:lnSpc>
                <a:spcPct val="150000"/>
              </a:lnSpc>
              <a:buFont typeface="+mj-lt"/>
              <a:buNone/>
            </a:pPr>
            <a:r>
              <a:rPr lang="zh-CN" sz="2000" dirty="0"/>
              <a:t>解决方略：</a:t>
            </a:r>
            <a:endParaRPr lang="zh-CN" sz="2000" dirty="0"/>
          </a:p>
          <a:p>
            <a:pPr indent="0">
              <a:lnSpc>
                <a:spcPct val="150000"/>
              </a:lnSpc>
              <a:buFont typeface="+mj-lt"/>
              <a:buNone/>
            </a:pPr>
            <a:r>
              <a:rPr lang="zh-CN" sz="2000" dirty="0"/>
              <a:t>服务器关闭不必要的端口</a:t>
            </a:r>
            <a:endParaRPr lang="zh-CN" sz="2000" dirty="0"/>
          </a:p>
          <a:p>
            <a:pPr indent="0">
              <a:lnSpc>
                <a:spcPct val="150000"/>
              </a:lnSpc>
              <a:buFont typeface="+mj-lt"/>
              <a:buNone/>
            </a:pPr>
            <a:r>
              <a:rPr lang="zh-CN" sz="2000" dirty="0"/>
              <a:t>端口访问要密码，</a:t>
            </a:r>
            <a:r>
              <a:rPr lang="en-US" altLang="zh-CN" sz="2000" dirty="0"/>
              <a:t>ssh </a:t>
            </a:r>
            <a:r>
              <a:rPr lang="zh-CN" altLang="en-US" sz="2000" dirty="0"/>
              <a:t>证书等</a:t>
            </a: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安全性防护策略</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44680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防止</a:t>
            </a:r>
            <a:r>
              <a:rPr lang="en-US" altLang="zh-CN" sz="2400" b="1" dirty="0"/>
              <a:t>SQL</a:t>
            </a:r>
            <a:r>
              <a:rPr lang="zh-CN" altLang="en-US" sz="2400" b="1" dirty="0"/>
              <a:t>注入：</a:t>
            </a:r>
            <a:endParaRPr lang="en-US" altLang="zh-CN" sz="2400" b="1" dirty="0"/>
          </a:p>
          <a:p>
            <a:pPr marL="800100" lvl="1" indent="-342900">
              <a:lnSpc>
                <a:spcPct val="150000"/>
              </a:lnSpc>
              <a:buFont typeface="Arial" panose="020B0604020202020204" pitchFamily="34" charset="0"/>
              <a:buChar char="•"/>
            </a:pPr>
            <a:r>
              <a:rPr lang="zh-CN" altLang="en-US" sz="2400" dirty="0"/>
              <a:t>输入验证：对用户输入进行有效的验证，防止用户输入恶意代码。例如，使用正则表达式确保输入只包含预期的字符和长度。</a:t>
            </a:r>
            <a:endParaRPr lang="en-US" altLang="zh-CN" sz="2400" dirty="0"/>
          </a:p>
          <a:p>
            <a:pPr marL="800100" lvl="1" indent="-342900">
              <a:lnSpc>
                <a:spcPct val="150000"/>
              </a:lnSpc>
              <a:buFont typeface="Arial" panose="020B0604020202020204" pitchFamily="34" charset="0"/>
              <a:buChar char="•"/>
            </a:pPr>
            <a:r>
              <a:rPr lang="zh-CN" altLang="en-US" sz="2400" dirty="0"/>
              <a:t>输入过滤：对输入进行过滤，剔除不必要的字符和注释，并将特殊字符转义。</a:t>
            </a:r>
            <a:endParaRPr lang="en-US" altLang="zh-CN" sz="2400" dirty="0"/>
          </a:p>
          <a:p>
            <a:pPr marL="800100" lvl="1" indent="-342900">
              <a:lnSpc>
                <a:spcPct val="150000"/>
              </a:lnSpc>
              <a:buFont typeface="Arial" panose="020B0604020202020204" pitchFamily="34" charset="0"/>
              <a:buChar char="•"/>
            </a:pPr>
            <a:r>
              <a:rPr lang="zh-CN" altLang="en-US" sz="2400" dirty="0"/>
              <a:t>使用参数化查询：将查询语句和参数分离，使得数据库能够正确解释输入数据。这可以防止攻击者插入恶意代码。</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安全性防护策略</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34150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身份验证与授权：以最小特权原则，数据库用户仅应该具有完成其任务所需的最小权限。防止攻击者通过注入代码完成更加恶意的行动</a:t>
            </a:r>
            <a:endParaRPr lang="en-US" altLang="zh-CN" sz="2400" dirty="0"/>
          </a:p>
          <a:p>
            <a:pPr marL="342900" indent="-342900">
              <a:lnSpc>
                <a:spcPct val="150000"/>
              </a:lnSpc>
              <a:buFont typeface="Arial" panose="020B0604020202020204" pitchFamily="34" charset="0"/>
              <a:buChar char="•"/>
            </a:pPr>
            <a:r>
              <a:rPr lang="zh-CN" altLang="en-US" sz="2400" dirty="0"/>
              <a:t>日志记录与监控：通过日志记录系统监控应用程序的运行，识别异常行为或攻击事件，及时发现和处理异常情况。</a:t>
            </a:r>
            <a:endParaRPr lang="en-US" altLang="zh-CN" sz="2400" dirty="0"/>
          </a:p>
          <a:p>
            <a:pPr marL="342900" indent="-342900">
              <a:lnSpc>
                <a:spcPct val="150000"/>
              </a:lnSpc>
              <a:buFont typeface="Arial" panose="020B0604020202020204" pitchFamily="34" charset="0"/>
              <a:buChar char="•"/>
            </a:pPr>
            <a:r>
              <a:rPr lang="zh-CN" altLang="en-US" sz="2400" dirty="0"/>
              <a:t>放弃密码，使用</a:t>
            </a:r>
            <a:r>
              <a:rPr lang="en-US" altLang="zh-CN" sz="2400" dirty="0"/>
              <a:t> ssh </a:t>
            </a:r>
            <a:r>
              <a:rPr lang="zh-CN" altLang="en-US" sz="2400" dirty="0"/>
              <a:t>证书非对称加密认证</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571522" y="462294"/>
            <a:ext cx="3592763"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安全性防护策略</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1881051" y="1748989"/>
            <a:ext cx="8656319" cy="17532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数据备份与恢复：定期备份数据，并保证备份数据的完整性和机密性，以便发生数据丢失、损坏等情况时能够及时恢复数据。</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8144" y="2022729"/>
            <a:ext cx="5616355" cy="424732"/>
          </a:xfrm>
          <a:prstGeom prst="rect">
            <a:avLst/>
          </a:prstGeom>
          <a:noFill/>
        </p:spPr>
        <p:txBody>
          <a:bodyPr wrap="square" rtlCol="0">
            <a:spAutoFit/>
          </a:bodyPr>
          <a:lstStyle/>
          <a:p>
            <a:pPr>
              <a:lnSpc>
                <a:spcPct val="90000"/>
              </a:lnSpc>
            </a:pPr>
            <a:r>
              <a:rPr lang="en-US" altLang="zh-CN" sz="2400" dirty="0">
                <a:solidFill>
                  <a:schemeClr val="bg2">
                    <a:lumMod val="25000"/>
                  </a:schemeClr>
                </a:solidFill>
                <a:latin typeface="+mn-ea"/>
              </a:rPr>
              <a:t>Task 7</a:t>
            </a:r>
            <a:endParaRPr lang="zh-CN" altLang="en-US" sz="2400" dirty="0">
              <a:solidFill>
                <a:schemeClr val="bg2">
                  <a:lumMod val="25000"/>
                </a:schemeClr>
              </a:solidFill>
              <a:latin typeface="+mn-ea"/>
            </a:endParaRPr>
          </a:p>
        </p:txBody>
      </p:sp>
      <p:sp>
        <p:nvSpPr>
          <p:cNvPr id="6" name="文本框 5"/>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Web application building</a:t>
            </a:r>
            <a:endParaRPr lang="en-US" altLang="zh-CN" dirty="0">
              <a:solidFill>
                <a:schemeClr val="tx1">
                  <a:lumMod val="65000"/>
                  <a:lumOff val="35000"/>
                </a:schemeClr>
              </a:solidFill>
              <a:latin typeface="+mn-ea"/>
            </a:endParaRPr>
          </a:p>
        </p:txBody>
      </p:sp>
      <p:sp>
        <p:nvSpPr>
          <p:cNvPr id="9" name="文本框 8"/>
          <p:cNvSpPr txBox="1"/>
          <p:nvPr/>
        </p:nvSpPr>
        <p:spPr>
          <a:xfrm>
            <a:off x="1178144" y="2452684"/>
            <a:ext cx="8485304" cy="1089529"/>
          </a:xfrm>
          <a:prstGeom prst="rect">
            <a:avLst/>
          </a:prstGeom>
          <a:noFill/>
        </p:spPr>
        <p:txBody>
          <a:bodyPr wrap="square" rtlCol="0">
            <a:spAutoFit/>
          </a:bodyPr>
          <a:lstStyle/>
          <a:p>
            <a:pPr>
              <a:lnSpc>
                <a:spcPct val="90000"/>
              </a:lnSpc>
            </a:pPr>
            <a:r>
              <a:rPr lang="en-US" altLang="zh-CN" sz="7200" b="1" dirty="0">
                <a:solidFill>
                  <a:schemeClr val="bg2">
                    <a:lumMod val="25000"/>
                  </a:schemeClr>
                </a:solidFill>
                <a:latin typeface="+mj-ea"/>
                <a:ea typeface="+mj-ea"/>
              </a:rPr>
              <a:t>Web</a:t>
            </a:r>
            <a:r>
              <a:rPr lang="zh-CN" altLang="en-US" sz="7200" b="1" dirty="0">
                <a:solidFill>
                  <a:schemeClr val="bg2">
                    <a:lumMod val="25000"/>
                  </a:schemeClr>
                </a:solidFill>
                <a:latin typeface="+mj-ea"/>
                <a:ea typeface="+mj-ea"/>
              </a:rPr>
              <a:t>应用构建</a:t>
            </a:r>
            <a:endParaRPr lang="zh-CN" altLang="en-US" sz="7200" b="1" dirty="0">
              <a:solidFill>
                <a:schemeClr val="bg2">
                  <a:lumMod val="25000"/>
                </a:schemeClr>
              </a:solidFill>
              <a:latin typeface="+mj-ea"/>
              <a:ea typeface="+mj-ea"/>
            </a:endParaRPr>
          </a:p>
        </p:txBody>
      </p:sp>
      <p:sp>
        <p:nvSpPr>
          <p:cNvPr id="12" name="文本框 11"/>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endParaRPr lang="en-US" altLang="zh-CN" sz="7200" b="1" dirty="0">
              <a:solidFill>
                <a:schemeClr val="bg1">
                  <a:lumMod val="95000"/>
                </a:schemeClr>
              </a:solidFill>
              <a:latin typeface="+mj-ea"/>
              <a:ea typeface="+mj-ea"/>
            </a:endParaRPr>
          </a:p>
        </p:txBody>
      </p:sp>
      <p:sp>
        <p:nvSpPr>
          <p:cNvPr id="13" name="矩形 12"/>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文本框 93"/>
          <p:cNvSpPr txBox="1"/>
          <p:nvPr/>
        </p:nvSpPr>
        <p:spPr>
          <a:xfrm>
            <a:off x="568313" y="2264954"/>
            <a:ext cx="6950636" cy="1006429"/>
          </a:xfrm>
          <a:prstGeom prst="rect">
            <a:avLst/>
          </a:prstGeom>
          <a:noFill/>
        </p:spPr>
        <p:txBody>
          <a:bodyPr wrap="square" rtlCol="0">
            <a:spAutoFit/>
          </a:bodyPr>
          <a:lstStyle/>
          <a:p>
            <a:pPr algn="ctr">
              <a:lnSpc>
                <a:spcPct val="90000"/>
              </a:lnSpc>
            </a:pPr>
            <a:r>
              <a:rPr lang="zh-CN" altLang="en-US" sz="6600" b="1" dirty="0">
                <a:solidFill>
                  <a:schemeClr val="bg2">
                    <a:lumMod val="25000"/>
                  </a:schemeClr>
                </a:solidFill>
                <a:latin typeface="+mj-ea"/>
                <a:ea typeface="+mj-ea"/>
              </a:rPr>
              <a:t>感谢观看</a:t>
            </a:r>
            <a:endParaRPr lang="zh-CN" altLang="en-US" sz="6600" b="1" dirty="0">
              <a:solidFill>
                <a:schemeClr val="bg2">
                  <a:lumMod val="25000"/>
                </a:schemeClr>
              </a:solidFill>
              <a:latin typeface="+mj-ea"/>
              <a:ea typeface="+mj-ea"/>
            </a:endParaRPr>
          </a:p>
        </p:txBody>
      </p:sp>
      <p:sp>
        <p:nvSpPr>
          <p:cNvPr id="95" name="文本框 94"/>
          <p:cNvSpPr txBox="1"/>
          <p:nvPr/>
        </p:nvSpPr>
        <p:spPr>
          <a:xfrm>
            <a:off x="563831" y="3245876"/>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Thanks for watching</a:t>
            </a:r>
            <a:endParaRPr lang="zh-CN" altLang="en-US" sz="1200" dirty="0">
              <a:solidFill>
                <a:schemeClr val="tx1">
                  <a:lumMod val="65000"/>
                  <a:lumOff val="35000"/>
                </a:schemeClr>
              </a:solidFill>
              <a:latin typeface="+mn-ea"/>
            </a:endParaRPr>
          </a:p>
        </p:txBody>
      </p:sp>
      <p:grpSp>
        <p:nvGrpSpPr>
          <p:cNvPr id="7" name="组合 6"/>
          <p:cNvGrpSpPr/>
          <p:nvPr/>
        </p:nvGrpSpPr>
        <p:grpSpPr>
          <a:xfrm>
            <a:off x="646031" y="4500587"/>
            <a:ext cx="2567432" cy="449780"/>
            <a:chOff x="446940" y="5349241"/>
            <a:chExt cx="3381913" cy="655398"/>
          </a:xfrm>
        </p:grpSpPr>
        <p:sp>
          <p:nvSpPr>
            <p:cNvPr id="99" name="矩形: 圆角 98"/>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mj-ea"/>
                <a:ea typeface="+mj-ea"/>
              </a:endParaRPr>
            </a:p>
          </p:txBody>
        </p:sp>
        <p:sp>
          <p:nvSpPr>
            <p:cNvPr id="20" name="矩形: 圆角 19"/>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latin typeface="+mj-ea"/>
                <a:ea typeface="+mj-ea"/>
              </a:endParaRPr>
            </a:p>
          </p:txBody>
        </p:sp>
      </p:grpSp>
      <p:sp>
        <p:nvSpPr>
          <p:cNvPr id="100" name="文本框 99"/>
          <p:cNvSpPr txBox="1"/>
          <p:nvPr/>
        </p:nvSpPr>
        <p:spPr>
          <a:xfrm>
            <a:off x="721852" y="4556200"/>
            <a:ext cx="2382754" cy="337185"/>
          </a:xfrm>
          <a:prstGeom prst="rect">
            <a:avLst/>
          </a:prstGeom>
          <a:noFill/>
        </p:spPr>
        <p:txBody>
          <a:bodyPr wrap="square" rtlCol="0">
            <a:spAutoFit/>
          </a:bodyPr>
          <a:lstStyle/>
          <a:p>
            <a:pPr algn="ctr"/>
            <a:r>
              <a:rPr lang="zh-CN" altLang="en-US" sz="1600" dirty="0">
                <a:solidFill>
                  <a:schemeClr val="bg1"/>
                </a:solidFill>
                <a:latin typeface="+mj-ea"/>
                <a:ea typeface="+mj-ea"/>
              </a:rPr>
              <a:t>汇报人：陈松泽</a:t>
            </a:r>
            <a:endParaRPr lang="zh-CN" altLang="en-US" sz="1600" dirty="0">
              <a:solidFill>
                <a:schemeClr val="bg1"/>
              </a:solidFill>
              <a:latin typeface="+mj-ea"/>
              <a:ea typeface="+mj-ea"/>
            </a:endParaRPr>
          </a:p>
        </p:txBody>
      </p:sp>
      <p:sp>
        <p:nvSpPr>
          <p:cNvPr id="97" name="文本框 96"/>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endParaRPr lang="en-US" altLang="zh-CN" sz="7200" b="1" dirty="0">
              <a:solidFill>
                <a:schemeClr val="bg1">
                  <a:lumMod val="95000"/>
                  <a:alpha val="50000"/>
                </a:schemeClr>
              </a:solidFill>
              <a:latin typeface="+mj-ea"/>
              <a:ea typeface="+mj-ea"/>
            </a:endParaRPr>
          </a:p>
        </p:txBody>
      </p:sp>
      <p:grpSp>
        <p:nvGrpSpPr>
          <p:cNvPr id="6" name="组合 5"/>
          <p:cNvGrpSpPr/>
          <p:nvPr/>
        </p:nvGrpSpPr>
        <p:grpSpPr>
          <a:xfrm flipV="1">
            <a:off x="683219" y="3544155"/>
            <a:ext cx="6723422" cy="93029"/>
            <a:chOff x="422031" y="3905156"/>
            <a:chExt cx="6414868" cy="251940"/>
          </a:xfrm>
        </p:grpSpPr>
        <p:sp>
          <p:nvSpPr>
            <p:cNvPr id="5" name="矩形 4"/>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 name="矩形 14"/>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 name="矩形 15"/>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 name="矩形 16"/>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21" name="组合 20"/>
          <p:cNvGrpSpPr/>
          <p:nvPr/>
        </p:nvGrpSpPr>
        <p:grpSpPr>
          <a:xfrm>
            <a:off x="11286500" y="813109"/>
            <a:ext cx="223647" cy="179070"/>
            <a:chOff x="11536680" y="1013460"/>
            <a:chExt cx="274320" cy="179070"/>
          </a:xfrm>
        </p:grpSpPr>
        <p:cxnSp>
          <p:nvCxnSpPr>
            <p:cNvPr id="14" name="直接连接符 13"/>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endParaRPr lang="en-US" altLang="zh-CN" sz="7200" b="1" dirty="0">
              <a:solidFill>
                <a:schemeClr val="bg1">
                  <a:lumMod val="95000"/>
                  <a:alpha val="50000"/>
                </a:schemeClr>
              </a:solidFill>
              <a:latin typeface="+mj-ea"/>
              <a:ea typeface="+mj-ea"/>
            </a:endParaRPr>
          </a:p>
        </p:txBody>
      </p:sp>
      <p:grpSp>
        <p:nvGrpSpPr>
          <p:cNvPr id="45" name="组合 44"/>
          <p:cNvGrpSpPr/>
          <p:nvPr/>
        </p:nvGrpSpPr>
        <p:grpSpPr>
          <a:xfrm>
            <a:off x="683219" y="5540997"/>
            <a:ext cx="1865286" cy="246223"/>
            <a:chOff x="756855" y="5392021"/>
            <a:chExt cx="1865286" cy="246223"/>
          </a:xfrm>
        </p:grpSpPr>
        <p:sp>
          <p:nvSpPr>
            <p:cNvPr id="46" name="文本框 45"/>
            <p:cNvSpPr txBox="1"/>
            <p:nvPr/>
          </p:nvSpPr>
          <p:spPr>
            <a:xfrm>
              <a:off x="756855" y="5392023"/>
              <a:ext cx="615553" cy="246221"/>
            </a:xfrm>
            <a:prstGeom prst="rect">
              <a:avLst/>
            </a:prstGeom>
            <a:noFill/>
            <a:ln>
              <a:noFill/>
            </a:ln>
          </p:spPr>
          <p:txBody>
            <a:bodyPr wrap="none" lIns="0" tIns="0" rIns="0" bIns="0">
              <a:spAutoFit/>
            </a:bodyPr>
            <a:lstStyle/>
            <a:p>
              <a:r>
                <a:rPr lang="zh-CN" altLang="en-US" sz="1600" dirty="0">
                  <a:latin typeface="+mn-ea"/>
                </a:rPr>
                <a:t>第六组</a:t>
              </a:r>
              <a:endParaRPr lang="zh-CN" altLang="en-US" sz="1600" dirty="0">
                <a:latin typeface="+mn-ea"/>
              </a:endParaRPr>
            </a:p>
          </p:txBody>
        </p:sp>
        <p:sp>
          <p:nvSpPr>
            <p:cNvPr id="47" name="文本框 46"/>
            <p:cNvSpPr txBox="1"/>
            <p:nvPr/>
          </p:nvSpPr>
          <p:spPr>
            <a:xfrm>
              <a:off x="1612249" y="5392021"/>
              <a:ext cx="1009892" cy="246221"/>
            </a:xfrm>
            <a:prstGeom prst="rect">
              <a:avLst/>
            </a:prstGeom>
            <a:noFill/>
            <a:ln>
              <a:noFill/>
            </a:ln>
          </p:spPr>
          <p:txBody>
            <a:bodyPr wrap="none" lIns="0" tIns="0" rIns="0" bIns="0">
              <a:spAutoFit/>
            </a:bodyPr>
            <a:lstStyle/>
            <a:p>
              <a:r>
                <a:rPr lang="en-US" altLang="zh-CN" sz="1600" dirty="0">
                  <a:latin typeface="+mn-ea"/>
                </a:rPr>
                <a:t>2023.06.05</a:t>
              </a:r>
              <a:endParaRPr lang="zh-CN" altLang="en-US" sz="1600" dirty="0">
                <a:latin typeface="+mn-ea"/>
              </a:endParaRPr>
            </a:p>
          </p:txBody>
        </p:sp>
        <p:cxnSp>
          <p:nvCxnSpPr>
            <p:cNvPr id="48" name="直接连接符 47"/>
            <p:cNvCxnSpPr/>
            <p:nvPr/>
          </p:nvCxnSpPr>
          <p:spPr>
            <a:xfrm>
              <a:off x="1470168" y="5418573"/>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93495"/>
            <a:ext cx="10515600" cy="4883785"/>
          </a:xfrm>
        </p:spPr>
        <p:txBody>
          <a:bodyPr>
            <a:normAutofit lnSpcReduction="10000"/>
          </a:bodyPr>
          <a:p>
            <a:r>
              <a:rPr lang="zh-CN" altLang="en-US"/>
              <a:t>前端，软件设置窗口</a:t>
            </a:r>
            <a:r>
              <a:rPr lang="en-US" altLang="zh-CN"/>
              <a:t> Vue</a:t>
            </a:r>
            <a:endParaRPr lang="en-US" altLang="zh-CN"/>
          </a:p>
          <a:p>
            <a:r>
              <a:rPr lang="zh-CN" altLang="en-US"/>
              <a:t>后端，程序主要部分</a:t>
            </a:r>
            <a:r>
              <a:rPr lang="en-US" altLang="zh-CN"/>
              <a:t> Go-Gin</a:t>
            </a:r>
            <a:endParaRPr lang="en-US" altLang="zh-CN"/>
          </a:p>
          <a:p>
            <a:r>
              <a:rPr lang="zh-CN" altLang="en-US"/>
              <a:t>部署方式：</a:t>
            </a:r>
            <a:endParaRPr lang="zh-CN" altLang="en-US"/>
          </a:p>
          <a:p>
            <a:pPr lvl="1"/>
            <a:r>
              <a:rPr lang="zh-CN" altLang="en-US" sz="2800">
                <a:sym typeface="+mn-ea"/>
              </a:rPr>
              <a:t>前端</a:t>
            </a:r>
            <a:r>
              <a:rPr lang="en-US" altLang="zh-CN" sz="2800">
                <a:sym typeface="+mn-ea"/>
              </a:rPr>
              <a:t> Vercel </a:t>
            </a:r>
            <a:r>
              <a:rPr lang="zh-CN" altLang="en-US" sz="2800">
                <a:sym typeface="+mn-ea"/>
              </a:rPr>
              <a:t>云函数服务</a:t>
            </a:r>
            <a:endParaRPr lang="zh-CN" altLang="en-US" sz="2800"/>
          </a:p>
          <a:p>
            <a:pPr lvl="1"/>
            <a:r>
              <a:rPr lang="zh-CN" altLang="en-US" sz="2800">
                <a:sym typeface="+mn-ea"/>
              </a:rPr>
              <a:t>后端</a:t>
            </a:r>
            <a:r>
              <a:rPr lang="en-US" altLang="zh-CN" sz="2800">
                <a:sym typeface="+mn-ea"/>
              </a:rPr>
              <a:t> </a:t>
            </a:r>
            <a:r>
              <a:rPr lang="zh-CN" altLang="en-US" sz="2800">
                <a:sym typeface="+mn-ea"/>
              </a:rPr>
              <a:t>服务器单独运行编译好的文件</a:t>
            </a:r>
            <a:endParaRPr lang="zh-CN" altLang="en-US"/>
          </a:p>
          <a:p>
            <a:r>
              <a:rPr lang="zh-CN" altLang="en-US"/>
              <a:t>运行的流水线方式</a:t>
            </a:r>
            <a:endParaRPr lang="zh-CN" altLang="en-US"/>
          </a:p>
          <a:p>
            <a:pPr lvl="1"/>
            <a:r>
              <a:rPr lang="en-US" altLang="zh-CN"/>
              <a:t>Agent: </a:t>
            </a:r>
            <a:r>
              <a:rPr lang="zh-CN" altLang="en-US"/>
              <a:t>任务，处理信息</a:t>
            </a:r>
            <a:endParaRPr lang="zh-CN" altLang="en-US"/>
          </a:p>
          <a:p>
            <a:pPr lvl="1"/>
            <a:r>
              <a:rPr lang="zh-CN" altLang="en-US"/>
              <a:t>定时器</a:t>
            </a:r>
            <a:r>
              <a:rPr lang="en-US" altLang="zh-CN"/>
              <a:t> Schedule Agent (</a:t>
            </a:r>
            <a:r>
              <a:rPr lang="zh-CN" altLang="en-US"/>
              <a:t>数电里面的信号生成器</a:t>
            </a:r>
            <a:r>
              <a:rPr lang="en-US" altLang="zh-CN"/>
              <a:t>)</a:t>
            </a:r>
            <a:endParaRPr lang="en-US" altLang="zh-CN"/>
          </a:p>
          <a:p>
            <a:pPr lvl="1"/>
            <a:r>
              <a:rPr lang="zh-CN" altLang="en-US"/>
              <a:t>数据获取处理</a:t>
            </a:r>
            <a:r>
              <a:rPr lang="en-US" altLang="zh-CN"/>
              <a:t> HTTP Agent</a:t>
            </a:r>
            <a:endParaRPr lang="en-US" altLang="zh-CN"/>
          </a:p>
          <a:p>
            <a:pPr lvl="1"/>
            <a:r>
              <a:rPr lang="zh-CN" altLang="en-US"/>
              <a:t>打包生成输出</a:t>
            </a:r>
            <a:r>
              <a:rPr lang="en-US" altLang="zh-CN"/>
              <a:t>  RSS Agent </a:t>
            </a:r>
            <a:endParaRPr lang="en-US" altLang="zh-CN"/>
          </a:p>
          <a:p>
            <a:pPr lvl="1"/>
            <a:r>
              <a:rPr lang="zh-CN" altLang="en-US"/>
              <a:t>由</a:t>
            </a:r>
            <a:r>
              <a:rPr lang="en-US" altLang="zh-CN"/>
              <a:t> Agent </a:t>
            </a:r>
            <a:r>
              <a:rPr lang="zh-CN" altLang="en-US"/>
              <a:t>生成</a:t>
            </a:r>
            <a:r>
              <a:rPr lang="en-US" altLang="zh-CN"/>
              <a:t> Event</a:t>
            </a:r>
            <a:r>
              <a:rPr lang="zh-CN" altLang="en-US"/>
              <a:t>，在</a:t>
            </a:r>
            <a:r>
              <a:rPr lang="en-US" altLang="zh-CN"/>
              <a:t> Agent </a:t>
            </a:r>
            <a:r>
              <a:rPr lang="zh-CN" altLang="en-US"/>
              <a:t>之间传播</a:t>
            </a:r>
            <a:endParaRPr lang="en-US" altLang="zh-CN"/>
          </a:p>
          <a:p>
            <a:pPr lvl="1"/>
            <a:endParaRPr lang="en-US" altLang="zh-CN"/>
          </a:p>
        </p:txBody>
      </p:sp>
      <p:sp>
        <p:nvSpPr>
          <p:cNvPr id="25" name="文本框 24"/>
          <p:cNvSpPr txBox="1"/>
          <p:nvPr/>
        </p:nvSpPr>
        <p:spPr>
          <a:xfrm>
            <a:off x="5059203" y="479712"/>
            <a:ext cx="2912820" cy="534035"/>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结构概览</a:t>
            </a:r>
            <a:endParaRPr lang="zh-CN" altLang="en-US" sz="3200" dirty="0">
              <a:solidFill>
                <a:srgbClr val="000000"/>
              </a:solidFill>
              <a:effectLst/>
              <a:latin typeface="等线 Light" panose="02010600030101010101" pitchFamily="2" charset="-122"/>
              <a:ea typeface="等线 Light"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前端代码展示</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421362" y="1610413"/>
            <a:ext cx="2031325" cy="461665"/>
          </a:xfrm>
          <a:prstGeom prst="rect">
            <a:avLst/>
          </a:prstGeom>
          <a:noFill/>
        </p:spPr>
        <p:txBody>
          <a:bodyPr wrap="none" rtlCol="0">
            <a:spAutoFit/>
          </a:bodyPr>
          <a:lstStyle/>
          <a:p>
            <a:r>
              <a:rPr lang="zh-CN" altLang="en-US" sz="2400" b="1" dirty="0"/>
              <a:t>主要类型定义</a:t>
            </a:r>
            <a:endParaRPr lang="zh-CN" altLang="en-US" sz="2400" b="1" dirty="0"/>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173" y="2667247"/>
            <a:ext cx="11992653" cy="3407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前端代码展示</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9043851" y="2380279"/>
            <a:ext cx="2542904" cy="3476625"/>
          </a:xfrm>
          <a:prstGeom prst="rect">
            <a:avLst/>
          </a:prstGeom>
          <a:noFill/>
        </p:spPr>
        <p:txBody>
          <a:bodyPr wrap="square" rtlCol="0">
            <a:spAutoFit/>
          </a:bodyPr>
          <a:lstStyle/>
          <a:p>
            <a:pPr indent="457200"/>
            <a:r>
              <a:rPr lang="zh-CN" altLang="en-US" sz="2000" dirty="0"/>
              <a:t>重要自定义组件的主要渲染代码，使用</a:t>
            </a:r>
            <a:r>
              <a:rPr lang="en-US" altLang="zh-CN" sz="2000" dirty="0"/>
              <a:t>TSX</a:t>
            </a:r>
            <a:r>
              <a:rPr lang="zh-CN" altLang="en-US" sz="2000" dirty="0"/>
              <a:t>，此自定义组件实现根据传入的</a:t>
            </a:r>
            <a:r>
              <a:rPr lang="en-US" altLang="zh-CN" sz="2000" dirty="0"/>
              <a:t>JSON</a:t>
            </a:r>
            <a:r>
              <a:rPr lang="zh-CN" altLang="en-US" sz="2000" dirty="0"/>
              <a:t>格式生成对应的表单项的功能。</a:t>
            </a:r>
            <a:endParaRPr lang="zh-CN" altLang="en-US" sz="2000" dirty="0"/>
          </a:p>
          <a:p>
            <a:pPr indent="457200"/>
            <a:r>
              <a:rPr lang="en-US" altLang="zh-CN" sz="2000" dirty="0"/>
              <a:t>TSX</a:t>
            </a:r>
            <a:r>
              <a:rPr lang="zh-CN" altLang="en-US" sz="2000" dirty="0"/>
              <a:t>的使用能够更好让前端灵活渲染复杂数据。而且使代码更健壮，好维护，易读。</a:t>
            </a:r>
            <a:endParaRPr lang="zh-CN" altLang="en-US" sz="2000" dirty="0"/>
          </a:p>
        </p:txBody>
      </p:sp>
      <p:pic>
        <p:nvPicPr>
          <p:cNvPr id="204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182" y="1271452"/>
            <a:ext cx="8701761" cy="5499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4319213" y="471003"/>
            <a:ext cx="3553574"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后端代码架构展示</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7297782" y="1585683"/>
            <a:ext cx="4271556" cy="4801314"/>
          </a:xfrm>
          <a:prstGeom prst="rect">
            <a:avLst/>
          </a:prstGeom>
          <a:noFill/>
        </p:spPr>
        <p:txBody>
          <a:bodyPr wrap="square" rtlCol="0">
            <a:spAutoFit/>
          </a:bodyPr>
          <a:lstStyle/>
          <a:p>
            <a:pPr>
              <a:lnSpc>
                <a:spcPct val="130000"/>
              </a:lnSpc>
            </a:pPr>
            <a:r>
              <a:rPr lang="zh-CN" altLang="en-US" sz="2000" dirty="0"/>
              <a:t>经典</a:t>
            </a:r>
            <a:r>
              <a:rPr lang="en-US" altLang="zh-CN" sz="2000" dirty="0"/>
              <a:t>web</a:t>
            </a:r>
            <a:r>
              <a:rPr lang="zh-CN" altLang="en-US" sz="2000" dirty="0"/>
              <a:t>项目文件结构</a:t>
            </a:r>
            <a:endParaRPr lang="zh-CN" altLang="en-US" sz="2000" dirty="0"/>
          </a:p>
          <a:p>
            <a:pPr>
              <a:lnSpc>
                <a:spcPct val="130000"/>
              </a:lnSpc>
              <a:buFont typeface="Arial" panose="020B0604020202020204" pitchFamily="34" charset="0"/>
              <a:buChar char="•"/>
            </a:pPr>
            <a:r>
              <a:rPr lang="en-US" altLang="zh-CN" sz="2000" dirty="0"/>
              <a:t> controller </a:t>
            </a:r>
            <a:r>
              <a:rPr lang="zh-CN" altLang="en-US" sz="2000" dirty="0"/>
              <a:t>配置</a:t>
            </a:r>
            <a:r>
              <a:rPr lang="en-US" altLang="zh-CN" sz="2000" dirty="0"/>
              <a:t>http </a:t>
            </a:r>
            <a:r>
              <a:rPr lang="en-US" altLang="zh-CN" sz="2000" dirty="0" err="1"/>
              <a:t>api</a:t>
            </a:r>
            <a:r>
              <a:rPr lang="zh-CN" altLang="en-US" sz="2000" dirty="0"/>
              <a:t>入口</a:t>
            </a:r>
            <a:endParaRPr lang="zh-CN" altLang="en-US" sz="2000" dirty="0"/>
          </a:p>
          <a:p>
            <a:pPr>
              <a:lnSpc>
                <a:spcPct val="130000"/>
              </a:lnSpc>
              <a:buFont typeface="Arial" panose="020B0604020202020204" pitchFamily="34" charset="0"/>
              <a:buChar char="•"/>
            </a:pPr>
            <a:r>
              <a:rPr lang="en-US" altLang="zh-CN" sz="2000" dirty="0"/>
              <a:t> middleware </a:t>
            </a:r>
            <a:r>
              <a:rPr lang="zh-CN" altLang="en-US" sz="2000" dirty="0"/>
              <a:t>存放</a:t>
            </a:r>
            <a:r>
              <a:rPr lang="en-US" altLang="zh-CN" sz="2000" dirty="0" err="1"/>
              <a:t>cors</a:t>
            </a:r>
            <a:r>
              <a:rPr lang="en-US" altLang="zh-CN" sz="2000" dirty="0"/>
              <a:t>, https</a:t>
            </a:r>
            <a:r>
              <a:rPr lang="zh-CN" altLang="en-US" sz="2000" dirty="0"/>
              <a:t>， </a:t>
            </a:r>
            <a:r>
              <a:rPr lang="en-US" altLang="zh-CN" sz="2000" dirty="0"/>
              <a:t>log</a:t>
            </a:r>
            <a:r>
              <a:rPr lang="zh-CN" altLang="en-US" sz="2000" dirty="0"/>
              <a:t>等中间件</a:t>
            </a:r>
            <a:endParaRPr lang="zh-CN" altLang="en-US" sz="2000" dirty="0"/>
          </a:p>
          <a:p>
            <a:pPr>
              <a:lnSpc>
                <a:spcPct val="130000"/>
              </a:lnSpc>
              <a:buFont typeface="Arial" panose="020B0604020202020204" pitchFamily="34" charset="0"/>
              <a:buChar char="•"/>
            </a:pPr>
            <a:r>
              <a:rPr lang="en-US" altLang="zh-CN" sz="2000" dirty="0"/>
              <a:t> models </a:t>
            </a:r>
            <a:r>
              <a:rPr lang="zh-CN" altLang="en-US" sz="2000" dirty="0"/>
              <a:t>数据库相关</a:t>
            </a:r>
            <a:endParaRPr lang="zh-CN" altLang="en-US" sz="2000" dirty="0"/>
          </a:p>
          <a:p>
            <a:pPr>
              <a:lnSpc>
                <a:spcPct val="130000"/>
              </a:lnSpc>
              <a:buFont typeface="Arial" panose="020B0604020202020204" pitchFamily="34" charset="0"/>
              <a:buChar char="•"/>
            </a:pPr>
            <a:r>
              <a:rPr lang="en-US" altLang="zh-CN" sz="2000" dirty="0"/>
              <a:t> service </a:t>
            </a:r>
            <a:r>
              <a:rPr lang="zh-CN" altLang="en-US" sz="2000" dirty="0"/>
              <a:t>业务相关</a:t>
            </a:r>
            <a:endParaRPr lang="zh-CN" altLang="en-US" sz="2000" dirty="0"/>
          </a:p>
          <a:p>
            <a:pPr>
              <a:lnSpc>
                <a:spcPct val="130000"/>
              </a:lnSpc>
              <a:buFont typeface="Arial" panose="020B0604020202020204" pitchFamily="34" charset="0"/>
              <a:buChar char="•"/>
            </a:pPr>
            <a:r>
              <a:rPr lang="en-US" altLang="zh-CN" sz="2000" dirty="0"/>
              <a:t> </a:t>
            </a:r>
            <a:r>
              <a:rPr lang="en-US" altLang="zh-CN" sz="2000" dirty="0" err="1"/>
              <a:t>agent_system</a:t>
            </a:r>
            <a:r>
              <a:rPr lang="en-US" altLang="zh-CN" sz="2000" dirty="0"/>
              <a:t> </a:t>
            </a:r>
            <a:r>
              <a:rPr lang="zh-CN" altLang="en-US" sz="2000" dirty="0"/>
              <a:t>平台核心代码</a:t>
            </a:r>
            <a:r>
              <a:rPr lang="en-US" altLang="zh-CN" sz="2000" dirty="0"/>
              <a:t>, </a:t>
            </a:r>
            <a:r>
              <a:rPr lang="zh-CN" altLang="en-US" sz="2000" dirty="0"/>
              <a:t>实现了所有运行时以及对静态业务暴露的接口</a:t>
            </a:r>
            <a:endParaRPr lang="zh-CN" altLang="en-US" sz="2000" dirty="0"/>
          </a:p>
          <a:p>
            <a:pPr>
              <a:lnSpc>
                <a:spcPct val="130000"/>
              </a:lnSpc>
              <a:buFont typeface="Arial" panose="020B0604020202020204" pitchFamily="34" charset="0"/>
              <a:buChar char="•"/>
            </a:pPr>
            <a:r>
              <a:rPr lang="en-US" altLang="zh-CN" sz="2000" dirty="0"/>
              <a:t> config </a:t>
            </a:r>
            <a:r>
              <a:rPr lang="zh-CN" altLang="en-US" sz="2000" dirty="0"/>
              <a:t>配置文件相关</a:t>
            </a:r>
            <a:endParaRPr lang="zh-CN" altLang="en-US" sz="2000" dirty="0"/>
          </a:p>
          <a:p>
            <a:pPr>
              <a:lnSpc>
                <a:spcPct val="130000"/>
              </a:lnSpc>
              <a:buFont typeface="Arial" panose="020B0604020202020204" pitchFamily="34" charset="0"/>
              <a:buChar char="•"/>
            </a:pPr>
            <a:r>
              <a:rPr lang="en-US" altLang="zh-CN" sz="2000" dirty="0"/>
              <a:t> test </a:t>
            </a:r>
            <a:r>
              <a:rPr lang="zh-CN" altLang="en-US" sz="2000" dirty="0"/>
              <a:t>测试</a:t>
            </a:r>
            <a:endParaRPr lang="zh-CN" altLang="en-US" sz="2000" dirty="0"/>
          </a:p>
          <a:p>
            <a:pPr indent="457200"/>
            <a:endParaRPr lang="zh-CN" altLang="en-US" sz="2000"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732" y="1283017"/>
            <a:ext cx="4895850" cy="5267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5059203" y="479712"/>
            <a:ext cx="2912820" cy="535531"/>
          </a:xfrm>
          <a:prstGeom prst="rect">
            <a:avLst/>
          </a:prstGeom>
          <a:noFill/>
        </p:spPr>
        <p:txBody>
          <a:bodyPr wrap="square" rtlCol="0">
            <a:spAutoFit/>
          </a:bodyPr>
          <a:lstStyle/>
          <a:p>
            <a:pPr>
              <a:lnSpc>
                <a:spcPct val="90000"/>
              </a:lnSpc>
            </a:pPr>
            <a:r>
              <a:rPr lang="zh-CN" altLang="en-US" sz="3200" dirty="0">
                <a:solidFill>
                  <a:srgbClr val="000000"/>
                </a:solidFill>
                <a:effectLst/>
                <a:latin typeface="等线 Light" panose="02010600030101010101" pitchFamily="2" charset="-122"/>
                <a:ea typeface="等线 Light" panose="02010600030101010101" pitchFamily="2" charset="-122"/>
              </a:rPr>
              <a:t>前端部署</a:t>
            </a:r>
            <a:endParaRPr lang="zh-CN" altLang="en-US" sz="3200" dirty="0">
              <a:effectLst/>
              <a:latin typeface="DengXian" panose="02010600030101010101" pitchFamily="2" charset="-122"/>
              <a:ea typeface="DengXian" panose="02010600030101010101" pitchFamily="2" charset="-122"/>
            </a:endParaRPr>
          </a:p>
        </p:txBody>
      </p:sp>
      <p:sp>
        <p:nvSpPr>
          <p:cNvPr id="2" name="文本框 1"/>
          <p:cNvSpPr txBox="1"/>
          <p:nvPr/>
        </p:nvSpPr>
        <p:spPr>
          <a:xfrm>
            <a:off x="3944982" y="2399222"/>
            <a:ext cx="7615647" cy="3261534"/>
          </a:xfrm>
          <a:prstGeom prst="rect">
            <a:avLst/>
          </a:prstGeom>
          <a:noFill/>
        </p:spPr>
        <p:txBody>
          <a:bodyPr wrap="square" rtlCol="0">
            <a:spAutoFit/>
          </a:bodyPr>
          <a:lstStyle/>
          <a:p>
            <a:pPr>
              <a:lnSpc>
                <a:spcPct val="130000"/>
              </a:lnSpc>
              <a:buFont typeface="+mj-lt"/>
              <a:buAutoNum type="arabicPeriod"/>
            </a:pPr>
            <a:r>
              <a:rPr lang="zh-CN" altLang="en-US" sz="2000" dirty="0"/>
              <a:t>访问 </a:t>
            </a:r>
            <a:r>
              <a:rPr lang="en-US" altLang="zh-CN" sz="2000" dirty="0" err="1"/>
              <a:t>Vercel</a:t>
            </a:r>
            <a:r>
              <a:rPr lang="en-US" altLang="zh-CN" sz="2000" dirty="0"/>
              <a:t> </a:t>
            </a:r>
            <a:r>
              <a:rPr lang="zh-CN" altLang="en-US" sz="2000" dirty="0"/>
              <a:t>的官方网站并登录账号</a:t>
            </a:r>
            <a:endParaRPr lang="zh-CN" altLang="en-US" sz="2000" dirty="0"/>
          </a:p>
          <a:p>
            <a:pPr>
              <a:lnSpc>
                <a:spcPct val="130000"/>
              </a:lnSpc>
              <a:buFont typeface="+mj-lt"/>
              <a:buAutoNum type="arabicPeriod"/>
            </a:pPr>
            <a:r>
              <a:rPr lang="zh-CN" altLang="en-US" sz="2000" dirty="0"/>
              <a:t>在 </a:t>
            </a:r>
            <a:r>
              <a:rPr lang="en-US" altLang="zh-CN" sz="2000" dirty="0" err="1"/>
              <a:t>Vercel</a:t>
            </a:r>
            <a:r>
              <a:rPr lang="en-US" altLang="zh-CN" sz="2000" dirty="0"/>
              <a:t> </a:t>
            </a:r>
            <a:r>
              <a:rPr lang="zh-CN" altLang="en-US" sz="2000" dirty="0"/>
              <a:t>网页界面上，点击 </a:t>
            </a:r>
            <a:r>
              <a:rPr lang="en-US" altLang="zh-CN" sz="2000" dirty="0"/>
              <a:t>"New Project"</a:t>
            </a:r>
            <a:r>
              <a:rPr lang="zh-CN" altLang="en-US" sz="2000" dirty="0"/>
              <a:t>按钮。</a:t>
            </a:r>
            <a:endParaRPr lang="zh-CN" altLang="en-US" sz="2000" dirty="0"/>
          </a:p>
          <a:p>
            <a:pPr>
              <a:lnSpc>
                <a:spcPct val="130000"/>
              </a:lnSpc>
              <a:buFont typeface="+mj-lt"/>
              <a:buAutoNum type="arabicPeriod"/>
            </a:pPr>
            <a:r>
              <a:rPr lang="zh-CN" altLang="en-US" sz="2000" dirty="0"/>
              <a:t>在新建项目页面中，选择 </a:t>
            </a:r>
            <a:r>
              <a:rPr lang="en-US" altLang="zh-CN" sz="2000" dirty="0"/>
              <a:t>"Import Git Repository"</a:t>
            </a:r>
            <a:r>
              <a:rPr lang="zh-CN" altLang="en-US" sz="2000" dirty="0"/>
              <a:t>选项。</a:t>
            </a:r>
            <a:endParaRPr lang="zh-CN" altLang="en-US" sz="2000" dirty="0"/>
          </a:p>
          <a:p>
            <a:pPr>
              <a:lnSpc>
                <a:spcPct val="130000"/>
              </a:lnSpc>
              <a:buFont typeface="+mj-lt"/>
              <a:buAutoNum type="arabicPeriod"/>
            </a:pPr>
            <a:r>
              <a:rPr lang="zh-CN" altLang="en-US" sz="2000" dirty="0"/>
              <a:t>授权 </a:t>
            </a:r>
            <a:r>
              <a:rPr lang="en-US" altLang="zh-CN" sz="2000" dirty="0" err="1"/>
              <a:t>Vercel</a:t>
            </a:r>
            <a:r>
              <a:rPr lang="en-US" altLang="zh-CN" sz="2000" dirty="0"/>
              <a:t> </a:t>
            </a:r>
            <a:r>
              <a:rPr lang="zh-CN" altLang="en-US" sz="2000" dirty="0"/>
              <a:t>访问项目 </a:t>
            </a:r>
            <a:r>
              <a:rPr lang="en-US" altLang="zh-CN" sz="2000" dirty="0"/>
              <a:t>GitHub </a:t>
            </a:r>
            <a:r>
              <a:rPr lang="zh-CN" altLang="en-US" sz="2000" dirty="0"/>
              <a:t>仓库。</a:t>
            </a:r>
            <a:endParaRPr lang="zh-CN" altLang="en-US" sz="2000" dirty="0"/>
          </a:p>
          <a:p>
            <a:pPr>
              <a:lnSpc>
                <a:spcPct val="130000"/>
              </a:lnSpc>
              <a:buFont typeface="+mj-lt"/>
              <a:buAutoNum type="arabicPeriod"/>
            </a:pPr>
            <a:r>
              <a:rPr lang="zh-CN" altLang="en-US" sz="2000" dirty="0"/>
              <a:t>在弹出的对话框中，选择本项目仓库。</a:t>
            </a:r>
            <a:endParaRPr lang="zh-CN" altLang="en-US" sz="2000" dirty="0"/>
          </a:p>
          <a:p>
            <a:pPr>
              <a:lnSpc>
                <a:spcPct val="130000"/>
              </a:lnSpc>
              <a:buFont typeface="+mj-lt"/>
              <a:buAutoNum type="arabicPeriod"/>
            </a:pPr>
            <a:r>
              <a:rPr lang="zh-CN" altLang="en-US" sz="2000" dirty="0"/>
              <a:t>在配置项目页面中，使用默认配置。</a:t>
            </a:r>
            <a:endParaRPr lang="zh-CN" altLang="en-US" sz="2000" dirty="0"/>
          </a:p>
          <a:p>
            <a:pPr>
              <a:lnSpc>
                <a:spcPct val="130000"/>
              </a:lnSpc>
              <a:buFont typeface="+mj-lt"/>
              <a:buAutoNum type="arabicPeriod"/>
            </a:pPr>
            <a:r>
              <a:rPr lang="zh-CN" altLang="en-US" sz="2000" dirty="0"/>
              <a:t>完成配置后，点击 </a:t>
            </a:r>
            <a:r>
              <a:rPr lang="en-US" altLang="zh-CN" sz="2000" dirty="0"/>
              <a:t>"Deploy"</a:t>
            </a:r>
            <a:r>
              <a:rPr lang="zh-CN" altLang="en-US" sz="2000" dirty="0"/>
              <a:t>按钮开始部署项目。</a:t>
            </a:r>
            <a:r>
              <a:rPr lang="en-US" altLang="zh-CN" sz="2000" dirty="0" err="1"/>
              <a:t>Vercel</a:t>
            </a:r>
            <a:r>
              <a:rPr lang="en-US" altLang="zh-CN" sz="2000" dirty="0"/>
              <a:t> </a:t>
            </a:r>
            <a:r>
              <a:rPr lang="zh-CN" altLang="en-US" sz="2000" dirty="0"/>
              <a:t>将自动拉取本项目的 </a:t>
            </a:r>
            <a:r>
              <a:rPr lang="en-US" altLang="zh-CN" sz="2000" dirty="0"/>
              <a:t>GitHub </a:t>
            </a:r>
            <a:r>
              <a:rPr lang="zh-CN" altLang="en-US" sz="2000" dirty="0"/>
              <a:t>仓库，并在服务器上进行构建和部署。</a:t>
            </a:r>
            <a:endParaRPr lang="zh-CN" altLang="en-US" sz="2000" dirty="0"/>
          </a:p>
        </p:txBody>
      </p:sp>
      <p:sp>
        <p:nvSpPr>
          <p:cNvPr id="3" name="文本框 2"/>
          <p:cNvSpPr txBox="1"/>
          <p:nvPr/>
        </p:nvSpPr>
        <p:spPr>
          <a:xfrm>
            <a:off x="964990" y="1632184"/>
            <a:ext cx="8741496" cy="461665"/>
          </a:xfrm>
          <a:prstGeom prst="rect">
            <a:avLst/>
          </a:prstGeom>
          <a:noFill/>
        </p:spPr>
        <p:txBody>
          <a:bodyPr wrap="none" rtlCol="0">
            <a:spAutoFit/>
          </a:bodyPr>
          <a:lstStyle/>
          <a:p>
            <a:r>
              <a:rPr lang="zh-CN" altLang="en-US" sz="2400" b="1" dirty="0"/>
              <a:t>为简化部署流程，缓解服务器压力，选择了使用</a:t>
            </a:r>
            <a:r>
              <a:rPr lang="en-US" altLang="zh-CN" sz="2400" b="1" dirty="0" err="1"/>
              <a:t>Vercel</a:t>
            </a:r>
            <a:r>
              <a:rPr lang="zh-CN" altLang="en-US" sz="2400" b="1" dirty="0"/>
              <a:t>进行部署</a:t>
            </a:r>
            <a:endParaRPr lang="zh-CN" altLang="en-US" sz="2400" b="1" dirty="0"/>
          </a:p>
        </p:txBody>
      </p:sp>
      <p:pic>
        <p:nvPicPr>
          <p:cNvPr id="7" name="图片 6"/>
          <p:cNvPicPr>
            <a:picLocks noChangeAspect="1"/>
          </p:cNvPicPr>
          <p:nvPr/>
        </p:nvPicPr>
        <p:blipFill>
          <a:blip r:embed="rId1"/>
          <a:stretch>
            <a:fillRect/>
          </a:stretch>
        </p:blipFill>
        <p:spPr>
          <a:xfrm>
            <a:off x="964990" y="2954894"/>
            <a:ext cx="2128213" cy="1970366"/>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4770</Words>
  <Application>WPS 演示</Application>
  <PresentationFormat>宽屏</PresentationFormat>
  <Paragraphs>353</Paragraphs>
  <Slides>40</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40</vt:i4>
      </vt:variant>
    </vt:vector>
  </HeadingPairs>
  <TitlesOfParts>
    <vt:vector size="53" baseType="lpstr">
      <vt:lpstr>Arial</vt:lpstr>
      <vt:lpstr>宋体</vt:lpstr>
      <vt:lpstr>Wingdings</vt:lpstr>
      <vt:lpstr>等线 Light</vt:lpstr>
      <vt:lpstr>DengXian</vt:lpstr>
      <vt:lpstr>等线</vt:lpstr>
      <vt:lpstr>微软雅黑</vt:lpstr>
      <vt:lpstr>Arial Unicode MS</vt:lpstr>
      <vt:lpstr>Söhne</vt:lpstr>
      <vt:lpstr>East Syriac Adiabene</vt:lpstr>
      <vt:lpstr>文泉驿正黑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无尘</dc:creator>
  <cp:lastModifiedBy>superbart</cp:lastModifiedBy>
  <cp:revision>294</cp:revision>
  <dcterms:created xsi:type="dcterms:W3CDTF">2023-06-05T11:01:46Z</dcterms:created>
  <dcterms:modified xsi:type="dcterms:W3CDTF">2023-06-05T11:01:46Z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2052-11.1.0.11698</vt:lpwstr>
  </property>
</Properties>
</file>