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668A-B582-49B7-8345-44F9FCA693A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98A9-FE70-40A6-A9B7-8FC6C9B4A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5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668A-B582-49B7-8345-44F9FCA693A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98A9-FE70-40A6-A9B7-8FC6C9B4A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7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668A-B582-49B7-8345-44F9FCA693A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98A9-FE70-40A6-A9B7-8FC6C9B4A6F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0280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668A-B582-49B7-8345-44F9FCA693A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98A9-FE70-40A6-A9B7-8FC6C9B4A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77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668A-B582-49B7-8345-44F9FCA693A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98A9-FE70-40A6-A9B7-8FC6C9B4A6F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1599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668A-B582-49B7-8345-44F9FCA693A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98A9-FE70-40A6-A9B7-8FC6C9B4A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39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668A-B582-49B7-8345-44F9FCA693A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98A9-FE70-40A6-A9B7-8FC6C9B4A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92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668A-B582-49B7-8345-44F9FCA693A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98A9-FE70-40A6-A9B7-8FC6C9B4A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9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668A-B582-49B7-8345-44F9FCA693A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98A9-FE70-40A6-A9B7-8FC6C9B4A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8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668A-B582-49B7-8345-44F9FCA693A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98A9-FE70-40A6-A9B7-8FC6C9B4A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1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668A-B582-49B7-8345-44F9FCA693A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98A9-FE70-40A6-A9B7-8FC6C9B4A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1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668A-B582-49B7-8345-44F9FCA693A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98A9-FE70-40A6-A9B7-8FC6C9B4A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668A-B582-49B7-8345-44F9FCA693A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98A9-FE70-40A6-A9B7-8FC6C9B4A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0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668A-B582-49B7-8345-44F9FCA693A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98A9-FE70-40A6-A9B7-8FC6C9B4A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5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668A-B582-49B7-8345-44F9FCA693A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98A9-FE70-40A6-A9B7-8FC6C9B4A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5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98A9-FE70-40A6-A9B7-8FC6C9B4A6F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668A-B582-49B7-8345-44F9FCA693A6}" type="datetimeFigureOut">
              <a:rPr lang="en-US" smtClean="0"/>
              <a:t>12/25/2023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4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3668A-B582-49B7-8345-44F9FCA693A6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E898A9-FE70-40A6-A9B7-8FC6C9B4A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2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7CB3F04-D4F0-412E-8795-B4E2F9E0C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109728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245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B218C57-1B35-493D-804D-6544E1648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56"/>
            <a:ext cx="12317506" cy="688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40971B-7166-4615-AB1A-22B4E4D1F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538" y="1937910"/>
            <a:ext cx="3212870" cy="34323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BC80F7-8A0C-413F-A1C4-D04BE082AC7D}"/>
              </a:ext>
            </a:extLst>
          </p:cNvPr>
          <p:cNvSpPr txBox="1"/>
          <p:nvPr/>
        </p:nvSpPr>
        <p:spPr>
          <a:xfrm>
            <a:off x="5318396" y="2195759"/>
            <a:ext cx="626012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The C++ code presents a basic hospital management system with linked lists for patient records across departments. Users can add patients, view lists, and simulate patient-doctor interactions. The code is functional but would benefit from improved input validation and enhanced user features. It serves as a starting point for a simple system but needs refinements for real-world use.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8E5C77A-1310-4C05-89E2-393AFA64F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0533" y="824963"/>
            <a:ext cx="374120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CONCLUTION</a:t>
            </a:r>
          </a:p>
        </p:txBody>
      </p:sp>
    </p:spTree>
    <p:extLst>
      <p:ext uri="{BB962C8B-B14F-4D97-AF65-F5344CB8AC3E}">
        <p14:creationId xmlns:p14="http://schemas.microsoft.com/office/powerpoint/2010/main" val="36245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4DC9EC-21D0-4161-B90F-0060D8087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063" y="2344271"/>
            <a:ext cx="8596668" cy="1320800"/>
          </a:xfrm>
        </p:spPr>
        <p:txBody>
          <a:bodyPr>
            <a:noAutofit/>
          </a:bodyPr>
          <a:lstStyle/>
          <a:p>
            <a:r>
              <a:rPr lang="en-US" sz="9600" dirty="0"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563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E12812C-ADDB-4EF8-B5B1-8C7BBE1A4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17506" cy="688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2883B1E-4C8B-4947-A450-6A5B888EA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005"/>
            <a:ext cx="10515600" cy="111414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WELCOME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DCA0F-26E2-480E-83DA-2FCFC9C99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6276" y="2410946"/>
            <a:ext cx="10044953" cy="166155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We are </a:t>
            </a:r>
            <a:r>
              <a:rPr lang="en-US" sz="4000" dirty="0" err="1">
                <a:solidFill>
                  <a:srgbClr val="00B0F0"/>
                </a:solidFill>
                <a:latin typeface="Arial Rounded MT Bold" panose="020F0704030504030204" pitchFamily="34" charset="0"/>
              </a:rPr>
              <a:t>Mahedi</a:t>
            </a:r>
            <a:r>
              <a:rPr lang="en-US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 Hasan and </a:t>
            </a:r>
            <a:r>
              <a:rPr lang="en-US" sz="4000" dirty="0" err="1">
                <a:solidFill>
                  <a:srgbClr val="00B0F0"/>
                </a:solidFill>
                <a:latin typeface="Arial Rounded MT Bold" panose="020F0704030504030204" pitchFamily="34" charset="0"/>
              </a:rPr>
              <a:t>Nafisa</a:t>
            </a:r>
            <a:r>
              <a:rPr lang="en-US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 Shamim presenting you guys hospital management system.</a:t>
            </a:r>
          </a:p>
        </p:txBody>
      </p:sp>
    </p:spTree>
    <p:extLst>
      <p:ext uri="{BB962C8B-B14F-4D97-AF65-F5344CB8AC3E}">
        <p14:creationId xmlns:p14="http://schemas.microsoft.com/office/powerpoint/2010/main" val="396845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1442E14-38F8-4D6D-AAD2-3ED752E09C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9"/>
          <a:stretch/>
        </p:blipFill>
        <p:spPr bwMode="auto">
          <a:xfrm>
            <a:off x="0" y="238125"/>
            <a:ext cx="5553635" cy="638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D727032-B3F9-4207-AD56-4F1B82AB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635" y="175465"/>
            <a:ext cx="3932237" cy="16002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+mn-lt"/>
              </a:rPr>
              <a:t>MAIN FEATURES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0E02DF-3655-4E02-B380-E25D6DC81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2070847"/>
            <a:ext cx="3932237" cy="3811588"/>
          </a:xfrm>
        </p:spPr>
        <p:txBody>
          <a:bodyPr/>
          <a:lstStyle/>
          <a:p>
            <a:pPr marL="285750" indent="-285750">
              <a:buClr>
                <a:srgbClr val="0070C0"/>
              </a:buClr>
              <a:buSzPct val="106000"/>
              <a:buFont typeface="Wingdings" panose="05000000000000000000" pitchFamily="2" charset="2"/>
              <a:buChar char="ü"/>
            </a:pPr>
            <a:r>
              <a:rPr lang="en-US" sz="1800" b="1" dirty="0"/>
              <a:t>DEPARTMENT SELECTION</a:t>
            </a:r>
          </a:p>
          <a:p>
            <a:pPr marL="285750" indent="-285750">
              <a:buClr>
                <a:srgbClr val="0070C0"/>
              </a:buClr>
              <a:buSzPct val="106000"/>
              <a:buFont typeface="Wingdings" panose="05000000000000000000" pitchFamily="2" charset="2"/>
              <a:buChar char="ü"/>
            </a:pPr>
            <a:r>
              <a:rPr lang="en-US" sz="1800" b="1" dirty="0"/>
              <a:t>PATIENT REGISTRATION</a:t>
            </a:r>
          </a:p>
          <a:p>
            <a:pPr marL="285750" indent="-285750">
              <a:buClr>
                <a:srgbClr val="0070C0"/>
              </a:buClr>
              <a:buSzPct val="106000"/>
              <a:buFont typeface="Wingdings" panose="05000000000000000000" pitchFamily="2" charset="2"/>
              <a:buChar char="ü"/>
            </a:pPr>
            <a:r>
              <a:rPr lang="en-US" sz="1800" b="1" dirty="0"/>
              <a:t>PATIENT DETAILS DISPAY</a:t>
            </a:r>
          </a:p>
          <a:p>
            <a:pPr marL="285750" indent="-285750">
              <a:buClr>
                <a:srgbClr val="0070C0"/>
              </a:buClr>
              <a:buSzPct val="106000"/>
              <a:buFont typeface="Wingdings" panose="05000000000000000000" pitchFamily="2" charset="2"/>
              <a:buChar char="ü"/>
            </a:pPr>
            <a:r>
              <a:rPr lang="en-US" sz="1800" b="1" dirty="0"/>
              <a:t>IDENTIFICATION OF CRITICAL PATIENT</a:t>
            </a:r>
          </a:p>
          <a:p>
            <a:pPr marL="285750" indent="-285750">
              <a:buClr>
                <a:srgbClr val="0070C0"/>
              </a:buClr>
              <a:buSzPct val="106000"/>
              <a:buFont typeface="Wingdings" panose="05000000000000000000" pitchFamily="2" charset="2"/>
              <a:buChar char="ü"/>
            </a:pPr>
            <a:r>
              <a:rPr lang="en-US" sz="1800" b="1" dirty="0"/>
              <a:t>AVAIABLE DOCTOR </a:t>
            </a:r>
          </a:p>
          <a:p>
            <a:pPr marL="285750" indent="-285750">
              <a:buClr>
                <a:srgbClr val="0070C0"/>
              </a:buClr>
              <a:buSzPct val="106000"/>
              <a:buFont typeface="Wingdings" panose="05000000000000000000" pitchFamily="2" charset="2"/>
              <a:buChar char="ü"/>
            </a:pPr>
            <a:r>
              <a:rPr lang="en-US" sz="1800" b="1" dirty="0"/>
              <a:t>DELIVERYING PATIENTS DETAILS TO DOCTOR </a:t>
            </a:r>
          </a:p>
          <a:p>
            <a:pPr marL="285750" indent="-285750">
              <a:buClr>
                <a:srgbClr val="0070C0"/>
              </a:buClr>
              <a:buSzPct val="106000"/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Clr>
                <a:srgbClr val="0070C0"/>
              </a:buClr>
              <a:buSzPct val="106000"/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Clr>
                <a:srgbClr val="0070C0"/>
              </a:buClr>
              <a:buSzPct val="106000"/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Clr>
                <a:srgbClr val="0070C0"/>
              </a:buClr>
              <a:buSzPct val="106000"/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Clr>
                <a:srgbClr val="0070C0"/>
              </a:buClr>
              <a:buSzPct val="106000"/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23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762694-795F-4620-93A5-12968AFF9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25" y="1210233"/>
            <a:ext cx="7975674" cy="543057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34A32CE-8B40-4A71-93DE-39B32520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</p:spTree>
    <p:extLst>
      <p:ext uri="{BB962C8B-B14F-4D97-AF65-F5344CB8AC3E}">
        <p14:creationId xmlns:p14="http://schemas.microsoft.com/office/powerpoint/2010/main" val="390695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ADC3B-0B81-479F-9161-67209E233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58906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Main Menu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15698E-0ED6-4B7A-AA0B-1AECA2DB4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763" y="1497105"/>
            <a:ext cx="5053013" cy="4228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652888-86A0-4979-BE89-20FB8915F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23" y="1930714"/>
            <a:ext cx="5611905" cy="3418519"/>
          </a:xfrm>
          <a:prstGeom prst="rect">
            <a:avLst/>
          </a:prstGeom>
        </p:spPr>
      </p:pic>
      <p:sp>
        <p:nvSpPr>
          <p:cNvPr id="12" name="Arrow: Left 11">
            <a:extLst>
              <a:ext uri="{FF2B5EF4-FFF2-40B4-BE49-F238E27FC236}">
                <a16:creationId xmlns:a16="http://schemas.microsoft.com/office/drawing/2014/main" id="{211AEF96-5EC0-4EC6-A8DE-62AA5717DA90}"/>
              </a:ext>
            </a:extLst>
          </p:cNvPr>
          <p:cNvSpPr/>
          <p:nvPr/>
        </p:nvSpPr>
        <p:spPr>
          <a:xfrm>
            <a:off x="5401994" y="2131255"/>
            <a:ext cx="1539769" cy="129774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CODE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B3DF4CE-BA9C-428A-B84A-D7C1B064DDD1}"/>
              </a:ext>
            </a:extLst>
          </p:cNvPr>
          <p:cNvSpPr/>
          <p:nvPr/>
        </p:nvSpPr>
        <p:spPr>
          <a:xfrm>
            <a:off x="5250238" y="3429000"/>
            <a:ext cx="1691525" cy="143842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33759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2B5F-357F-48BD-B11C-BFD1BC24D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103812" cy="668215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Facilities of each Unit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F71A5A-9478-47DE-8814-A41776502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355" y="1722193"/>
            <a:ext cx="4973897" cy="36657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5AE8BF-34E1-464F-8AAB-CA6C74F7F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7" y="1769121"/>
            <a:ext cx="4871695" cy="38219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BF0ECE-CE21-4C01-AEE3-4D544A7D4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646" y="1899138"/>
            <a:ext cx="1506176" cy="12126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BC74BF-2326-40C1-B914-3554D59E54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2882" y="3288776"/>
            <a:ext cx="1749704" cy="14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3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1DE8B2A-CA78-4105-A1AC-BB819CD46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435991" cy="10697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Patient Registration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9660748-C6E5-4EAF-BBF7-8ACCB8DB3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1" y="1434906"/>
            <a:ext cx="6975728" cy="45240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6DC775-7520-4423-9237-6C5E582A0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896" y="1877162"/>
            <a:ext cx="1505843" cy="12132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90A24A-DD3C-42AA-9755-2E38B8E2B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182" y="4160908"/>
            <a:ext cx="1749704" cy="14753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01D185C-3D88-48B9-8324-4669DFA789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7886" y="806625"/>
            <a:ext cx="4387884" cy="568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2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6D75EB-DA4A-41B5-AB01-CF7713339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" y="1282065"/>
            <a:ext cx="6277122" cy="46782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46CF67-D57F-43DE-84FE-06C3B2F6D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689" y="1282065"/>
            <a:ext cx="4103077" cy="40200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4CE405-8A5E-4F1D-870E-2ADC2C649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401" y="1738815"/>
            <a:ext cx="1505843" cy="1213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ADD352-30F8-4AEF-AB56-F7E41563D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605612"/>
            <a:ext cx="1650378" cy="1391608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646F365D-E631-4C95-9923-E98998410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694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Patient  Record</a:t>
            </a:r>
          </a:p>
        </p:txBody>
      </p:sp>
    </p:spTree>
    <p:extLst>
      <p:ext uri="{BB962C8B-B14F-4D97-AF65-F5344CB8AC3E}">
        <p14:creationId xmlns:p14="http://schemas.microsoft.com/office/powerpoint/2010/main" val="247902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3228A2-C89C-42B7-B8B7-CC50C6395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628" y="3678115"/>
            <a:ext cx="6829425" cy="31798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74897E-A951-4235-9CA8-CF9296106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390" y="1457842"/>
            <a:ext cx="7581900" cy="1819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03E97F-4950-4073-9373-2A4B1C8D1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Transfering</a:t>
            </a:r>
            <a:r>
              <a:rPr lang="en-US" dirty="0"/>
              <a:t> Patient info to doctor</a:t>
            </a:r>
          </a:p>
        </p:txBody>
      </p:sp>
    </p:spTree>
    <p:extLst>
      <p:ext uri="{BB962C8B-B14F-4D97-AF65-F5344CB8AC3E}">
        <p14:creationId xmlns:p14="http://schemas.microsoft.com/office/powerpoint/2010/main" val="21993684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259</TotalTime>
  <Words>123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Rounded MT Bold</vt:lpstr>
      <vt:lpstr>Trebuchet MS</vt:lpstr>
      <vt:lpstr>Wingdings</vt:lpstr>
      <vt:lpstr>Wingdings 3</vt:lpstr>
      <vt:lpstr>Facet</vt:lpstr>
      <vt:lpstr>PowerPoint Presentation</vt:lpstr>
      <vt:lpstr>WELCOME</vt:lpstr>
      <vt:lpstr>MAIN FEATURES</vt:lpstr>
      <vt:lpstr>Data Flow Diagram</vt:lpstr>
      <vt:lpstr>Main Menu</vt:lpstr>
      <vt:lpstr>Facilities of each Unit</vt:lpstr>
      <vt:lpstr>Patient Registration</vt:lpstr>
      <vt:lpstr>Patient  Record</vt:lpstr>
      <vt:lpstr>Transfering Patient info to doctor</vt:lpstr>
      <vt:lpstr>CONCLUTION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21</cp:revision>
  <dcterms:created xsi:type="dcterms:W3CDTF">2023-12-25T07:05:42Z</dcterms:created>
  <dcterms:modified xsi:type="dcterms:W3CDTF">2023-12-25T16:57:33Z</dcterms:modified>
</cp:coreProperties>
</file>