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B525-102B-0862-4C3F-C711FBFD18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C6AEF-50CC-0849-A004-774C3192F1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86C807-E717-7754-8F7F-497240815972}"/>
              </a:ext>
            </a:extLst>
          </p:cNvPr>
          <p:cNvSpPr>
            <a:spLocks noGrp="1"/>
          </p:cNvSpPr>
          <p:nvPr>
            <p:ph type="dt" sz="half" idx="10"/>
          </p:nvPr>
        </p:nvSpPr>
        <p:spPr/>
        <p:txBody>
          <a:bodyPr/>
          <a:lstStyle/>
          <a:p>
            <a:fld id="{F74E84A9-4EC5-46CA-914C-4AA702D58561}" type="datetimeFigureOut">
              <a:rPr lang="en-US" smtClean="0"/>
              <a:t>11/27/2023</a:t>
            </a:fld>
            <a:endParaRPr lang="en-US"/>
          </a:p>
        </p:txBody>
      </p:sp>
      <p:sp>
        <p:nvSpPr>
          <p:cNvPr id="5" name="Footer Placeholder 4">
            <a:extLst>
              <a:ext uri="{FF2B5EF4-FFF2-40B4-BE49-F238E27FC236}">
                <a16:creationId xmlns:a16="http://schemas.microsoft.com/office/drawing/2014/main" id="{FC9296FB-79F7-EEE7-D987-F5D444881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56383-A3FD-77A8-8AB1-A5C2AABA639C}"/>
              </a:ext>
            </a:extLst>
          </p:cNvPr>
          <p:cNvSpPr>
            <a:spLocks noGrp="1"/>
          </p:cNvSpPr>
          <p:nvPr>
            <p:ph type="sldNum" sz="quarter" idx="12"/>
          </p:nvPr>
        </p:nvSpPr>
        <p:spPr/>
        <p:txBody>
          <a:bodyPr/>
          <a:lstStyle/>
          <a:p>
            <a:fld id="{FE308E76-4979-44D8-82DB-8535D385E030}" type="slidenum">
              <a:rPr lang="en-US" smtClean="0"/>
              <a:t>‹#›</a:t>
            </a:fld>
            <a:endParaRPr lang="en-US"/>
          </a:p>
        </p:txBody>
      </p:sp>
    </p:spTree>
    <p:extLst>
      <p:ext uri="{BB962C8B-B14F-4D97-AF65-F5344CB8AC3E}">
        <p14:creationId xmlns:p14="http://schemas.microsoft.com/office/powerpoint/2010/main" val="121276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88BB-C38B-D6DE-C9F9-36B1357D12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8F847C-CB9A-1268-EB48-BA377EF002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DC64D5-1751-01E9-C20B-38CB006B4EEB}"/>
              </a:ext>
            </a:extLst>
          </p:cNvPr>
          <p:cNvSpPr>
            <a:spLocks noGrp="1"/>
          </p:cNvSpPr>
          <p:nvPr>
            <p:ph type="dt" sz="half" idx="10"/>
          </p:nvPr>
        </p:nvSpPr>
        <p:spPr/>
        <p:txBody>
          <a:bodyPr/>
          <a:lstStyle/>
          <a:p>
            <a:fld id="{F74E84A9-4EC5-46CA-914C-4AA702D58561}" type="datetimeFigureOut">
              <a:rPr lang="en-US" smtClean="0"/>
              <a:t>11/27/2023</a:t>
            </a:fld>
            <a:endParaRPr lang="en-US"/>
          </a:p>
        </p:txBody>
      </p:sp>
      <p:sp>
        <p:nvSpPr>
          <p:cNvPr id="5" name="Footer Placeholder 4">
            <a:extLst>
              <a:ext uri="{FF2B5EF4-FFF2-40B4-BE49-F238E27FC236}">
                <a16:creationId xmlns:a16="http://schemas.microsoft.com/office/drawing/2014/main" id="{78F87028-25E5-8123-1596-CBCDCF641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7C74F-04A1-05B9-A1F1-596A49E5AD57}"/>
              </a:ext>
            </a:extLst>
          </p:cNvPr>
          <p:cNvSpPr>
            <a:spLocks noGrp="1"/>
          </p:cNvSpPr>
          <p:nvPr>
            <p:ph type="sldNum" sz="quarter" idx="12"/>
          </p:nvPr>
        </p:nvSpPr>
        <p:spPr/>
        <p:txBody>
          <a:bodyPr/>
          <a:lstStyle/>
          <a:p>
            <a:fld id="{FE308E76-4979-44D8-82DB-8535D385E030}" type="slidenum">
              <a:rPr lang="en-US" smtClean="0"/>
              <a:t>‹#›</a:t>
            </a:fld>
            <a:endParaRPr lang="en-US"/>
          </a:p>
        </p:txBody>
      </p:sp>
    </p:spTree>
    <p:extLst>
      <p:ext uri="{BB962C8B-B14F-4D97-AF65-F5344CB8AC3E}">
        <p14:creationId xmlns:p14="http://schemas.microsoft.com/office/powerpoint/2010/main" val="42658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EAC02-FF83-B5B4-D376-8392EA3F02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CCFBF1-F5FB-ABF2-E958-2C2C8F8A82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2B17D-9FE3-24AC-0461-BDFC503B1A8C}"/>
              </a:ext>
            </a:extLst>
          </p:cNvPr>
          <p:cNvSpPr>
            <a:spLocks noGrp="1"/>
          </p:cNvSpPr>
          <p:nvPr>
            <p:ph type="dt" sz="half" idx="10"/>
          </p:nvPr>
        </p:nvSpPr>
        <p:spPr/>
        <p:txBody>
          <a:bodyPr/>
          <a:lstStyle/>
          <a:p>
            <a:fld id="{F74E84A9-4EC5-46CA-914C-4AA702D58561}" type="datetimeFigureOut">
              <a:rPr lang="en-US" smtClean="0"/>
              <a:t>11/27/2023</a:t>
            </a:fld>
            <a:endParaRPr lang="en-US"/>
          </a:p>
        </p:txBody>
      </p:sp>
      <p:sp>
        <p:nvSpPr>
          <p:cNvPr id="5" name="Footer Placeholder 4">
            <a:extLst>
              <a:ext uri="{FF2B5EF4-FFF2-40B4-BE49-F238E27FC236}">
                <a16:creationId xmlns:a16="http://schemas.microsoft.com/office/drawing/2014/main" id="{B24A7530-AA15-748A-89C0-F5B57B3F4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429C7-0224-86E3-7FCE-284EE05AEE16}"/>
              </a:ext>
            </a:extLst>
          </p:cNvPr>
          <p:cNvSpPr>
            <a:spLocks noGrp="1"/>
          </p:cNvSpPr>
          <p:nvPr>
            <p:ph type="sldNum" sz="quarter" idx="12"/>
          </p:nvPr>
        </p:nvSpPr>
        <p:spPr/>
        <p:txBody>
          <a:bodyPr/>
          <a:lstStyle/>
          <a:p>
            <a:fld id="{FE308E76-4979-44D8-82DB-8535D385E030}" type="slidenum">
              <a:rPr lang="en-US" smtClean="0"/>
              <a:t>‹#›</a:t>
            </a:fld>
            <a:endParaRPr lang="en-US"/>
          </a:p>
        </p:txBody>
      </p:sp>
    </p:spTree>
    <p:extLst>
      <p:ext uri="{BB962C8B-B14F-4D97-AF65-F5344CB8AC3E}">
        <p14:creationId xmlns:p14="http://schemas.microsoft.com/office/powerpoint/2010/main" val="277290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82B7-11C8-E4D7-E895-BB87C97395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2B188-237B-5155-1511-BE360E82E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AEDF30-7FB6-F0DB-33CC-067018567AE6}"/>
              </a:ext>
            </a:extLst>
          </p:cNvPr>
          <p:cNvSpPr>
            <a:spLocks noGrp="1"/>
          </p:cNvSpPr>
          <p:nvPr>
            <p:ph type="dt" sz="half" idx="10"/>
          </p:nvPr>
        </p:nvSpPr>
        <p:spPr/>
        <p:txBody>
          <a:bodyPr/>
          <a:lstStyle/>
          <a:p>
            <a:fld id="{F74E84A9-4EC5-46CA-914C-4AA702D58561}" type="datetimeFigureOut">
              <a:rPr lang="en-US" smtClean="0"/>
              <a:t>11/27/2023</a:t>
            </a:fld>
            <a:endParaRPr lang="en-US"/>
          </a:p>
        </p:txBody>
      </p:sp>
      <p:sp>
        <p:nvSpPr>
          <p:cNvPr id="5" name="Footer Placeholder 4">
            <a:extLst>
              <a:ext uri="{FF2B5EF4-FFF2-40B4-BE49-F238E27FC236}">
                <a16:creationId xmlns:a16="http://schemas.microsoft.com/office/drawing/2014/main" id="{CB3ED999-721B-26FA-07BE-8DCCBC50C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0C5FD-3044-83F5-12A2-F36D9B260E06}"/>
              </a:ext>
            </a:extLst>
          </p:cNvPr>
          <p:cNvSpPr>
            <a:spLocks noGrp="1"/>
          </p:cNvSpPr>
          <p:nvPr>
            <p:ph type="sldNum" sz="quarter" idx="12"/>
          </p:nvPr>
        </p:nvSpPr>
        <p:spPr/>
        <p:txBody>
          <a:bodyPr/>
          <a:lstStyle/>
          <a:p>
            <a:fld id="{FE308E76-4979-44D8-82DB-8535D385E030}" type="slidenum">
              <a:rPr lang="en-US" smtClean="0"/>
              <a:t>‹#›</a:t>
            </a:fld>
            <a:endParaRPr lang="en-US"/>
          </a:p>
        </p:txBody>
      </p:sp>
    </p:spTree>
    <p:extLst>
      <p:ext uri="{BB962C8B-B14F-4D97-AF65-F5344CB8AC3E}">
        <p14:creationId xmlns:p14="http://schemas.microsoft.com/office/powerpoint/2010/main" val="16388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4E2B-6E1A-6006-1CE3-B2D9DA21EC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85D356-02DA-4A70-B4FA-B641F6A07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A23B7D-8AC0-3499-09E4-7C42A3D8E2B9}"/>
              </a:ext>
            </a:extLst>
          </p:cNvPr>
          <p:cNvSpPr>
            <a:spLocks noGrp="1"/>
          </p:cNvSpPr>
          <p:nvPr>
            <p:ph type="dt" sz="half" idx="10"/>
          </p:nvPr>
        </p:nvSpPr>
        <p:spPr/>
        <p:txBody>
          <a:bodyPr/>
          <a:lstStyle/>
          <a:p>
            <a:fld id="{F74E84A9-4EC5-46CA-914C-4AA702D58561}" type="datetimeFigureOut">
              <a:rPr lang="en-US" smtClean="0"/>
              <a:t>11/27/2023</a:t>
            </a:fld>
            <a:endParaRPr lang="en-US"/>
          </a:p>
        </p:txBody>
      </p:sp>
      <p:sp>
        <p:nvSpPr>
          <p:cNvPr id="5" name="Footer Placeholder 4">
            <a:extLst>
              <a:ext uri="{FF2B5EF4-FFF2-40B4-BE49-F238E27FC236}">
                <a16:creationId xmlns:a16="http://schemas.microsoft.com/office/drawing/2014/main" id="{7F999A07-2D10-B681-520A-EC2995F3C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2FF7C-0046-2AF4-C85D-B77EF39DA86F}"/>
              </a:ext>
            </a:extLst>
          </p:cNvPr>
          <p:cNvSpPr>
            <a:spLocks noGrp="1"/>
          </p:cNvSpPr>
          <p:nvPr>
            <p:ph type="sldNum" sz="quarter" idx="12"/>
          </p:nvPr>
        </p:nvSpPr>
        <p:spPr/>
        <p:txBody>
          <a:bodyPr/>
          <a:lstStyle/>
          <a:p>
            <a:fld id="{FE308E76-4979-44D8-82DB-8535D385E030}" type="slidenum">
              <a:rPr lang="en-US" smtClean="0"/>
              <a:t>‹#›</a:t>
            </a:fld>
            <a:endParaRPr lang="en-US"/>
          </a:p>
        </p:txBody>
      </p:sp>
    </p:spTree>
    <p:extLst>
      <p:ext uri="{BB962C8B-B14F-4D97-AF65-F5344CB8AC3E}">
        <p14:creationId xmlns:p14="http://schemas.microsoft.com/office/powerpoint/2010/main" val="241037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21E3-3D58-C427-FC02-6404E262DC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1D5C8E-C434-F1AE-45BC-E798353BCC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EB37DE-5AE7-0571-8B6E-77224613F5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F40CEA-403A-28D5-9F05-F9193F467AB6}"/>
              </a:ext>
            </a:extLst>
          </p:cNvPr>
          <p:cNvSpPr>
            <a:spLocks noGrp="1"/>
          </p:cNvSpPr>
          <p:nvPr>
            <p:ph type="dt" sz="half" idx="10"/>
          </p:nvPr>
        </p:nvSpPr>
        <p:spPr/>
        <p:txBody>
          <a:bodyPr/>
          <a:lstStyle/>
          <a:p>
            <a:fld id="{F74E84A9-4EC5-46CA-914C-4AA702D58561}" type="datetimeFigureOut">
              <a:rPr lang="en-US" smtClean="0"/>
              <a:t>11/27/2023</a:t>
            </a:fld>
            <a:endParaRPr lang="en-US"/>
          </a:p>
        </p:txBody>
      </p:sp>
      <p:sp>
        <p:nvSpPr>
          <p:cNvPr id="6" name="Footer Placeholder 5">
            <a:extLst>
              <a:ext uri="{FF2B5EF4-FFF2-40B4-BE49-F238E27FC236}">
                <a16:creationId xmlns:a16="http://schemas.microsoft.com/office/drawing/2014/main" id="{E9C1FAE2-A566-43EA-5CF5-6BF47B471C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7BACC-AEE4-EF25-C361-DD1686D1F723}"/>
              </a:ext>
            </a:extLst>
          </p:cNvPr>
          <p:cNvSpPr>
            <a:spLocks noGrp="1"/>
          </p:cNvSpPr>
          <p:nvPr>
            <p:ph type="sldNum" sz="quarter" idx="12"/>
          </p:nvPr>
        </p:nvSpPr>
        <p:spPr/>
        <p:txBody>
          <a:bodyPr/>
          <a:lstStyle/>
          <a:p>
            <a:fld id="{FE308E76-4979-44D8-82DB-8535D385E030}" type="slidenum">
              <a:rPr lang="en-US" smtClean="0"/>
              <a:t>‹#›</a:t>
            </a:fld>
            <a:endParaRPr lang="en-US"/>
          </a:p>
        </p:txBody>
      </p:sp>
    </p:spTree>
    <p:extLst>
      <p:ext uri="{BB962C8B-B14F-4D97-AF65-F5344CB8AC3E}">
        <p14:creationId xmlns:p14="http://schemas.microsoft.com/office/powerpoint/2010/main" val="167949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1509-76A7-4D08-73A3-5E9F2D2DE7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B57F9B-ED42-4F4B-1898-6E52EEFF8F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5EB41B-0CCC-799B-5E9A-4F78117EAA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F734DB-7A13-6D85-4900-FA7AF66804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066B8C-016E-8A2A-5DEF-EEF5B4602C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4AC47E-DB4E-EAD6-2CFC-7700E481EB15}"/>
              </a:ext>
            </a:extLst>
          </p:cNvPr>
          <p:cNvSpPr>
            <a:spLocks noGrp="1"/>
          </p:cNvSpPr>
          <p:nvPr>
            <p:ph type="dt" sz="half" idx="10"/>
          </p:nvPr>
        </p:nvSpPr>
        <p:spPr/>
        <p:txBody>
          <a:bodyPr/>
          <a:lstStyle/>
          <a:p>
            <a:fld id="{F74E84A9-4EC5-46CA-914C-4AA702D58561}" type="datetimeFigureOut">
              <a:rPr lang="en-US" smtClean="0"/>
              <a:t>11/27/2023</a:t>
            </a:fld>
            <a:endParaRPr lang="en-US"/>
          </a:p>
        </p:txBody>
      </p:sp>
      <p:sp>
        <p:nvSpPr>
          <p:cNvPr id="8" name="Footer Placeholder 7">
            <a:extLst>
              <a:ext uri="{FF2B5EF4-FFF2-40B4-BE49-F238E27FC236}">
                <a16:creationId xmlns:a16="http://schemas.microsoft.com/office/drawing/2014/main" id="{01DFFE75-2E52-8A26-BFF3-987BDCA57F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3D2691-C46E-2863-5CC8-C4956E5AC9F7}"/>
              </a:ext>
            </a:extLst>
          </p:cNvPr>
          <p:cNvSpPr>
            <a:spLocks noGrp="1"/>
          </p:cNvSpPr>
          <p:nvPr>
            <p:ph type="sldNum" sz="quarter" idx="12"/>
          </p:nvPr>
        </p:nvSpPr>
        <p:spPr/>
        <p:txBody>
          <a:bodyPr/>
          <a:lstStyle/>
          <a:p>
            <a:fld id="{FE308E76-4979-44D8-82DB-8535D385E030}" type="slidenum">
              <a:rPr lang="en-US" smtClean="0"/>
              <a:t>‹#›</a:t>
            </a:fld>
            <a:endParaRPr lang="en-US"/>
          </a:p>
        </p:txBody>
      </p:sp>
    </p:spTree>
    <p:extLst>
      <p:ext uri="{BB962C8B-B14F-4D97-AF65-F5344CB8AC3E}">
        <p14:creationId xmlns:p14="http://schemas.microsoft.com/office/powerpoint/2010/main" val="285446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65E8-2727-4623-0E17-5C20D8015A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5700A5-E69F-10F8-002A-204541F816FD}"/>
              </a:ext>
            </a:extLst>
          </p:cNvPr>
          <p:cNvSpPr>
            <a:spLocks noGrp="1"/>
          </p:cNvSpPr>
          <p:nvPr>
            <p:ph type="dt" sz="half" idx="10"/>
          </p:nvPr>
        </p:nvSpPr>
        <p:spPr/>
        <p:txBody>
          <a:bodyPr/>
          <a:lstStyle/>
          <a:p>
            <a:fld id="{F74E84A9-4EC5-46CA-914C-4AA702D58561}" type="datetimeFigureOut">
              <a:rPr lang="en-US" smtClean="0"/>
              <a:t>11/27/2023</a:t>
            </a:fld>
            <a:endParaRPr lang="en-US"/>
          </a:p>
        </p:txBody>
      </p:sp>
      <p:sp>
        <p:nvSpPr>
          <p:cNvPr id="4" name="Footer Placeholder 3">
            <a:extLst>
              <a:ext uri="{FF2B5EF4-FFF2-40B4-BE49-F238E27FC236}">
                <a16:creationId xmlns:a16="http://schemas.microsoft.com/office/drawing/2014/main" id="{9DF3C316-CD8F-7634-05CA-C5A8006E7F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9C9BD0-3988-730B-7129-399618F8AE13}"/>
              </a:ext>
            </a:extLst>
          </p:cNvPr>
          <p:cNvSpPr>
            <a:spLocks noGrp="1"/>
          </p:cNvSpPr>
          <p:nvPr>
            <p:ph type="sldNum" sz="quarter" idx="12"/>
          </p:nvPr>
        </p:nvSpPr>
        <p:spPr/>
        <p:txBody>
          <a:bodyPr/>
          <a:lstStyle/>
          <a:p>
            <a:fld id="{FE308E76-4979-44D8-82DB-8535D385E030}" type="slidenum">
              <a:rPr lang="en-US" smtClean="0"/>
              <a:t>‹#›</a:t>
            </a:fld>
            <a:endParaRPr lang="en-US"/>
          </a:p>
        </p:txBody>
      </p:sp>
    </p:spTree>
    <p:extLst>
      <p:ext uri="{BB962C8B-B14F-4D97-AF65-F5344CB8AC3E}">
        <p14:creationId xmlns:p14="http://schemas.microsoft.com/office/powerpoint/2010/main" val="129140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DFF48-56B2-60C4-5799-92A7F309FBDA}"/>
              </a:ext>
            </a:extLst>
          </p:cNvPr>
          <p:cNvSpPr>
            <a:spLocks noGrp="1"/>
          </p:cNvSpPr>
          <p:nvPr>
            <p:ph type="dt" sz="half" idx="10"/>
          </p:nvPr>
        </p:nvSpPr>
        <p:spPr/>
        <p:txBody>
          <a:bodyPr/>
          <a:lstStyle/>
          <a:p>
            <a:fld id="{F74E84A9-4EC5-46CA-914C-4AA702D58561}" type="datetimeFigureOut">
              <a:rPr lang="en-US" smtClean="0"/>
              <a:t>11/27/2023</a:t>
            </a:fld>
            <a:endParaRPr lang="en-US"/>
          </a:p>
        </p:txBody>
      </p:sp>
      <p:sp>
        <p:nvSpPr>
          <p:cNvPr id="3" name="Footer Placeholder 2">
            <a:extLst>
              <a:ext uri="{FF2B5EF4-FFF2-40B4-BE49-F238E27FC236}">
                <a16:creationId xmlns:a16="http://schemas.microsoft.com/office/drawing/2014/main" id="{359D6E4C-4CF3-A8F0-BC9C-7A9EE022CE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C3EFCE-0151-D282-BB53-1BE568D3BD3F}"/>
              </a:ext>
            </a:extLst>
          </p:cNvPr>
          <p:cNvSpPr>
            <a:spLocks noGrp="1"/>
          </p:cNvSpPr>
          <p:nvPr>
            <p:ph type="sldNum" sz="quarter" idx="12"/>
          </p:nvPr>
        </p:nvSpPr>
        <p:spPr/>
        <p:txBody>
          <a:bodyPr/>
          <a:lstStyle/>
          <a:p>
            <a:fld id="{FE308E76-4979-44D8-82DB-8535D385E030}" type="slidenum">
              <a:rPr lang="en-US" smtClean="0"/>
              <a:t>‹#›</a:t>
            </a:fld>
            <a:endParaRPr lang="en-US"/>
          </a:p>
        </p:txBody>
      </p:sp>
    </p:spTree>
    <p:extLst>
      <p:ext uri="{BB962C8B-B14F-4D97-AF65-F5344CB8AC3E}">
        <p14:creationId xmlns:p14="http://schemas.microsoft.com/office/powerpoint/2010/main" val="3765921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12CD-461E-D527-989F-CA249A4A7F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23E064-1028-BDFA-4F81-F2230B98CD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69A992-EEF0-0463-F557-C1A8EF761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25087-4964-DEF4-04BF-91F1ACF86734}"/>
              </a:ext>
            </a:extLst>
          </p:cNvPr>
          <p:cNvSpPr>
            <a:spLocks noGrp="1"/>
          </p:cNvSpPr>
          <p:nvPr>
            <p:ph type="dt" sz="half" idx="10"/>
          </p:nvPr>
        </p:nvSpPr>
        <p:spPr/>
        <p:txBody>
          <a:bodyPr/>
          <a:lstStyle/>
          <a:p>
            <a:fld id="{F74E84A9-4EC5-46CA-914C-4AA702D58561}" type="datetimeFigureOut">
              <a:rPr lang="en-US" smtClean="0"/>
              <a:t>11/27/2023</a:t>
            </a:fld>
            <a:endParaRPr lang="en-US"/>
          </a:p>
        </p:txBody>
      </p:sp>
      <p:sp>
        <p:nvSpPr>
          <p:cNvPr id="6" name="Footer Placeholder 5">
            <a:extLst>
              <a:ext uri="{FF2B5EF4-FFF2-40B4-BE49-F238E27FC236}">
                <a16:creationId xmlns:a16="http://schemas.microsoft.com/office/drawing/2014/main" id="{72B21055-F724-6B0E-8A4F-50A8B7DA93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35433-97D2-DF37-F247-92A8D0E9E831}"/>
              </a:ext>
            </a:extLst>
          </p:cNvPr>
          <p:cNvSpPr>
            <a:spLocks noGrp="1"/>
          </p:cNvSpPr>
          <p:nvPr>
            <p:ph type="sldNum" sz="quarter" idx="12"/>
          </p:nvPr>
        </p:nvSpPr>
        <p:spPr/>
        <p:txBody>
          <a:bodyPr/>
          <a:lstStyle/>
          <a:p>
            <a:fld id="{FE308E76-4979-44D8-82DB-8535D385E030}" type="slidenum">
              <a:rPr lang="en-US" smtClean="0"/>
              <a:t>‹#›</a:t>
            </a:fld>
            <a:endParaRPr lang="en-US"/>
          </a:p>
        </p:txBody>
      </p:sp>
    </p:spTree>
    <p:extLst>
      <p:ext uri="{BB962C8B-B14F-4D97-AF65-F5344CB8AC3E}">
        <p14:creationId xmlns:p14="http://schemas.microsoft.com/office/powerpoint/2010/main" val="77973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8F37-49DC-4121-C9F3-94944C9B8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0666DA-9BD3-F141-B289-727FE62E4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AE8B01-CD08-CB0D-216F-DDFA33B24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233DA-0636-6F25-6406-A0EDF979D790}"/>
              </a:ext>
            </a:extLst>
          </p:cNvPr>
          <p:cNvSpPr>
            <a:spLocks noGrp="1"/>
          </p:cNvSpPr>
          <p:nvPr>
            <p:ph type="dt" sz="half" idx="10"/>
          </p:nvPr>
        </p:nvSpPr>
        <p:spPr/>
        <p:txBody>
          <a:bodyPr/>
          <a:lstStyle/>
          <a:p>
            <a:fld id="{F74E84A9-4EC5-46CA-914C-4AA702D58561}" type="datetimeFigureOut">
              <a:rPr lang="en-US" smtClean="0"/>
              <a:t>11/27/2023</a:t>
            </a:fld>
            <a:endParaRPr lang="en-US"/>
          </a:p>
        </p:txBody>
      </p:sp>
      <p:sp>
        <p:nvSpPr>
          <p:cNvPr id="6" name="Footer Placeholder 5">
            <a:extLst>
              <a:ext uri="{FF2B5EF4-FFF2-40B4-BE49-F238E27FC236}">
                <a16:creationId xmlns:a16="http://schemas.microsoft.com/office/drawing/2014/main" id="{3420308F-88D3-D2EE-AF5A-94D8F5C07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D99CD-248B-8C91-591A-78EA40B2D29B}"/>
              </a:ext>
            </a:extLst>
          </p:cNvPr>
          <p:cNvSpPr>
            <a:spLocks noGrp="1"/>
          </p:cNvSpPr>
          <p:nvPr>
            <p:ph type="sldNum" sz="quarter" idx="12"/>
          </p:nvPr>
        </p:nvSpPr>
        <p:spPr/>
        <p:txBody>
          <a:bodyPr/>
          <a:lstStyle/>
          <a:p>
            <a:fld id="{FE308E76-4979-44D8-82DB-8535D385E030}" type="slidenum">
              <a:rPr lang="en-US" smtClean="0"/>
              <a:t>‹#›</a:t>
            </a:fld>
            <a:endParaRPr lang="en-US"/>
          </a:p>
        </p:txBody>
      </p:sp>
    </p:spTree>
    <p:extLst>
      <p:ext uri="{BB962C8B-B14F-4D97-AF65-F5344CB8AC3E}">
        <p14:creationId xmlns:p14="http://schemas.microsoft.com/office/powerpoint/2010/main" val="395272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58A81D-70BF-404A-8DA3-A038A7FE3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C0C2E4-50D9-99D6-3738-8F7A04F5D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50761-512D-6AF1-8F71-D870F31AF7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E84A9-4EC5-46CA-914C-4AA702D58561}" type="datetimeFigureOut">
              <a:rPr lang="en-US" smtClean="0"/>
              <a:t>11/27/2023</a:t>
            </a:fld>
            <a:endParaRPr lang="en-US"/>
          </a:p>
        </p:txBody>
      </p:sp>
      <p:sp>
        <p:nvSpPr>
          <p:cNvPr id="5" name="Footer Placeholder 4">
            <a:extLst>
              <a:ext uri="{FF2B5EF4-FFF2-40B4-BE49-F238E27FC236}">
                <a16:creationId xmlns:a16="http://schemas.microsoft.com/office/drawing/2014/main" id="{D0FB70CD-C188-1DA1-AD53-CC06A13BCD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4F9F74-E85D-427E-1798-64684C0F5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08E76-4979-44D8-82DB-8535D385E030}" type="slidenum">
              <a:rPr lang="en-US" smtClean="0"/>
              <a:t>‹#›</a:t>
            </a:fld>
            <a:endParaRPr lang="en-US"/>
          </a:p>
        </p:txBody>
      </p:sp>
    </p:spTree>
    <p:extLst>
      <p:ext uri="{BB962C8B-B14F-4D97-AF65-F5344CB8AC3E}">
        <p14:creationId xmlns:p14="http://schemas.microsoft.com/office/powerpoint/2010/main" val="608648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756C-D3BF-63BF-C23B-8DE0ECF630AE}"/>
              </a:ext>
            </a:extLst>
          </p:cNvPr>
          <p:cNvSpPr>
            <a:spLocks noGrp="1"/>
          </p:cNvSpPr>
          <p:nvPr>
            <p:ph type="ctrTitle"/>
          </p:nvPr>
        </p:nvSpPr>
        <p:spPr/>
        <p:txBody>
          <a:bodyPr/>
          <a:lstStyle/>
          <a:p>
            <a:r>
              <a:rPr lang="en-US" dirty="0" err="1"/>
              <a:t>Suomenlinna</a:t>
            </a:r>
            <a:r>
              <a:rPr lang="en-US" dirty="0"/>
              <a:t>, Suomi: </a:t>
            </a:r>
            <a:r>
              <a:rPr lang="en-US" dirty="0" err="1"/>
              <a:t>Kulttuurimatka</a:t>
            </a:r>
            <a:endParaRPr lang="en-US" dirty="0"/>
          </a:p>
        </p:txBody>
      </p:sp>
      <p:sp>
        <p:nvSpPr>
          <p:cNvPr id="3" name="Subtitle 2">
            <a:extLst>
              <a:ext uri="{FF2B5EF4-FFF2-40B4-BE49-F238E27FC236}">
                <a16:creationId xmlns:a16="http://schemas.microsoft.com/office/drawing/2014/main" id="{EEF8544A-4756-B8F1-3093-DA7967DC11CF}"/>
              </a:ext>
            </a:extLst>
          </p:cNvPr>
          <p:cNvSpPr>
            <a:spLocks noGrp="1"/>
          </p:cNvSpPr>
          <p:nvPr>
            <p:ph type="subTitle" idx="1"/>
          </p:nvPr>
        </p:nvSpPr>
        <p:spPr/>
        <p:txBody>
          <a:bodyPr/>
          <a:lstStyle/>
          <a:p>
            <a:endParaRPr lang="en-US" dirty="0"/>
          </a:p>
          <a:p>
            <a:r>
              <a:rPr lang="en-US" dirty="0"/>
              <a:t>Mst. </a:t>
            </a:r>
            <a:r>
              <a:rPr lang="en-US"/>
              <a:t>Nazneen Aktar</a:t>
            </a:r>
          </a:p>
        </p:txBody>
      </p:sp>
    </p:spTree>
    <p:extLst>
      <p:ext uri="{BB962C8B-B14F-4D97-AF65-F5344CB8AC3E}">
        <p14:creationId xmlns:p14="http://schemas.microsoft.com/office/powerpoint/2010/main" val="254314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E285A-1EE0-B4BD-CAA4-F2F7058EF4F1}"/>
              </a:ext>
            </a:extLst>
          </p:cNvPr>
          <p:cNvSpPr>
            <a:spLocks noGrp="1"/>
          </p:cNvSpPr>
          <p:nvPr>
            <p:ph type="title"/>
          </p:nvPr>
        </p:nvSpPr>
        <p:spPr/>
        <p:txBody>
          <a:bodyPr/>
          <a:lstStyle/>
          <a:p>
            <a:r>
              <a:rPr lang="en-US" dirty="0" err="1"/>
              <a:t>Tausta</a:t>
            </a:r>
            <a:r>
              <a:rPr lang="en-US" dirty="0"/>
              <a:t> (</a:t>
            </a:r>
            <a:r>
              <a:rPr lang="en-US" dirty="0" err="1"/>
              <a:t>syntymähistoria</a:t>
            </a:r>
            <a:r>
              <a:rPr lang="en-US" dirty="0"/>
              <a:t>)</a:t>
            </a:r>
          </a:p>
        </p:txBody>
      </p:sp>
      <p:sp>
        <p:nvSpPr>
          <p:cNvPr id="3" name="Content Placeholder 2">
            <a:extLst>
              <a:ext uri="{FF2B5EF4-FFF2-40B4-BE49-F238E27FC236}">
                <a16:creationId xmlns:a16="http://schemas.microsoft.com/office/drawing/2014/main" id="{AE785490-A125-6225-AC18-C94096302C80}"/>
              </a:ext>
            </a:extLst>
          </p:cNvPr>
          <p:cNvSpPr>
            <a:spLocks noGrp="1"/>
          </p:cNvSpPr>
          <p:nvPr>
            <p:ph idx="1"/>
          </p:nvPr>
        </p:nvSpPr>
        <p:spPr/>
        <p:txBody>
          <a:bodyPr/>
          <a:lstStyle/>
          <a:p>
            <a:pPr marL="0" indent="0">
              <a:buNone/>
            </a:pPr>
            <a:r>
              <a:rPr lang="fi-FI" dirty="0"/>
              <a:t>• Suomenlinnan juuret ulottuvat 1700-luvun puoliväliin.</a:t>
            </a:r>
          </a:p>
          <a:p>
            <a:pPr marL="0" indent="0">
              <a:buNone/>
            </a:pPr>
            <a:r>
              <a:rPr lang="fi-FI" dirty="0"/>
              <a:t>• Ruotsalaisten vuonna 1748 rakentama merilinnoitus suojaamaan Venäjän laajentumiselta.</a:t>
            </a:r>
          </a:p>
          <a:p>
            <a:pPr marL="0" indent="0">
              <a:buNone/>
            </a:pPr>
            <a:r>
              <a:rPr lang="fi-FI" dirty="0"/>
              <a:t>• Alkuperäinen nimi Sveaborg, joka tarkoittaa "Svean linnoitusta" Ruotsin valtakunnan mukaan.</a:t>
            </a:r>
            <a:endParaRPr lang="en-US" dirty="0"/>
          </a:p>
        </p:txBody>
      </p:sp>
    </p:spTree>
    <p:extLst>
      <p:ext uri="{BB962C8B-B14F-4D97-AF65-F5344CB8AC3E}">
        <p14:creationId xmlns:p14="http://schemas.microsoft.com/office/powerpoint/2010/main" val="1789624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5387-506D-A4AF-E9F2-718FE5CCBFFA}"/>
              </a:ext>
            </a:extLst>
          </p:cNvPr>
          <p:cNvSpPr>
            <a:spLocks noGrp="1"/>
          </p:cNvSpPr>
          <p:nvPr>
            <p:ph type="title"/>
          </p:nvPr>
        </p:nvSpPr>
        <p:spPr/>
        <p:txBody>
          <a:bodyPr/>
          <a:lstStyle/>
          <a:p>
            <a:r>
              <a:rPr lang="en-US" dirty="0" err="1"/>
              <a:t>Unescon</a:t>
            </a:r>
            <a:r>
              <a:rPr lang="en-US" dirty="0"/>
              <a:t> </a:t>
            </a:r>
            <a:r>
              <a:rPr lang="en-US" dirty="0" err="1"/>
              <a:t>maailmanperintökohde</a:t>
            </a:r>
            <a:endParaRPr lang="en-US" dirty="0"/>
          </a:p>
        </p:txBody>
      </p:sp>
      <p:sp>
        <p:nvSpPr>
          <p:cNvPr id="3" name="Content Placeholder 2">
            <a:extLst>
              <a:ext uri="{FF2B5EF4-FFF2-40B4-BE49-F238E27FC236}">
                <a16:creationId xmlns:a16="http://schemas.microsoft.com/office/drawing/2014/main" id="{715EE357-C20C-D754-647C-5B44F32DD7D3}"/>
              </a:ext>
            </a:extLst>
          </p:cNvPr>
          <p:cNvSpPr>
            <a:spLocks noGrp="1"/>
          </p:cNvSpPr>
          <p:nvPr>
            <p:ph idx="1"/>
          </p:nvPr>
        </p:nvSpPr>
        <p:spPr/>
        <p:txBody>
          <a:bodyPr/>
          <a:lstStyle/>
          <a:p>
            <a:pPr marL="0" indent="0">
              <a:buNone/>
            </a:pPr>
            <a:r>
              <a:rPr lang="fi-FI" dirty="0"/>
              <a:t>Unescon maailmanperintökohteeksi valittu Suomenlinna on osoitus Suomen historiallisesta merkityksestä ja arkkitehtonisesta kyvystä. Tämä Helsingin lähellä sijaitsevaan saarirypäleeseen rakennettu merilinnoitus esittelee 1700-luvun sotatekniikkaa ja tarjoaa konkreettisen linkin alueen menneisyyteen. Vierailijat voivat vaeltaa hyvin säilyneissä rakennuksissa, kuten puolustusmuureissa, kasarmeissa ja laivastolaitteistoissa, saadakseen näkemyksiä Suomenlinnan strategisesta merkityksestä Euroopan historiassa. Unescon tunnustus korostaa kohteen yleismaailmallista arvoa säilyttäen sen tuleville sukupolville elävänä muistomerkkinä Suomen ja sen ulkopuolellakin kulttuuriperinnölle.</a:t>
            </a:r>
            <a:endParaRPr lang="en-US" dirty="0"/>
          </a:p>
        </p:txBody>
      </p:sp>
    </p:spTree>
    <p:extLst>
      <p:ext uri="{BB962C8B-B14F-4D97-AF65-F5344CB8AC3E}">
        <p14:creationId xmlns:p14="http://schemas.microsoft.com/office/powerpoint/2010/main" val="299203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AAA7-1F0E-D4FD-C249-18E2E5AF2CE0}"/>
              </a:ext>
            </a:extLst>
          </p:cNvPr>
          <p:cNvSpPr>
            <a:spLocks noGrp="1"/>
          </p:cNvSpPr>
          <p:nvPr>
            <p:ph type="title"/>
          </p:nvPr>
        </p:nvSpPr>
        <p:spPr/>
        <p:txBody>
          <a:bodyPr/>
          <a:lstStyle/>
          <a:p>
            <a:r>
              <a:rPr lang="en-US" dirty="0" err="1"/>
              <a:t>Suomenlinna</a:t>
            </a:r>
            <a:r>
              <a:rPr lang="en-US" dirty="0"/>
              <a:t> Art Scene</a:t>
            </a:r>
          </a:p>
        </p:txBody>
      </p:sp>
      <p:sp>
        <p:nvSpPr>
          <p:cNvPr id="3" name="Content Placeholder 2">
            <a:extLst>
              <a:ext uri="{FF2B5EF4-FFF2-40B4-BE49-F238E27FC236}">
                <a16:creationId xmlns:a16="http://schemas.microsoft.com/office/drawing/2014/main" id="{0430CC7B-E414-0013-B61C-F26A761B2D6C}"/>
              </a:ext>
            </a:extLst>
          </p:cNvPr>
          <p:cNvSpPr>
            <a:spLocks noGrp="1"/>
          </p:cNvSpPr>
          <p:nvPr>
            <p:ph idx="1"/>
          </p:nvPr>
        </p:nvSpPr>
        <p:spPr/>
        <p:txBody>
          <a:bodyPr/>
          <a:lstStyle/>
          <a:p>
            <a:pPr marL="0" indent="0">
              <a:buNone/>
            </a:pPr>
            <a:r>
              <a:rPr lang="fi-FI" dirty="0"/>
              <a:t>Suomenlinnan taidemaailma esittelee eloisaa luovuuden kuvakudosta, jossa historialliset linnoitukset muodostavat nykyaikaisen ilmaisun kankaan, jossa vanhaa ja uutta yhdistyvät. Paikalliset taiteilijat osallistuvat dynaamiseen kulttuurimaisemaan kutomalla teoksiinsa tarinoita Suomen rikkaasta perinnöstä. </a:t>
            </a:r>
          </a:p>
        </p:txBody>
      </p:sp>
    </p:spTree>
    <p:extLst>
      <p:ext uri="{BB962C8B-B14F-4D97-AF65-F5344CB8AC3E}">
        <p14:creationId xmlns:p14="http://schemas.microsoft.com/office/powerpoint/2010/main" val="239880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DCE0-1BC2-ABDC-B201-D6AFB1C07919}"/>
              </a:ext>
            </a:extLst>
          </p:cNvPr>
          <p:cNvSpPr>
            <a:spLocks noGrp="1"/>
          </p:cNvSpPr>
          <p:nvPr>
            <p:ph type="title"/>
          </p:nvPr>
        </p:nvSpPr>
        <p:spPr/>
        <p:txBody>
          <a:bodyPr/>
          <a:lstStyle/>
          <a:p>
            <a:r>
              <a:rPr lang="en-US" dirty="0" err="1"/>
              <a:t>Teatteri</a:t>
            </a:r>
            <a:r>
              <a:rPr lang="en-US" dirty="0"/>
              <a:t> ja </a:t>
            </a:r>
            <a:r>
              <a:rPr lang="en-US" dirty="0" err="1"/>
              <a:t>tapahtumat</a:t>
            </a:r>
            <a:endParaRPr lang="en-US" dirty="0"/>
          </a:p>
        </p:txBody>
      </p:sp>
      <p:sp>
        <p:nvSpPr>
          <p:cNvPr id="3" name="Content Placeholder 2">
            <a:extLst>
              <a:ext uri="{FF2B5EF4-FFF2-40B4-BE49-F238E27FC236}">
                <a16:creationId xmlns:a16="http://schemas.microsoft.com/office/drawing/2014/main" id="{96263EB3-FA57-1FFC-EC3D-127CF953C004}"/>
              </a:ext>
            </a:extLst>
          </p:cNvPr>
          <p:cNvSpPr>
            <a:spLocks noGrp="1"/>
          </p:cNvSpPr>
          <p:nvPr>
            <p:ph idx="1"/>
          </p:nvPr>
        </p:nvSpPr>
        <p:spPr/>
        <p:txBody>
          <a:bodyPr/>
          <a:lstStyle/>
          <a:p>
            <a:pPr marL="0" indent="0">
              <a:buNone/>
            </a:pPr>
            <a:r>
              <a:rPr lang="fi-FI" dirty="0"/>
              <a:t>Suomenlinna Teatteri ja Tapahtumat tarjoavat kiehtovan kulttuurielämyksen saarilinnoituksen historiallisessa ympäristössä. Tämä paikka toimii dynaamisena keskuksena teatteriesityksille, kulttuuritapahtumille ja taiteellisille ilmaisuille tuoden menneisyyden ja nykyisyyden yhteen ainutlaatuisessa ympäristössä. Yleisö voi uppoutua erilaisiin esityksiin perinteisistä näytelmistä nykytuotantoihin Suomenlinnan rikkaan kulttuuriperinnön ja maalauksellisten maisemien ympäröimänä. Tämä kulttuurikeidas ei vain viihdyttää, vaan myös rikastuttaa saaren eloisaa tunnelmaa, joten se on pakollinen vierailukohde niille, jotka etsivät yhdistelmää historiaa ja taiteita.</a:t>
            </a:r>
            <a:endParaRPr lang="en-US" dirty="0"/>
          </a:p>
        </p:txBody>
      </p:sp>
    </p:spTree>
    <p:extLst>
      <p:ext uri="{BB962C8B-B14F-4D97-AF65-F5344CB8AC3E}">
        <p14:creationId xmlns:p14="http://schemas.microsoft.com/office/powerpoint/2010/main" val="996136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9D8F-1F02-6A2A-FE6C-4991ED32CF15}"/>
              </a:ext>
            </a:extLst>
          </p:cNvPr>
          <p:cNvSpPr>
            <a:spLocks noGrp="1"/>
          </p:cNvSpPr>
          <p:nvPr>
            <p:ph type="title"/>
          </p:nvPr>
        </p:nvSpPr>
        <p:spPr/>
        <p:txBody>
          <a:bodyPr/>
          <a:lstStyle/>
          <a:p>
            <a:r>
              <a:rPr lang="en-US" dirty="0" err="1"/>
              <a:t>Musiikkiperintö</a:t>
            </a:r>
            <a:endParaRPr lang="en-US" dirty="0"/>
          </a:p>
        </p:txBody>
      </p:sp>
      <p:sp>
        <p:nvSpPr>
          <p:cNvPr id="3" name="Content Placeholder 2">
            <a:extLst>
              <a:ext uri="{FF2B5EF4-FFF2-40B4-BE49-F238E27FC236}">
                <a16:creationId xmlns:a16="http://schemas.microsoft.com/office/drawing/2014/main" id="{E1B3BCFE-F76F-484C-F8CC-373E72B1C7BF}"/>
              </a:ext>
            </a:extLst>
          </p:cNvPr>
          <p:cNvSpPr>
            <a:spLocks noGrp="1"/>
          </p:cNvSpPr>
          <p:nvPr>
            <p:ph idx="1"/>
          </p:nvPr>
        </p:nvSpPr>
        <p:spPr/>
        <p:txBody>
          <a:bodyPr>
            <a:normAutofit fontScale="70000" lnSpcReduction="20000"/>
          </a:bodyPr>
          <a:lstStyle/>
          <a:p>
            <a:r>
              <a:rPr lang="fi-FI" dirty="0"/>
              <a:t>Suomenlinnan musiikkiperintö on täynnä perinteitä, ja historiallisella saarella järjestetään erilaisia tapahtumia, jotka juhlistavat Suomen rikasta musiikkikulttuuria.</a:t>
            </a:r>
          </a:p>
          <a:p>
            <a:endParaRPr lang="fi-FI" dirty="0"/>
          </a:p>
          <a:p>
            <a:r>
              <a:rPr lang="fi-FI" dirty="0"/>
              <a:t>Linnoitus resonoi musiikkiesitysten kaikuista klassisista konserteista kansanmusiikkifestivaaleihin tarjoten vierailijoille ainutlaatuisen taustan.</a:t>
            </a:r>
          </a:p>
          <a:p>
            <a:endParaRPr lang="fi-FI" dirty="0"/>
          </a:p>
          <a:p>
            <a:r>
              <a:rPr lang="fi-FI" dirty="0"/>
              <a:t>Paikalliset muusikot esittelevät usein kykyjään Suomenlinnan maisemia vastaan ja luovat harmonisen sekoituksen taiteellista ilmaisua ja historiallista tunnelmaa.</a:t>
            </a:r>
          </a:p>
          <a:p>
            <a:endParaRPr lang="fi-FI" dirty="0"/>
          </a:p>
          <a:p>
            <a:r>
              <a:rPr lang="fi-FI" dirty="0"/>
              <a:t>Suomenlinnan musiikkitapahtumat houkuttelevat sekä paikallisia että turisteja, mikä lisää yhteisöllisyyttä ja arvostusta linnoituksen muurien sisälle kaikuvalle monipuoliselle äänelle.</a:t>
            </a:r>
          </a:p>
          <a:p>
            <a:endParaRPr lang="fi-FI" dirty="0"/>
          </a:p>
          <a:p>
            <a:r>
              <a:rPr lang="fi-FI" dirty="0"/>
              <a:t>Saaren musiikkiperintö edistää Suomenlinnan eloisaa kulttuuritaustaa tarjoten vierailijoille aistielämyksen, joka ylittää sen historiallisen merkityksen.</a:t>
            </a:r>
            <a:endParaRPr lang="en-US" dirty="0"/>
          </a:p>
        </p:txBody>
      </p:sp>
    </p:spTree>
    <p:extLst>
      <p:ext uri="{BB962C8B-B14F-4D97-AF65-F5344CB8AC3E}">
        <p14:creationId xmlns:p14="http://schemas.microsoft.com/office/powerpoint/2010/main" val="2531422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E4FA-AC41-EA8D-2FF8-5DFC3B0DEC1A}"/>
              </a:ext>
            </a:extLst>
          </p:cNvPr>
          <p:cNvSpPr>
            <a:spLocks noGrp="1"/>
          </p:cNvSpPr>
          <p:nvPr>
            <p:ph type="title"/>
          </p:nvPr>
        </p:nvSpPr>
        <p:spPr/>
        <p:txBody>
          <a:bodyPr/>
          <a:lstStyle/>
          <a:p>
            <a:r>
              <a:rPr lang="en-US" dirty="0" err="1"/>
              <a:t>Suomenlinna</a:t>
            </a:r>
            <a:r>
              <a:rPr lang="en-US" dirty="0"/>
              <a:t> </a:t>
            </a:r>
            <a:r>
              <a:rPr lang="en-US" dirty="0" err="1"/>
              <a:t>kirjallisuudessa</a:t>
            </a:r>
            <a:endParaRPr lang="en-US" dirty="0"/>
          </a:p>
        </p:txBody>
      </p:sp>
      <p:sp>
        <p:nvSpPr>
          <p:cNvPr id="3" name="Content Placeholder 2">
            <a:extLst>
              <a:ext uri="{FF2B5EF4-FFF2-40B4-BE49-F238E27FC236}">
                <a16:creationId xmlns:a16="http://schemas.microsoft.com/office/drawing/2014/main" id="{4730FAFA-D8F1-D437-38CA-44617099BA9A}"/>
              </a:ext>
            </a:extLst>
          </p:cNvPr>
          <p:cNvSpPr>
            <a:spLocks noGrp="1"/>
          </p:cNvSpPr>
          <p:nvPr>
            <p:ph idx="1"/>
          </p:nvPr>
        </p:nvSpPr>
        <p:spPr/>
        <p:txBody>
          <a:bodyPr>
            <a:normAutofit/>
          </a:bodyPr>
          <a:lstStyle/>
          <a:p>
            <a:r>
              <a:rPr lang="fi-FI" dirty="0"/>
              <a:t>Suomenlinna on inspiroinut lukuisia kirjailijoita, ja sen ainutlaatuinen yhdistelmä historiaa ja luonnon kauneutta on löytänyt paikkansa kirjallisuudessa.Tekijät kutovat usein tarinoihinsa Suomenlinnan merellisen viehätyksen ja luovat tarinoihinsa mukaansatempaavan taustan.Suomenlinnan historialliset linnoitukset ja luonnonkaunis ympäristö ovat toimineet museona niin runoilijoille kuin kirjailijallekin.Suomenlinnan kirjalliset teokset sukeltavat usein sen rikkaaseen menneisyyteen ja tutkivat sen muurien sisällä eläneiden tarinoita.Saaren maalauksellista ympäristöä on kuvattu elävästi erilaisissa romaaneissa ja runoissa, jotka ovat lisänneet ripauksen Suomenlinnan taikuutta kirjallisuuden maailmaan.</a:t>
            </a:r>
            <a:endParaRPr lang="en-US" dirty="0"/>
          </a:p>
        </p:txBody>
      </p:sp>
    </p:spTree>
    <p:extLst>
      <p:ext uri="{BB962C8B-B14F-4D97-AF65-F5344CB8AC3E}">
        <p14:creationId xmlns:p14="http://schemas.microsoft.com/office/powerpoint/2010/main" val="30417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BD5C-BC2F-1DC4-2BA8-4800345BBE05}"/>
              </a:ext>
            </a:extLst>
          </p:cNvPr>
          <p:cNvSpPr>
            <a:spLocks noGrp="1"/>
          </p:cNvSpPr>
          <p:nvPr>
            <p:ph type="title"/>
          </p:nvPr>
        </p:nvSpPr>
        <p:spPr/>
        <p:txBody>
          <a:bodyPr/>
          <a:lstStyle/>
          <a:p>
            <a:r>
              <a:rPr lang="en-US" dirty="0" err="1"/>
              <a:t>Kulttuurivaikutus</a:t>
            </a:r>
            <a:br>
              <a:rPr lang="en-US" dirty="0"/>
            </a:br>
            <a:r>
              <a:rPr lang="en-US" dirty="0" err="1"/>
              <a:t>Suomenlinna</a:t>
            </a:r>
            <a:r>
              <a:rPr lang="en-US" dirty="0"/>
              <a:t> </a:t>
            </a:r>
            <a:r>
              <a:rPr lang="en-US" dirty="0" err="1"/>
              <a:t>ympäröivässä</a:t>
            </a:r>
            <a:r>
              <a:rPr lang="en-US" dirty="0"/>
              <a:t> </a:t>
            </a:r>
            <a:r>
              <a:rPr lang="en-US" dirty="0" err="1"/>
              <a:t>kulttuurissa</a:t>
            </a:r>
            <a:endParaRPr lang="en-US" dirty="0"/>
          </a:p>
        </p:txBody>
      </p:sp>
      <p:sp>
        <p:nvSpPr>
          <p:cNvPr id="3" name="Content Placeholder 2">
            <a:extLst>
              <a:ext uri="{FF2B5EF4-FFF2-40B4-BE49-F238E27FC236}">
                <a16:creationId xmlns:a16="http://schemas.microsoft.com/office/drawing/2014/main" id="{406B8701-D5F3-BE0B-9A80-15AB3BA95307}"/>
              </a:ext>
            </a:extLst>
          </p:cNvPr>
          <p:cNvSpPr>
            <a:spLocks noGrp="1"/>
          </p:cNvSpPr>
          <p:nvPr>
            <p:ph idx="1"/>
          </p:nvPr>
        </p:nvSpPr>
        <p:spPr/>
        <p:txBody>
          <a:bodyPr>
            <a:normAutofit fontScale="70000" lnSpcReduction="20000"/>
          </a:bodyPr>
          <a:lstStyle/>
          <a:p>
            <a:r>
              <a:rPr lang="fi-FI" dirty="0"/>
              <a:t>Suomenlinnalla on syvällinen kulttuurinen vaikutus ympäristöönsä ja se toimii elävänä museona, joka yhdistää niin paikalliset kuin vierailijatkin Suomen historialliseen tarinaan.</a:t>
            </a:r>
          </a:p>
          <a:p>
            <a:endParaRPr lang="fi-FI" dirty="0"/>
          </a:p>
          <a:p>
            <a:r>
              <a:rPr lang="fi-FI" dirty="0"/>
              <a:t>Linnoituksen läsnäolo ympäröivässä kulttuurissa on käsin kosketeltavaa, ja sen ikoninen siluetti symboloi usein sitkeyttä, perintöä ja suomalaisten kestävyyttä.</a:t>
            </a:r>
          </a:p>
          <a:p>
            <a:endParaRPr lang="fi-FI" dirty="0"/>
          </a:p>
          <a:p>
            <a:r>
              <a:rPr lang="fi-FI" dirty="0"/>
              <a:t>Suomenlinnan kulttuurivaikutus ulottuu muurien ulkopuolelle ja se inspiroi paikallisia taiteilijoita, jotka usein ammentaa inspiraatiota sen arkkitehtonisesta kauneudesta ja rikkaasta historiasta luovissa ponnisteluissaan.</a:t>
            </a:r>
          </a:p>
          <a:p>
            <a:endParaRPr lang="fi-FI" dirty="0"/>
          </a:p>
          <a:p>
            <a:r>
              <a:rPr lang="fi-FI" dirty="0"/>
              <a:t>Saarella järjestettävät festivaalit ja tapahtumat yhdistävät Suomenlinnaa entisestään Helsingin kulttuurikudokseen ja edistävät yhteisöllisyyttä ja yhteistä perintöä.</a:t>
            </a:r>
          </a:p>
          <a:p>
            <a:endParaRPr lang="fi-FI" dirty="0"/>
          </a:p>
          <a:p>
            <a:r>
              <a:rPr lang="fi-FI" dirty="0"/>
              <a:t>Suosittuina vapaa-ajan- ja koulutuskohteena Suomenlinna edistää merkittävästi alueen kulttuuri-identiteettiä ja edistää syvää arvostusta historian, taiteen ja nykyelämän risteyskohdassa.</a:t>
            </a:r>
            <a:endParaRPr lang="en-US" dirty="0"/>
          </a:p>
        </p:txBody>
      </p:sp>
    </p:spTree>
    <p:extLst>
      <p:ext uri="{BB962C8B-B14F-4D97-AF65-F5344CB8AC3E}">
        <p14:creationId xmlns:p14="http://schemas.microsoft.com/office/powerpoint/2010/main" val="39186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2055E-3B6E-A038-6B91-18E13728A663}"/>
              </a:ext>
            </a:extLst>
          </p:cNvPr>
          <p:cNvSpPr>
            <a:spLocks noGrp="1"/>
          </p:cNvSpPr>
          <p:nvPr>
            <p:ph type="title"/>
          </p:nvPr>
        </p:nvSpPr>
        <p:spPr/>
        <p:txBody>
          <a:bodyPr>
            <a:normAutofit fontScale="90000"/>
          </a:bodyPr>
          <a:lstStyle/>
          <a:p>
            <a:r>
              <a:rPr lang="fi-FI" dirty="0"/>
              <a:t>Johtopäätös</a:t>
            </a:r>
            <a:br>
              <a:rPr lang="fi-FI" dirty="0"/>
            </a:br>
            <a:r>
              <a:rPr lang="fi-FI" dirty="0"/>
              <a:t>Suomenlinnan ajaton perintö</a:t>
            </a:r>
            <a:br>
              <a:rPr lang="fi-FI" dirty="0"/>
            </a:br>
            <a:endParaRPr lang="en-US" dirty="0"/>
          </a:p>
        </p:txBody>
      </p:sp>
      <p:sp>
        <p:nvSpPr>
          <p:cNvPr id="3" name="Content Placeholder 2">
            <a:extLst>
              <a:ext uri="{FF2B5EF4-FFF2-40B4-BE49-F238E27FC236}">
                <a16:creationId xmlns:a16="http://schemas.microsoft.com/office/drawing/2014/main" id="{1AD1336B-E680-1704-3053-637E2D4EA134}"/>
              </a:ext>
            </a:extLst>
          </p:cNvPr>
          <p:cNvSpPr>
            <a:spLocks noGrp="1"/>
          </p:cNvSpPr>
          <p:nvPr>
            <p:ph idx="1"/>
          </p:nvPr>
        </p:nvSpPr>
        <p:spPr/>
        <p:txBody>
          <a:bodyPr>
            <a:normAutofit fontScale="70000" lnSpcReduction="20000"/>
          </a:bodyPr>
          <a:lstStyle/>
          <a:p>
            <a:r>
              <a:rPr lang="fi-FI" dirty="0"/>
              <a:t>Suomenlinnan kestävä perintö ylittää ajan ja kutoo kiehtovan tarinan historiasta ja kestävyydestä.</a:t>
            </a:r>
          </a:p>
          <a:p>
            <a:endParaRPr lang="fi-FI" dirty="0"/>
          </a:p>
          <a:p>
            <a:r>
              <a:rPr lang="fi-FI" dirty="0"/>
              <a:t>Unescon maailmanperintökohteena Suomenlinna on ajaton todistus Suomen rikkaasta kulttuuriperinnöstä.</a:t>
            </a:r>
          </a:p>
          <a:p>
            <a:endParaRPr lang="fi-FI" dirty="0"/>
          </a:p>
          <a:p>
            <a:r>
              <a:rPr lang="fi-FI" dirty="0"/>
              <a:t>Vierailijat voivat tutkia hyvin säilyneitä linnoituksia ja rakenteita ja uppoutua tämän merilinnoituksen strategiseen merkitykseen.</a:t>
            </a:r>
          </a:p>
          <a:p>
            <a:endParaRPr lang="fi-FI" dirty="0"/>
          </a:p>
          <a:p>
            <a:r>
              <a:rPr lang="fi-FI" dirty="0"/>
              <a:t>Saaren historiallisen viehätyksen ja nykytaiteen yhdistelmä luo ainutlaatuisen kokemuksen, joka resonoi sekä paikallisten että matkailijoiden keskuudessa.</a:t>
            </a:r>
          </a:p>
          <a:p>
            <a:endParaRPr lang="fi-FI" dirty="0"/>
          </a:p>
          <a:p>
            <a:r>
              <a:rPr lang="fi-FI" dirty="0"/>
              <a:t>Suomenlinnan ajaton viehätys on muistutus siitä, kuinka tärkeää on säilyttää yhteinen perintömme tuleville sukupolville.</a:t>
            </a:r>
            <a:endParaRPr lang="en-US" dirty="0"/>
          </a:p>
        </p:txBody>
      </p:sp>
    </p:spTree>
    <p:extLst>
      <p:ext uri="{BB962C8B-B14F-4D97-AF65-F5344CB8AC3E}">
        <p14:creationId xmlns:p14="http://schemas.microsoft.com/office/powerpoint/2010/main" val="1939923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6756</TotalTime>
  <Words>586</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Suomenlinna, Suomi: Kulttuurimatka</vt:lpstr>
      <vt:lpstr>Tausta (syntymähistoria)</vt:lpstr>
      <vt:lpstr>Unescon maailmanperintökohde</vt:lpstr>
      <vt:lpstr>Suomenlinna Art Scene</vt:lpstr>
      <vt:lpstr>Teatteri ja tapahtumat</vt:lpstr>
      <vt:lpstr>Musiikkiperintö</vt:lpstr>
      <vt:lpstr>Suomenlinna kirjallisuudessa</vt:lpstr>
      <vt:lpstr>Kulttuurivaikutus Suomenlinna ympäröivässä kulttuurissa</vt:lpstr>
      <vt:lpstr>Johtopäätös Suomenlinnan ajaton perintö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Suomenlinna, Suomi: Kulttuurimatka</dc:title>
  <dc:creator>OP Mst Nazneen Aktar</dc:creator>
  <cp:lastModifiedBy>OP Mst Nazneen Aktar</cp:lastModifiedBy>
  <cp:revision>8</cp:revision>
  <dcterms:created xsi:type="dcterms:W3CDTF">2023-11-27T16:48:54Z</dcterms:created>
  <dcterms:modified xsi:type="dcterms:W3CDTF">2023-12-02T09:25:31Z</dcterms:modified>
</cp:coreProperties>
</file>